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1.xml" ContentType="application/vnd.openxmlformats-officedocument.presentationml.tags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  <p:sldMasterId id="2147483660" r:id="rId2"/>
  </p:sldMasterIdLst>
  <p:notesMasterIdLst>
    <p:notesMasterId r:id="rId8"/>
  </p:notesMasterIdLst>
  <p:sldIdLst>
    <p:sldId id="256" r:id="rId3"/>
    <p:sldId id="283" r:id="rId4"/>
    <p:sldId id="284" r:id="rId5"/>
    <p:sldId id="285" r:id="rId6"/>
    <p:sldId id="290" r:id="rId7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F9FB"/>
    <a:srgbClr val="4A6B8A"/>
    <a:srgbClr val="96A5B4"/>
    <a:srgbClr val="B4C7E7"/>
    <a:srgbClr val="0075C9"/>
    <a:srgbClr val="F0F4F8"/>
    <a:srgbClr val="A6A6A6"/>
    <a:srgbClr val="F5F5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707AF86-782F-49EA-B2AE-2F772277FD19}" v="807" dt="2026-04-22T08:05:41.679"/>
    <p1510:client id="{6794647C-82FE-4128-8A74-5F69E65231B3}" v="1" dt="2026-04-22T11:28:19.319"/>
    <p1510:client id="{E15EB4E8-0BD8-45F2-8E0E-7FE3BA3D1CC3}" v="1" dt="2026-04-22T11:01:39.27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788" autoAdjust="0"/>
    <p:restoredTop sz="66481" autoAdjust="0"/>
  </p:normalViewPr>
  <p:slideViewPr>
    <p:cSldViewPr snapToGrid="0">
      <p:cViewPr varScale="1">
        <p:scale>
          <a:sx n="62" d="100"/>
          <a:sy n="62" d="100"/>
        </p:scale>
        <p:origin x="64" y="102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旭 崔" userId="c9529ebc8e11f68e" providerId="LiveId" clId="{5BFBD16D-A67E-47A1-BF8F-AD1BE8E7C388}"/>
    <pc:docChg chg="undo custSel addSld delSld modSld sldOrd addSection delSection">
      <pc:chgData name="旭 崔" userId="c9529ebc8e11f68e" providerId="LiveId" clId="{5BFBD16D-A67E-47A1-BF8F-AD1BE8E7C388}" dt="2026-04-22T11:12:23.553" v="2776" actId="6549"/>
      <pc:docMkLst>
        <pc:docMk/>
      </pc:docMkLst>
      <pc:sldChg chg="addSp delSp modSp mod modTransition setBg addAnim delAnim modAnim modNotesTx">
        <pc:chgData name="旭 崔" userId="c9529ebc8e11f68e" providerId="LiveId" clId="{5BFBD16D-A67E-47A1-BF8F-AD1BE8E7C388}" dt="2026-04-22T11:01:39.278" v="2726"/>
        <pc:sldMkLst>
          <pc:docMk/>
          <pc:sldMk cId="0" sldId="256"/>
        </pc:sldMkLst>
        <pc:spChg chg="mod">
          <ac:chgData name="旭 崔" userId="c9529ebc8e11f68e" providerId="LiveId" clId="{5BFBD16D-A67E-47A1-BF8F-AD1BE8E7C388}" dt="2026-04-20T02:51:14.420" v="36" actId="1076"/>
          <ac:spMkLst>
            <pc:docMk/>
            <pc:sldMk cId="0" sldId="256"/>
            <ac:spMk id="3" creationId="{00000000-0000-0000-0000-000000000000}"/>
          </ac:spMkLst>
        </pc:spChg>
        <pc:spChg chg="mod">
          <ac:chgData name="旭 崔" userId="c9529ebc8e11f68e" providerId="LiveId" clId="{5BFBD16D-A67E-47A1-BF8F-AD1BE8E7C388}" dt="2026-04-21T01:03:35.387" v="2359" actId="255"/>
          <ac:spMkLst>
            <pc:docMk/>
            <pc:sldMk cId="0" sldId="256"/>
            <ac:spMk id="4" creationId="{00000000-0000-0000-0000-000000000000}"/>
          </ac:spMkLst>
        </pc:spChg>
        <pc:spChg chg="mod">
          <ac:chgData name="旭 崔" userId="c9529ebc8e11f68e" providerId="LiveId" clId="{5BFBD16D-A67E-47A1-BF8F-AD1BE8E7C388}" dt="2026-04-21T01:03:31.996" v="2358" actId="1076"/>
          <ac:spMkLst>
            <pc:docMk/>
            <pc:sldMk cId="0" sldId="256"/>
            <ac:spMk id="5" creationId="{00000000-0000-0000-0000-000000000000}"/>
          </ac:spMkLst>
        </pc:spChg>
        <pc:spChg chg="mod">
          <ac:chgData name="旭 崔" userId="c9529ebc8e11f68e" providerId="LiveId" clId="{5BFBD16D-A67E-47A1-BF8F-AD1BE8E7C388}" dt="2026-04-20T07:16:43.779" v="1429" actId="207"/>
          <ac:spMkLst>
            <pc:docMk/>
            <pc:sldMk cId="0" sldId="256"/>
            <ac:spMk id="6" creationId="{00000000-0000-0000-0000-000000000000}"/>
          </ac:spMkLst>
        </pc:spChg>
        <pc:picChg chg="add del mod">
          <ac:chgData name="旭 崔" userId="c9529ebc8e11f68e" providerId="LiveId" clId="{5BFBD16D-A67E-47A1-BF8F-AD1BE8E7C388}" dt="2026-04-22T07:58:29.205" v="2721" actId="478"/>
          <ac:picMkLst>
            <pc:docMk/>
            <pc:sldMk cId="0" sldId="256"/>
            <ac:picMk id="2" creationId="{2CB1ECA9-161F-60D8-6E43-FE57A89C1570}"/>
          </ac:picMkLst>
        </pc:picChg>
        <pc:picChg chg="add del mod">
          <ac:chgData name="旭 崔" userId="c9529ebc8e11f68e" providerId="LiveId" clId="{5BFBD16D-A67E-47A1-BF8F-AD1BE8E7C388}" dt="2026-04-22T04:41:29.819" v="2711" actId="478"/>
          <ac:picMkLst>
            <pc:docMk/>
            <pc:sldMk cId="0" sldId="256"/>
            <ac:picMk id="2" creationId="{4BB61420-A5CD-BC76-C5EC-84D0D2BA7013}"/>
          </ac:picMkLst>
        </pc:picChg>
        <pc:picChg chg="add del mod">
          <ac:chgData name="旭 崔" userId="c9529ebc8e11f68e" providerId="LiveId" clId="{5BFBD16D-A67E-47A1-BF8F-AD1BE8E7C388}" dt="2026-04-22T02:11:36.363" v="2691" actId="478"/>
          <ac:picMkLst>
            <pc:docMk/>
            <pc:sldMk cId="0" sldId="256"/>
            <ac:picMk id="2" creationId="{BC15467F-7AA5-22C7-9625-54FAED9DFE92}"/>
          </ac:picMkLst>
        </pc:picChg>
        <pc:picChg chg="add del mod">
          <ac:chgData name="旭 崔" userId="c9529ebc8e11f68e" providerId="LiveId" clId="{5BFBD16D-A67E-47A1-BF8F-AD1BE8E7C388}" dt="2026-04-22T04:43:37.246" v="2715"/>
          <ac:picMkLst>
            <pc:docMk/>
            <pc:sldMk cId="0" sldId="256"/>
            <ac:picMk id="7" creationId="{3206F0CB-6AD2-F03C-3B31-0F57DA245BC8}"/>
          </ac:picMkLst>
        </pc:picChg>
        <pc:picChg chg="add del mod">
          <ac:chgData name="旭 崔" userId="c9529ebc8e11f68e" providerId="LiveId" clId="{5BFBD16D-A67E-47A1-BF8F-AD1BE8E7C388}" dt="2026-04-22T02:17:54.873" v="2693" actId="478"/>
          <ac:picMkLst>
            <pc:docMk/>
            <pc:sldMk cId="0" sldId="256"/>
            <ac:picMk id="7" creationId="{491E91C3-D194-53BC-6DE5-BAA52F5934B0}"/>
          </ac:picMkLst>
        </pc:picChg>
        <pc:picChg chg="add del mod">
          <ac:chgData name="旭 崔" userId="c9529ebc8e11f68e" providerId="LiveId" clId="{5BFBD16D-A67E-47A1-BF8F-AD1BE8E7C388}" dt="2026-04-22T08:01:36.060" v="2723" actId="478"/>
          <ac:picMkLst>
            <pc:docMk/>
            <pc:sldMk cId="0" sldId="256"/>
            <ac:picMk id="7" creationId="{DDF623BF-7AB6-2C6F-A041-7FEAE484458E}"/>
          </ac:picMkLst>
        </pc:picChg>
        <pc:picChg chg="add del mod">
          <ac:chgData name="旭 崔" userId="c9529ebc8e11f68e" providerId="LiveId" clId="{5BFBD16D-A67E-47A1-BF8F-AD1BE8E7C388}" dt="2026-04-22T04:48:48.804" v="2717" actId="478"/>
          <ac:picMkLst>
            <pc:docMk/>
            <pc:sldMk cId="0" sldId="256"/>
            <ac:picMk id="8" creationId="{045AC1CB-D8A7-1FF5-E04F-C93A07D164EB}"/>
          </ac:picMkLst>
        </pc:picChg>
        <pc:picChg chg="add del mod">
          <ac:chgData name="旭 崔" userId="c9529ebc8e11f68e" providerId="LiveId" clId="{5BFBD16D-A67E-47A1-BF8F-AD1BE8E7C388}" dt="2026-04-22T02:21:33.203" v="2695" actId="478"/>
          <ac:picMkLst>
            <pc:docMk/>
            <pc:sldMk cId="0" sldId="256"/>
            <ac:picMk id="8" creationId="{229B63E2-C375-26D3-90D3-3CF9B5BC3D53}"/>
          </ac:picMkLst>
        </pc:picChg>
        <pc:picChg chg="add del mod">
          <ac:chgData name="旭 崔" userId="c9529ebc8e11f68e" providerId="LiveId" clId="{5BFBD16D-A67E-47A1-BF8F-AD1BE8E7C388}" dt="2026-04-22T08:06:10.404" v="2725" actId="478"/>
          <ac:picMkLst>
            <pc:docMk/>
            <pc:sldMk cId="0" sldId="256"/>
            <ac:picMk id="8" creationId="{CDEC7F19-BD18-FF28-914E-0BBF8780B08A}"/>
          </ac:picMkLst>
        </pc:picChg>
        <pc:picChg chg="add mod">
          <ac:chgData name="旭 崔" userId="c9529ebc8e11f68e" providerId="LiveId" clId="{5BFBD16D-A67E-47A1-BF8F-AD1BE8E7C388}" dt="2026-04-20T02:51:18.519" v="37"/>
          <ac:picMkLst>
            <pc:docMk/>
            <pc:sldMk cId="0" sldId="256"/>
            <ac:picMk id="9" creationId="{874BE8E2-B82C-8634-809D-BF097AC38DC2}"/>
          </ac:picMkLst>
        </pc:picChg>
        <pc:picChg chg="add del mod">
          <ac:chgData name="旭 崔" userId="c9529ebc8e11f68e" providerId="LiveId" clId="{5BFBD16D-A67E-47A1-BF8F-AD1BE8E7C388}" dt="2026-04-22T03:15:45.683" v="2697" actId="478"/>
          <ac:picMkLst>
            <pc:docMk/>
            <pc:sldMk cId="0" sldId="256"/>
            <ac:picMk id="10" creationId="{5874103E-58AD-4D4E-3B3F-5212A44AFEF5}"/>
          </ac:picMkLst>
        </pc:picChg>
        <pc:picChg chg="add mod">
          <ac:chgData name="旭 崔" userId="c9529ebc8e11f68e" providerId="LiveId" clId="{5BFBD16D-A67E-47A1-BF8F-AD1BE8E7C388}" dt="2026-04-20T02:51:47.092" v="43" actId="1076"/>
          <ac:picMkLst>
            <pc:docMk/>
            <pc:sldMk cId="0" sldId="256"/>
            <ac:picMk id="11" creationId="{408542E4-0D32-0442-C9D9-B623C7CE92D7}"/>
          </ac:picMkLst>
        </pc:picChg>
        <pc:picChg chg="add mod">
          <ac:chgData name="旭 崔" userId="c9529ebc8e11f68e" providerId="LiveId" clId="{5BFBD16D-A67E-47A1-BF8F-AD1BE8E7C388}" dt="2026-04-20T02:51:35.579" v="41"/>
          <ac:picMkLst>
            <pc:docMk/>
            <pc:sldMk cId="0" sldId="256"/>
            <ac:picMk id="12" creationId="{C0898168-4959-99E4-4E11-D068D9E09F8B}"/>
          </ac:picMkLst>
        </pc:picChg>
        <pc:picChg chg="add mod">
          <ac:chgData name="旭 崔" userId="c9529ebc8e11f68e" providerId="LiveId" clId="{5BFBD16D-A67E-47A1-BF8F-AD1BE8E7C388}" dt="2026-04-20T02:51:35.579" v="41"/>
          <ac:picMkLst>
            <pc:docMk/>
            <pc:sldMk cId="0" sldId="256"/>
            <ac:picMk id="13" creationId="{74A54067-6FD3-24E0-2BB8-9F43CBE2723B}"/>
          </ac:picMkLst>
        </pc:picChg>
        <pc:picChg chg="add mod">
          <ac:chgData name="旭 崔" userId="c9529ebc8e11f68e" providerId="LiveId" clId="{5BFBD16D-A67E-47A1-BF8F-AD1BE8E7C388}" dt="2026-04-20T02:51:35.579" v="41"/>
          <ac:picMkLst>
            <pc:docMk/>
            <pc:sldMk cId="0" sldId="256"/>
            <ac:picMk id="14" creationId="{7B9E754E-126D-D437-3C6A-78839FE0152F}"/>
          </ac:picMkLst>
        </pc:picChg>
        <pc:picChg chg="add del mod">
          <ac:chgData name="旭 崔" userId="c9529ebc8e11f68e" providerId="LiveId" clId="{5BFBD16D-A67E-47A1-BF8F-AD1BE8E7C388}" dt="2026-04-22T03:17:55.451" v="2699" actId="478"/>
          <ac:picMkLst>
            <pc:docMk/>
            <pc:sldMk cId="0" sldId="256"/>
            <ac:picMk id="15" creationId="{F1AC92F3-D329-F732-E491-EAE6B80641A0}"/>
          </ac:picMkLst>
        </pc:picChg>
        <pc:picChg chg="add mod">
          <ac:chgData name="旭 崔" userId="c9529ebc8e11f68e" providerId="LiveId" clId="{5BFBD16D-A67E-47A1-BF8F-AD1BE8E7C388}" dt="2026-04-20T02:51:35.579" v="41"/>
          <ac:picMkLst>
            <pc:docMk/>
            <pc:sldMk cId="0" sldId="256"/>
            <ac:picMk id="16" creationId="{846A78CC-0D1F-F654-70CD-9D8A851A64C7}"/>
          </ac:picMkLst>
        </pc:picChg>
        <pc:picChg chg="add del mod">
          <ac:chgData name="旭 崔" userId="c9529ebc8e11f68e" providerId="LiveId" clId="{5BFBD16D-A67E-47A1-BF8F-AD1BE8E7C388}" dt="2026-04-22T03:20:14.888" v="2701" actId="478"/>
          <ac:picMkLst>
            <pc:docMk/>
            <pc:sldMk cId="0" sldId="256"/>
            <ac:picMk id="17" creationId="{A4429ACB-400E-FE70-37AA-AAD028D958E5}"/>
          </ac:picMkLst>
        </pc:picChg>
        <pc:picChg chg="add del mod">
          <ac:chgData name="旭 崔" userId="c9529ebc8e11f68e" providerId="LiveId" clId="{5BFBD16D-A67E-47A1-BF8F-AD1BE8E7C388}" dt="2026-04-22T03:22:38.978" v="2703" actId="478"/>
          <ac:picMkLst>
            <pc:docMk/>
            <pc:sldMk cId="0" sldId="256"/>
            <ac:picMk id="18" creationId="{42021FB0-DC83-81EF-534F-C25A349216D0}"/>
          </ac:picMkLst>
        </pc:picChg>
        <pc:picChg chg="add del mod">
          <ac:chgData name="旭 崔" userId="c9529ebc8e11f68e" providerId="LiveId" clId="{5BFBD16D-A67E-47A1-BF8F-AD1BE8E7C388}" dt="2026-04-22T03:29:47.397" v="2705" actId="478"/>
          <ac:picMkLst>
            <pc:docMk/>
            <pc:sldMk cId="0" sldId="256"/>
            <ac:picMk id="19" creationId="{943EBC4B-ED6D-5BFB-2B91-9812BF34B8C0}"/>
          </ac:picMkLst>
        </pc:picChg>
        <pc:picChg chg="add del mod">
          <ac:chgData name="旭 崔" userId="c9529ebc8e11f68e" providerId="LiveId" clId="{5BFBD16D-A67E-47A1-BF8F-AD1BE8E7C388}" dt="2026-04-22T03:36:58.602" v="2707" actId="478"/>
          <ac:picMkLst>
            <pc:docMk/>
            <pc:sldMk cId="0" sldId="256"/>
            <ac:picMk id="20" creationId="{6EAD7A9B-868C-A6C3-4275-A5C5BA5D0B7F}"/>
          </ac:picMkLst>
        </pc:picChg>
        <pc:picChg chg="add del mod">
          <ac:chgData name="旭 崔" userId="c9529ebc8e11f68e" providerId="LiveId" clId="{5BFBD16D-A67E-47A1-BF8F-AD1BE8E7C388}" dt="2026-04-22T04:39:41.342" v="2709" actId="478"/>
          <ac:picMkLst>
            <pc:docMk/>
            <pc:sldMk cId="0" sldId="256"/>
            <ac:picMk id="21" creationId="{80E7CE64-8ABF-1A27-1A56-C997A5B688AF}"/>
          </ac:picMkLst>
        </pc:picChg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56"/>
            <ac:picMk id="27" creationId="{2FD71790-4E18-6F79-EB44-452CBABDA665}"/>
          </ac:picMkLst>
        </pc:picChg>
        <pc:picChg chg="add del">
          <ac:chgData name="旭 崔" userId="c9529ebc8e11f68e" providerId="LiveId" clId="{5BFBD16D-A67E-47A1-BF8F-AD1BE8E7C388}" dt="2026-04-22T06:22:45.640" v="2719" actId="478"/>
          <ac:picMkLst>
            <pc:docMk/>
            <pc:sldMk cId="0" sldId="256"/>
            <ac:picMk id="1026" creationId="{6FAF8D72-B19E-9402-079F-12D15D9628DB}"/>
          </ac:picMkLst>
        </pc:picChg>
      </pc:sldChg>
      <pc:sldChg chg="addSp delSp modSp del mod modTransition addAnim delAnim modAnim">
        <pc:chgData name="旭 崔" userId="c9529ebc8e11f68e" providerId="LiveId" clId="{5BFBD16D-A67E-47A1-BF8F-AD1BE8E7C388}" dt="2026-04-22T11:12:00.007" v="2732" actId="47"/>
        <pc:sldMkLst>
          <pc:docMk/>
          <pc:sldMk cId="0" sldId="258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58"/>
            <ac:picMk id="12" creationId="{BBD126F6-3986-3E60-E052-DE51165A5360}"/>
          </ac:picMkLst>
        </pc:picChg>
      </pc:sldChg>
      <pc:sldChg chg="addSp delSp modSp del mod modTransition addAnim delAnim modAnim modNotesTx">
        <pc:chgData name="旭 崔" userId="c9529ebc8e11f68e" providerId="LiveId" clId="{5BFBD16D-A67E-47A1-BF8F-AD1BE8E7C388}" dt="2026-04-22T11:12:00.073" v="2734" actId="47"/>
        <pc:sldMkLst>
          <pc:docMk/>
          <pc:sldMk cId="0" sldId="259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59"/>
            <ac:picMk id="47" creationId="{16B5B0CC-92EE-FC96-F5C7-659A6F04EAEC}"/>
          </ac:picMkLst>
        </pc:picChg>
      </pc:sldChg>
      <pc:sldChg chg="addSp delSp modSp del mod modTransition modAnim modNotes modNotesTx">
        <pc:chgData name="旭 崔" userId="c9529ebc8e11f68e" providerId="LiveId" clId="{5BFBD16D-A67E-47A1-BF8F-AD1BE8E7C388}" dt="2026-04-22T11:12:00.101" v="2735" actId="47"/>
        <pc:sldMkLst>
          <pc:docMk/>
          <pc:sldMk cId="0" sldId="260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0"/>
            <ac:picMk id="49" creationId="{9AF0E3D5-ED05-C1F6-4E92-823846C73026}"/>
          </ac:picMkLst>
        </pc:picChg>
      </pc:sldChg>
      <pc:sldChg chg="addSp delSp modSp del mod modTransition modAnim modNotesTx">
        <pc:chgData name="旭 崔" userId="c9529ebc8e11f68e" providerId="LiveId" clId="{5BFBD16D-A67E-47A1-BF8F-AD1BE8E7C388}" dt="2026-04-22T11:12:00.134" v="2736" actId="47"/>
        <pc:sldMkLst>
          <pc:docMk/>
          <pc:sldMk cId="0" sldId="261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1"/>
            <ac:picMk id="33" creationId="{92A46ECA-0793-A9C8-ADA2-5B5F7A68F51C}"/>
          </ac:picMkLst>
        </pc:picChg>
      </pc:sldChg>
      <pc:sldChg chg="addSp delSp modSp del mod modTransition addAnim delAnim modAnim modNotesTx">
        <pc:chgData name="旭 崔" userId="c9529ebc8e11f68e" providerId="LiveId" clId="{5BFBD16D-A67E-47A1-BF8F-AD1BE8E7C388}" dt="2026-04-22T11:12:00.169" v="2737" actId="47"/>
        <pc:sldMkLst>
          <pc:docMk/>
          <pc:sldMk cId="0" sldId="262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2"/>
            <ac:picMk id="32" creationId="{37818052-6974-F975-29A1-4DAB9FD1CE5C}"/>
          </ac:picMkLst>
        </pc:picChg>
      </pc:sldChg>
      <pc:sldChg chg="addSp delSp modSp del mod modTransition addAnim delAnim modAnim modNotesTx">
        <pc:chgData name="旭 崔" userId="c9529ebc8e11f68e" providerId="LiveId" clId="{5BFBD16D-A67E-47A1-BF8F-AD1BE8E7C388}" dt="2026-04-22T11:12:00.203" v="2738" actId="47"/>
        <pc:sldMkLst>
          <pc:docMk/>
          <pc:sldMk cId="0" sldId="263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3"/>
            <ac:picMk id="28" creationId="{85D27D31-FEF0-3E5C-89F4-5604FAD915F2}"/>
          </ac:picMkLst>
        </pc:picChg>
      </pc:sldChg>
      <pc:sldChg chg="addSp delSp modSp del mod modTransition addAnim delAnim modAnim modNotesTx">
        <pc:chgData name="旭 崔" userId="c9529ebc8e11f68e" providerId="LiveId" clId="{5BFBD16D-A67E-47A1-BF8F-AD1BE8E7C388}" dt="2026-04-22T11:12:00.242" v="2739" actId="47"/>
        <pc:sldMkLst>
          <pc:docMk/>
          <pc:sldMk cId="0" sldId="264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4"/>
            <ac:picMk id="71" creationId="{480A2FCD-C4D9-A9EC-2223-A177A526FD45}"/>
          </ac:picMkLst>
        </pc:picChg>
      </pc:sldChg>
      <pc:sldChg chg="addSp delSp modSp del mod modTransition addAnim delAnim modAnim">
        <pc:chgData name="旭 崔" userId="c9529ebc8e11f68e" providerId="LiveId" clId="{5BFBD16D-A67E-47A1-BF8F-AD1BE8E7C388}" dt="2026-04-22T11:12:00.273" v="2740" actId="47"/>
        <pc:sldMkLst>
          <pc:docMk/>
          <pc:sldMk cId="0" sldId="265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5"/>
            <ac:picMk id="14" creationId="{414930E9-3185-E0E3-173F-257879EA08E1}"/>
          </ac:picMkLst>
        </pc:picChg>
      </pc:sldChg>
      <pc:sldChg chg="addSp delSp modSp del mod modTransition addAnim delAnim modAnim">
        <pc:chgData name="旭 崔" userId="c9529ebc8e11f68e" providerId="LiveId" clId="{5BFBD16D-A67E-47A1-BF8F-AD1BE8E7C388}" dt="2026-04-22T11:12:00.332" v="2742" actId="47"/>
        <pc:sldMkLst>
          <pc:docMk/>
          <pc:sldMk cId="0" sldId="266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6"/>
            <ac:picMk id="62" creationId="{28866084-05D7-5BDB-87A4-73493B12F202}"/>
          </ac:picMkLst>
        </pc:picChg>
      </pc:sldChg>
      <pc:sldChg chg="addSp delSp modSp del mod modTransition modAnim">
        <pc:chgData name="旭 崔" userId="c9529ebc8e11f68e" providerId="LiveId" clId="{5BFBD16D-A67E-47A1-BF8F-AD1BE8E7C388}" dt="2026-04-22T11:12:01.438" v="2743" actId="47"/>
        <pc:sldMkLst>
          <pc:docMk/>
          <pc:sldMk cId="0" sldId="267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7"/>
            <ac:picMk id="27" creationId="{6475BDEB-FB59-F5CD-83FB-3278AEA3F2E5}"/>
          </ac:picMkLst>
        </pc:picChg>
      </pc:sldChg>
      <pc:sldChg chg="addSp delSp modSp del mod modTransition delAnim modAnim modNotesTx">
        <pc:chgData name="旭 崔" userId="c9529ebc8e11f68e" providerId="LiveId" clId="{5BFBD16D-A67E-47A1-BF8F-AD1BE8E7C388}" dt="2026-04-22T11:12:01.819" v="2744" actId="47"/>
        <pc:sldMkLst>
          <pc:docMk/>
          <pc:sldMk cId="0" sldId="268"/>
        </pc:sldMkLst>
        <pc:spChg chg="del mod">
          <ac:chgData name="旭 崔" userId="c9529ebc8e11f68e" providerId="LiveId" clId="{5BFBD16D-A67E-47A1-BF8F-AD1BE8E7C388}" dt="2026-04-21T01:04:31.069" v="2371" actId="478"/>
          <ac:spMkLst>
            <pc:docMk/>
            <pc:sldMk cId="0" sldId="268"/>
            <ac:spMk id="2" creationId="{00000000-0000-0000-0000-000000000000}"/>
          </ac:spMkLst>
        </pc:spChg>
        <pc:spChg chg="add mod">
          <ac:chgData name="旭 崔" userId="c9529ebc8e11f68e" providerId="LiveId" clId="{5BFBD16D-A67E-47A1-BF8F-AD1BE8E7C388}" dt="2026-04-21T01:04:48.594" v="2377" actId="1076"/>
          <ac:spMkLst>
            <pc:docMk/>
            <pc:sldMk cId="0" sldId="268"/>
            <ac:spMk id="13" creationId="{3384AFFF-3B89-4B3C-A12E-BF5D73890AA1}"/>
          </ac:spMkLst>
        </pc:spChg>
        <pc:spChg chg="mod">
          <ac:chgData name="旭 崔" userId="c9529ebc8e11f68e" providerId="LiveId" clId="{5BFBD16D-A67E-47A1-BF8F-AD1BE8E7C388}" dt="2026-04-21T01:05:28.655" v="2556"/>
          <ac:spMkLst>
            <pc:docMk/>
            <pc:sldMk cId="0" sldId="268"/>
            <ac:spMk id="15" creationId="{00000000-0000-0000-0000-000000000000}"/>
          </ac:spMkLst>
        </pc:spChg>
        <pc:spChg chg="mod">
          <ac:chgData name="旭 崔" userId="c9529ebc8e11f68e" providerId="LiveId" clId="{5BFBD16D-A67E-47A1-BF8F-AD1BE8E7C388}" dt="2026-04-21T01:04:45.730" v="2376" actId="1076"/>
          <ac:spMkLst>
            <pc:docMk/>
            <pc:sldMk cId="0" sldId="268"/>
            <ac:spMk id="28" creationId="{9E09951B-E0CB-DDCE-E571-1107FB80C7AF}"/>
          </ac:spMkLst>
        </pc:spChg>
        <pc:spChg chg="del mod">
          <ac:chgData name="旭 崔" userId="c9529ebc8e11f68e" providerId="LiveId" clId="{5BFBD16D-A67E-47A1-BF8F-AD1BE8E7C388}" dt="2026-04-21T01:04:33.738" v="2372" actId="478"/>
          <ac:spMkLst>
            <pc:docMk/>
            <pc:sldMk cId="0" sldId="268"/>
            <ac:spMk id="29" creationId="{680E7B4F-8F0A-622D-31A9-271BEC33FADB}"/>
          </ac:spMkLst>
        </pc:spChg>
        <pc:spChg chg="del mod">
          <ac:chgData name="旭 崔" userId="c9529ebc8e11f68e" providerId="LiveId" clId="{5BFBD16D-A67E-47A1-BF8F-AD1BE8E7C388}" dt="2026-04-21T01:04:24.644" v="2369" actId="478"/>
          <ac:spMkLst>
            <pc:docMk/>
            <pc:sldMk cId="0" sldId="268"/>
            <ac:spMk id="30" creationId="{4A39B440-7D09-FF76-E23E-4FC26341DD7C}"/>
          </ac:spMkLst>
        </pc:spChg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68"/>
            <ac:picMk id="46" creationId="{82AB6E88-8D17-D9AD-BA7E-E2218F8F80A5}"/>
          </ac:picMkLst>
        </pc:picChg>
      </pc:sldChg>
      <pc:sldChg chg="addSp delSp modSp del mod modTransition addAnim delAnim modAnim">
        <pc:chgData name="旭 崔" userId="c9529ebc8e11f68e" providerId="LiveId" clId="{5BFBD16D-A67E-47A1-BF8F-AD1BE8E7C388}" dt="2026-04-22T11:12:05.057" v="2749" actId="47"/>
        <pc:sldMkLst>
          <pc:docMk/>
          <pc:sldMk cId="0" sldId="270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70"/>
            <ac:picMk id="13" creationId="{B7C80AB9-6813-2AEE-D439-1F46A42C9E76}"/>
          </ac:picMkLst>
        </pc:picChg>
      </pc:sldChg>
      <pc:sldChg chg="addSp delSp modSp del mod modTransition addAnim delAnim modAnim">
        <pc:chgData name="旭 崔" userId="c9529ebc8e11f68e" providerId="LiveId" clId="{5BFBD16D-A67E-47A1-BF8F-AD1BE8E7C388}" dt="2026-04-22T11:12:05.293" v="2750" actId="47"/>
        <pc:sldMkLst>
          <pc:docMk/>
          <pc:sldMk cId="0" sldId="271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71"/>
            <ac:picMk id="68" creationId="{175E3AC5-1BD6-74DA-6128-8CB858CA1779}"/>
          </ac:picMkLst>
        </pc:picChg>
      </pc:sldChg>
      <pc:sldChg chg="addSp delSp modSp del mod modTransition addAnim delAnim modAnim">
        <pc:chgData name="旭 崔" userId="c9529ebc8e11f68e" providerId="LiveId" clId="{5BFBD16D-A67E-47A1-BF8F-AD1BE8E7C388}" dt="2026-04-22T11:12:05.823" v="2752" actId="47"/>
        <pc:sldMkLst>
          <pc:docMk/>
          <pc:sldMk cId="0" sldId="272"/>
        </pc:sldMkLst>
        <pc:picChg chg="add del mod">
          <ac:chgData name="旭 崔" userId="c9529ebc8e11f68e" providerId="LiveId" clId="{5BFBD16D-A67E-47A1-BF8F-AD1BE8E7C388}" dt="2026-04-21T01:14:50.419" v="2577"/>
          <ac:picMkLst>
            <pc:docMk/>
            <pc:sldMk cId="0" sldId="272"/>
            <ac:picMk id="5" creationId="{D36E307A-9473-4C93-E901-4065AD1C43FF}"/>
          </ac:picMkLst>
        </pc:picChg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72"/>
            <ac:picMk id="6" creationId="{890C337A-7C5D-E76B-B58F-947FAB53913B}"/>
          </ac:picMkLst>
        </pc:picChg>
      </pc:sldChg>
      <pc:sldChg chg="addSp modSp del mod ord modTransition setBg modAnim modNotes">
        <pc:chgData name="旭 崔" userId="c9529ebc8e11f68e" providerId="LiveId" clId="{5BFBD16D-A67E-47A1-BF8F-AD1BE8E7C388}" dt="2026-04-22T11:12:05.578" v="2751" actId="47"/>
        <pc:sldMkLst>
          <pc:docMk/>
          <pc:sldMk cId="0" sldId="273"/>
        </pc:sldMkLst>
      </pc:sldChg>
      <pc:sldChg chg="addSp delSp modSp del mod modTransition delAnim modAnim modNotesTx">
        <pc:chgData name="旭 崔" userId="c9529ebc8e11f68e" providerId="LiveId" clId="{5BFBD16D-A67E-47A1-BF8F-AD1BE8E7C388}" dt="2026-04-22T11:12:06.042" v="2753" actId="47"/>
        <pc:sldMkLst>
          <pc:docMk/>
          <pc:sldMk cId="0" sldId="274"/>
        </pc:sldMkLst>
        <pc:picChg chg="add del mod">
          <ac:chgData name="旭 崔" userId="c9529ebc8e11f68e" providerId="LiveId" clId="{5BFBD16D-A67E-47A1-BF8F-AD1BE8E7C388}" dt="2026-04-21T01:15:23.581" v="2579" actId="478"/>
          <ac:picMkLst>
            <pc:docMk/>
            <pc:sldMk cId="0" sldId="274"/>
            <ac:picMk id="12" creationId="{B545B824-E28A-FDE0-56D2-A1CB0F235E4E}"/>
          </ac:picMkLst>
        </pc:picChg>
      </pc:sldChg>
      <pc:sldChg chg="addSp delSp modSp del mod modTransition delAnim modAnim modNotesTx">
        <pc:chgData name="旭 崔" userId="c9529ebc8e11f68e" providerId="LiveId" clId="{5BFBD16D-A67E-47A1-BF8F-AD1BE8E7C388}" dt="2026-04-22T11:12:06.493" v="2755" actId="47"/>
        <pc:sldMkLst>
          <pc:docMk/>
          <pc:sldMk cId="0" sldId="275"/>
        </pc:sldMkLst>
        <pc:spChg chg="add mod">
          <ac:chgData name="旭 崔" userId="c9529ebc8e11f68e" providerId="LiveId" clId="{5BFBD16D-A67E-47A1-BF8F-AD1BE8E7C388}" dt="2026-04-21T07:33:18.479" v="2676"/>
          <ac:spMkLst>
            <pc:docMk/>
            <pc:sldMk cId="0" sldId="275"/>
            <ac:spMk id="36" creationId="{646CD07A-DD1A-37D4-2DE2-B936514DB531}"/>
          </ac:spMkLst>
        </pc:spChg>
        <pc:picChg chg="add del mod">
          <ac:chgData name="旭 崔" userId="c9529ebc8e11f68e" providerId="LiveId" clId="{5BFBD16D-A67E-47A1-BF8F-AD1BE8E7C388}" dt="2026-04-21T07:36:19.495" v="2679" actId="478"/>
          <ac:picMkLst>
            <pc:docMk/>
            <pc:sldMk cId="0" sldId="275"/>
            <ac:picMk id="4" creationId="{248E6F5F-60D6-4BB8-0F86-236F3A597B1A}"/>
          </ac:picMkLst>
        </pc:picChg>
        <pc:picChg chg="add del mod">
          <ac:chgData name="旭 崔" userId="c9529ebc8e11f68e" providerId="LiveId" clId="{5BFBD16D-A67E-47A1-BF8F-AD1BE8E7C388}" dt="2026-04-21T07:59:07.333" v="2681" actId="478"/>
          <ac:picMkLst>
            <pc:docMk/>
            <pc:sldMk cId="0" sldId="275"/>
            <ac:picMk id="5" creationId="{237A3756-E131-5FF7-D1B1-61742EAF30E6}"/>
          </ac:picMkLst>
        </pc:picChg>
        <pc:picChg chg="add del mod">
          <ac:chgData name="旭 崔" userId="c9529ebc8e11f68e" providerId="LiveId" clId="{5BFBD16D-A67E-47A1-BF8F-AD1BE8E7C388}" dt="2026-04-21T08:41:29.202" v="2683" actId="478"/>
          <ac:picMkLst>
            <pc:docMk/>
            <pc:sldMk cId="0" sldId="275"/>
            <ac:picMk id="6" creationId="{8575B169-7CBA-B94C-7289-E0E1C5984CB7}"/>
          </ac:picMkLst>
        </pc:picChg>
        <pc:picChg chg="add del mod">
          <ac:chgData name="旭 崔" userId="c9529ebc8e11f68e" providerId="LiveId" clId="{5BFBD16D-A67E-47A1-BF8F-AD1BE8E7C388}" dt="2026-04-21T08:55:47.115" v="2685" actId="478"/>
          <ac:picMkLst>
            <pc:docMk/>
            <pc:sldMk cId="0" sldId="275"/>
            <ac:picMk id="7" creationId="{CD604A39-EDB2-D49C-DE4E-028507F6ACAD}"/>
          </ac:picMkLst>
        </pc:picChg>
        <pc:picChg chg="add del mod">
          <ac:chgData name="旭 崔" userId="c9529ebc8e11f68e" providerId="LiveId" clId="{5BFBD16D-A67E-47A1-BF8F-AD1BE8E7C388}" dt="2026-04-21T09:09:25.258" v="2687" actId="478"/>
          <ac:picMkLst>
            <pc:docMk/>
            <pc:sldMk cId="0" sldId="275"/>
            <ac:picMk id="8" creationId="{8EB29698-AD76-6E77-0D32-8A199EC1B5E2}"/>
          </ac:picMkLst>
        </pc:picChg>
        <pc:picChg chg="add del mod">
          <ac:chgData name="旭 崔" userId="c9529ebc8e11f68e" providerId="LiveId" clId="{5BFBD16D-A67E-47A1-BF8F-AD1BE8E7C388}" dt="2026-04-21T09:10:15.310" v="2689" actId="478"/>
          <ac:picMkLst>
            <pc:docMk/>
            <pc:sldMk cId="0" sldId="275"/>
            <ac:picMk id="9" creationId="{ABF5FD94-2739-403E-0C95-BCBE5263C515}"/>
          </ac:picMkLst>
        </pc:picChg>
      </pc:sldChg>
      <pc:sldChg chg="addSp delSp modSp del mod modTransition delAnim modAnim">
        <pc:chgData name="旭 崔" userId="c9529ebc8e11f68e" providerId="LiveId" clId="{5BFBD16D-A67E-47A1-BF8F-AD1BE8E7C388}" dt="2026-04-22T11:12:06.991" v="2757" actId="47"/>
        <pc:sldMkLst>
          <pc:docMk/>
          <pc:sldMk cId="0" sldId="276"/>
        </pc:sldMkLst>
      </pc:sldChg>
      <pc:sldChg chg="addSp delSp modSp del mod modTransition modAnim">
        <pc:chgData name="旭 崔" userId="c9529ebc8e11f68e" providerId="LiveId" clId="{5BFBD16D-A67E-47A1-BF8F-AD1BE8E7C388}" dt="2026-04-22T11:12:07.212" v="2758" actId="47"/>
        <pc:sldMkLst>
          <pc:docMk/>
          <pc:sldMk cId="0" sldId="277"/>
        </pc:sldMkLst>
      </pc:sldChg>
      <pc:sldChg chg="addSp delSp modSp del mod modTransition modAnim">
        <pc:chgData name="旭 崔" userId="c9529ebc8e11f68e" providerId="LiveId" clId="{5BFBD16D-A67E-47A1-BF8F-AD1BE8E7C388}" dt="2026-04-22T11:12:08.132" v="2761" actId="47"/>
        <pc:sldMkLst>
          <pc:docMk/>
          <pc:sldMk cId="0" sldId="278"/>
        </pc:sldMkLst>
      </pc:sldChg>
      <pc:sldChg chg="addSp delSp modSp del mod modTransition delAnim modAnim">
        <pc:chgData name="旭 崔" userId="c9529ebc8e11f68e" providerId="LiveId" clId="{5BFBD16D-A67E-47A1-BF8F-AD1BE8E7C388}" dt="2026-04-22T11:12:08.371" v="2762" actId="47"/>
        <pc:sldMkLst>
          <pc:docMk/>
          <pc:sldMk cId="0" sldId="279"/>
        </pc:sldMkLst>
        <pc:picChg chg="add del mod">
          <ac:chgData name="旭 崔" userId="c9529ebc8e11f68e" providerId="LiveId" clId="{5BFBD16D-A67E-47A1-BF8F-AD1BE8E7C388}" dt="2026-04-21T01:27:40.134" v="2584" actId="478"/>
          <ac:picMkLst>
            <pc:docMk/>
            <pc:sldMk cId="0" sldId="279"/>
            <ac:picMk id="4" creationId="{A8DAED9E-86B7-8E58-4170-38F86792CD87}"/>
          </ac:picMkLst>
        </pc:picChg>
        <pc:picChg chg="add del mod">
          <ac:chgData name="旭 崔" userId="c9529ebc8e11f68e" providerId="LiveId" clId="{5BFBD16D-A67E-47A1-BF8F-AD1BE8E7C388}" dt="2026-04-21T01:33:30.340" v="2586" actId="478"/>
          <ac:picMkLst>
            <pc:docMk/>
            <pc:sldMk cId="0" sldId="279"/>
            <ac:picMk id="5" creationId="{9AD0D2F1-D1CC-5D10-BF0C-04D2226B10AC}"/>
          </ac:picMkLst>
        </pc:picChg>
        <pc:picChg chg="add del mod">
          <ac:chgData name="旭 崔" userId="c9529ebc8e11f68e" providerId="LiveId" clId="{5BFBD16D-A67E-47A1-BF8F-AD1BE8E7C388}" dt="2026-04-21T01:39:07.214" v="2588" actId="478"/>
          <ac:picMkLst>
            <pc:docMk/>
            <pc:sldMk cId="0" sldId="279"/>
            <ac:picMk id="6" creationId="{7445CD87-D8AB-DD4A-E6AC-98642B5FEE88}"/>
          </ac:picMkLst>
        </pc:picChg>
        <pc:picChg chg="add del mod">
          <ac:chgData name="旭 崔" userId="c9529ebc8e11f68e" providerId="LiveId" clId="{5BFBD16D-A67E-47A1-BF8F-AD1BE8E7C388}" dt="2026-04-21T01:41:00.029" v="2590" actId="478"/>
          <ac:picMkLst>
            <pc:docMk/>
            <pc:sldMk cId="0" sldId="279"/>
            <ac:picMk id="7" creationId="{30D576BB-96A2-B381-52B1-7065C9D9B223}"/>
          </ac:picMkLst>
        </pc:picChg>
        <pc:picChg chg="add del mod">
          <ac:chgData name="旭 崔" userId="c9529ebc8e11f68e" providerId="LiveId" clId="{5BFBD16D-A67E-47A1-BF8F-AD1BE8E7C388}" dt="2026-04-21T01:47:04.922" v="2592" actId="478"/>
          <ac:picMkLst>
            <pc:docMk/>
            <pc:sldMk cId="0" sldId="279"/>
            <ac:picMk id="8" creationId="{3CF0F692-2A63-158B-BD75-2113C96EC70E}"/>
          </ac:picMkLst>
        </pc:picChg>
      </pc:sldChg>
      <pc:sldChg chg="addSp delSp modSp del mod modTransition delAnim modAnim">
        <pc:chgData name="旭 崔" userId="c9529ebc8e11f68e" providerId="LiveId" clId="{5BFBD16D-A67E-47A1-BF8F-AD1BE8E7C388}" dt="2026-04-22T11:12:08.819" v="2764" actId="47"/>
        <pc:sldMkLst>
          <pc:docMk/>
          <pc:sldMk cId="0" sldId="280"/>
        </pc:sldMkLst>
        <pc:picChg chg="add del mod">
          <ac:chgData name="旭 崔" userId="c9529ebc8e11f68e" providerId="LiveId" clId="{5BFBD16D-A67E-47A1-BF8F-AD1BE8E7C388}" dt="2026-04-21T01:54:57.081" v="2594" actId="478"/>
          <ac:picMkLst>
            <pc:docMk/>
            <pc:sldMk cId="0" sldId="280"/>
            <ac:picMk id="24" creationId="{1D750287-98A0-107A-062C-8F22003276FF}"/>
          </ac:picMkLst>
        </pc:picChg>
      </pc:sldChg>
      <pc:sldChg chg="addSp delSp modSp del mod modTransition modAnim">
        <pc:chgData name="旭 崔" userId="c9529ebc8e11f68e" providerId="LiveId" clId="{5BFBD16D-A67E-47A1-BF8F-AD1BE8E7C388}" dt="2026-04-22T11:12:09.207" v="2765" actId="47"/>
        <pc:sldMkLst>
          <pc:docMk/>
          <pc:sldMk cId="0" sldId="281"/>
        </pc:sldMkLst>
      </pc:sldChg>
      <pc:sldChg chg="addSp delSp modSp del mod modTransition delAnim modAnim">
        <pc:chgData name="旭 崔" userId="c9529ebc8e11f68e" providerId="LiveId" clId="{5BFBD16D-A67E-47A1-BF8F-AD1BE8E7C388}" dt="2026-04-22T11:12:09.426" v="2766" actId="47"/>
        <pc:sldMkLst>
          <pc:docMk/>
          <pc:sldMk cId="0" sldId="282"/>
        </pc:sldMkLst>
      </pc:sldChg>
      <pc:sldChg chg="addSp delSp modSp mod modTransition delAnim modAnim">
        <pc:chgData name="旭 崔" userId="c9529ebc8e11f68e" providerId="LiveId" clId="{5BFBD16D-A67E-47A1-BF8F-AD1BE8E7C388}" dt="2026-04-22T11:01:39.278" v="2726"/>
        <pc:sldMkLst>
          <pc:docMk/>
          <pc:sldMk cId="0" sldId="283"/>
        </pc:sldMkLst>
        <pc:spChg chg="add mod">
          <ac:chgData name="旭 崔" userId="c9529ebc8e11f68e" providerId="LiveId" clId="{5BFBD16D-A67E-47A1-BF8F-AD1BE8E7C388}" dt="2026-04-20T07:07:01.978" v="1357" actId="1076"/>
          <ac:spMkLst>
            <pc:docMk/>
            <pc:sldMk cId="0" sldId="283"/>
            <ac:spMk id="22" creationId="{EDB3C3DF-23D2-9419-0163-3555C285778A}"/>
          </ac:spMkLst>
        </pc:spChg>
        <pc:spChg chg="add mod">
          <ac:chgData name="旭 崔" userId="c9529ebc8e11f68e" providerId="LiveId" clId="{5BFBD16D-A67E-47A1-BF8F-AD1BE8E7C388}" dt="2026-04-20T07:25:53.679" v="1609" actId="207"/>
          <ac:spMkLst>
            <pc:docMk/>
            <pc:sldMk cId="0" sldId="283"/>
            <ac:spMk id="23" creationId="{001E195F-0D5A-214A-4083-ADBC88DE8F47}"/>
          </ac:spMkLst>
        </pc:spChg>
        <pc:spChg chg="add mod">
          <ac:chgData name="旭 崔" userId="c9529ebc8e11f68e" providerId="LiveId" clId="{5BFBD16D-A67E-47A1-BF8F-AD1BE8E7C388}" dt="2026-04-20T07:26:10.895" v="1614" actId="207"/>
          <ac:spMkLst>
            <pc:docMk/>
            <pc:sldMk cId="0" sldId="283"/>
            <ac:spMk id="25" creationId="{2699B6D7-54B5-D8F9-5062-37784F4DCD49}"/>
          </ac:spMkLst>
        </pc:spChg>
        <pc:spChg chg="add mod">
          <ac:chgData name="旭 崔" userId="c9529ebc8e11f68e" providerId="LiveId" clId="{5BFBD16D-A67E-47A1-BF8F-AD1BE8E7C388}" dt="2026-04-20T07:07:01.978" v="1357" actId="1076"/>
          <ac:spMkLst>
            <pc:docMk/>
            <pc:sldMk cId="0" sldId="283"/>
            <ac:spMk id="27" creationId="{1EE5B3BC-BA53-2F27-AAD4-A8F4969C5CBB}"/>
          </ac:spMkLst>
        </pc:spChg>
        <pc:spChg chg="add mod">
          <ac:chgData name="旭 崔" userId="c9529ebc8e11f68e" providerId="LiveId" clId="{5BFBD16D-A67E-47A1-BF8F-AD1BE8E7C388}" dt="2026-04-20T07:07:01.978" v="1357" actId="1076"/>
          <ac:spMkLst>
            <pc:docMk/>
            <pc:sldMk cId="0" sldId="283"/>
            <ac:spMk id="28" creationId="{3C7F0CA8-C6B7-FF4B-22F9-9F565C63CE3F}"/>
          </ac:spMkLst>
        </pc:spChg>
        <pc:spChg chg="add mod">
          <ac:chgData name="旭 崔" userId="c9529ebc8e11f68e" providerId="LiveId" clId="{5BFBD16D-A67E-47A1-BF8F-AD1BE8E7C388}" dt="2026-04-20T07:07:01.978" v="1357" actId="1076"/>
          <ac:spMkLst>
            <pc:docMk/>
            <pc:sldMk cId="0" sldId="283"/>
            <ac:spMk id="29" creationId="{1960D323-76F9-0089-E90E-89818CCBD238}"/>
          </ac:spMkLst>
        </pc:spChg>
        <pc:spChg chg="add mod">
          <ac:chgData name="旭 崔" userId="c9529ebc8e11f68e" providerId="LiveId" clId="{5BFBD16D-A67E-47A1-BF8F-AD1BE8E7C388}" dt="2026-04-20T07:07:01.978" v="1357" actId="1076"/>
          <ac:spMkLst>
            <pc:docMk/>
            <pc:sldMk cId="0" sldId="283"/>
            <ac:spMk id="30" creationId="{B3E6893F-7975-4014-C720-E2DED666DF3E}"/>
          </ac:spMkLst>
        </pc:spChg>
        <pc:spChg chg="mod">
          <ac:chgData name="旭 崔" userId="c9529ebc8e11f68e" providerId="LiveId" clId="{5BFBD16D-A67E-47A1-BF8F-AD1BE8E7C388}" dt="2026-04-20T07:06:57.303" v="1356" actId="1076"/>
          <ac:spMkLst>
            <pc:docMk/>
            <pc:sldMk cId="0" sldId="283"/>
            <ac:spMk id="31" creationId="{BC81B45C-3A06-522D-FD3B-D6ECDD0E16EA}"/>
          </ac:spMkLst>
        </pc:spChg>
        <pc:spChg chg="mod">
          <ac:chgData name="旭 崔" userId="c9529ebc8e11f68e" providerId="LiveId" clId="{5BFBD16D-A67E-47A1-BF8F-AD1BE8E7C388}" dt="2026-04-20T07:25:53.679" v="1609" actId="207"/>
          <ac:spMkLst>
            <pc:docMk/>
            <pc:sldMk cId="0" sldId="283"/>
            <ac:spMk id="32" creationId="{5163F395-02C3-BCA1-28EA-AB57C8DEF22C}"/>
          </ac:spMkLst>
        </pc:spChg>
        <pc:spChg chg="add mod">
          <ac:chgData name="旭 崔" userId="c9529ebc8e11f68e" providerId="LiveId" clId="{5BFBD16D-A67E-47A1-BF8F-AD1BE8E7C388}" dt="2026-04-20T07:26:09.088" v="1613" actId="207"/>
          <ac:spMkLst>
            <pc:docMk/>
            <pc:sldMk cId="0" sldId="283"/>
            <ac:spMk id="34" creationId="{09D7ABAD-A415-0CB5-3ADD-46C4D241C771}"/>
          </ac:spMkLst>
        </pc:spChg>
        <pc:spChg chg="mod">
          <ac:chgData name="旭 崔" userId="c9529ebc8e11f68e" providerId="LiveId" clId="{5BFBD16D-A67E-47A1-BF8F-AD1BE8E7C388}" dt="2026-04-20T07:06:57.303" v="1356" actId="1076"/>
          <ac:spMkLst>
            <pc:docMk/>
            <pc:sldMk cId="0" sldId="283"/>
            <ac:spMk id="36" creationId="{E0177912-A27A-F4C3-EA85-41C3D22D31C7}"/>
          </ac:spMkLst>
        </pc:spChg>
        <pc:spChg chg="mod">
          <ac:chgData name="旭 崔" userId="c9529ebc8e11f68e" providerId="LiveId" clId="{5BFBD16D-A67E-47A1-BF8F-AD1BE8E7C388}" dt="2026-04-20T07:06:57.303" v="1356" actId="1076"/>
          <ac:spMkLst>
            <pc:docMk/>
            <pc:sldMk cId="0" sldId="283"/>
            <ac:spMk id="37" creationId="{6361DEE2-1C9A-E251-8AE9-4DACDC32C32B}"/>
          </ac:spMkLst>
        </pc:spChg>
        <pc:spChg chg="add mod">
          <ac:chgData name="旭 崔" userId="c9529ebc8e11f68e" providerId="LiveId" clId="{5BFBD16D-A67E-47A1-BF8F-AD1BE8E7C388}" dt="2026-04-20T07:07:01.978" v="1357" actId="1076"/>
          <ac:spMkLst>
            <pc:docMk/>
            <pc:sldMk cId="0" sldId="283"/>
            <ac:spMk id="38" creationId="{584BF6E7-730D-73CD-F647-7B73DFEA69AF}"/>
          </ac:spMkLst>
        </pc:spChg>
        <pc:spChg chg="add mod">
          <ac:chgData name="旭 崔" userId="c9529ebc8e11f68e" providerId="LiveId" clId="{5BFBD16D-A67E-47A1-BF8F-AD1BE8E7C388}" dt="2026-04-20T07:07:01.978" v="1357" actId="1076"/>
          <ac:spMkLst>
            <pc:docMk/>
            <pc:sldMk cId="0" sldId="283"/>
            <ac:spMk id="39" creationId="{AD265512-DD64-44BA-C123-93D6C1A8563C}"/>
          </ac:spMkLst>
        </pc:spChg>
        <pc:spChg chg="add mod ord">
          <ac:chgData name="旭 崔" userId="c9529ebc8e11f68e" providerId="LiveId" clId="{5BFBD16D-A67E-47A1-BF8F-AD1BE8E7C388}" dt="2026-04-20T06:48:34.479" v="1150" actId="171"/>
          <ac:spMkLst>
            <pc:docMk/>
            <pc:sldMk cId="0" sldId="283"/>
            <ac:spMk id="41" creationId="{0264B148-DDD4-4FD5-2D31-41688C341B39}"/>
          </ac:spMkLst>
        </pc:spChg>
        <pc:picChg chg="add del mod">
          <ac:chgData name="旭 崔" userId="c9529ebc8e11f68e" providerId="LiveId" clId="{5BFBD16D-A67E-47A1-BF8F-AD1BE8E7C388}" dt="2026-04-21T02:03:40.035" v="2598" actId="478"/>
          <ac:picMkLst>
            <pc:docMk/>
            <pc:sldMk cId="0" sldId="283"/>
            <ac:picMk id="4" creationId="{AC345457-3583-A0D2-1F45-9E338626C9CB}"/>
          </ac:picMkLst>
        </pc:picChg>
        <pc:picChg chg="mod">
          <ac:chgData name="旭 崔" userId="c9529ebc8e11f68e" providerId="LiveId" clId="{5BFBD16D-A67E-47A1-BF8F-AD1BE8E7C388}" dt="2026-04-20T07:26:06.178" v="1612" actId="208"/>
          <ac:picMkLst>
            <pc:docMk/>
            <pc:sldMk cId="0" sldId="283"/>
            <ac:picMk id="24" creationId="{A25AD7F4-693C-590B-132E-B2C57E1289DA}"/>
          </ac:picMkLst>
        </pc:picChg>
        <pc:picChg chg="mod">
          <ac:chgData name="旭 崔" userId="c9529ebc8e11f68e" providerId="LiveId" clId="{5BFBD16D-A67E-47A1-BF8F-AD1BE8E7C388}" dt="2026-04-20T07:26:06.178" v="1612" actId="208"/>
          <ac:picMkLst>
            <pc:docMk/>
            <pc:sldMk cId="0" sldId="283"/>
            <ac:picMk id="33" creationId="{923B1770-1E62-9DA6-5BCD-D5087A570099}"/>
          </ac:picMkLst>
        </pc:picChg>
        <pc:picChg chg="mod">
          <ac:chgData name="旭 崔" userId="c9529ebc8e11f68e" providerId="LiveId" clId="{5BFBD16D-A67E-47A1-BF8F-AD1BE8E7C388}" dt="2026-04-20T06:48:44.768" v="1152" actId="1076"/>
          <ac:picMkLst>
            <pc:docMk/>
            <pc:sldMk cId="0" sldId="283"/>
            <ac:picMk id="40" creationId="{18E3954F-CCBB-4965-2CF9-4E67C8EEEF31}"/>
          </ac:picMkLst>
        </pc:picChg>
        <pc:cxnChg chg="mod">
          <ac:chgData name="旭 崔" userId="c9529ebc8e11f68e" providerId="LiveId" clId="{5BFBD16D-A67E-47A1-BF8F-AD1BE8E7C388}" dt="2026-04-20T07:06:57.303" v="1356" actId="1076"/>
          <ac:cxnSpMkLst>
            <pc:docMk/>
            <pc:sldMk cId="0" sldId="283"/>
            <ac:cxnSpMk id="35" creationId="{58B0E97C-EC09-CC1E-01D9-CD9D0EE526F7}"/>
          </ac:cxnSpMkLst>
        </pc:cxnChg>
      </pc:sldChg>
      <pc:sldChg chg="delSp modSp mod modTransition modAnim">
        <pc:chgData name="旭 崔" userId="c9529ebc8e11f68e" providerId="LiveId" clId="{5BFBD16D-A67E-47A1-BF8F-AD1BE8E7C388}" dt="2026-04-22T11:01:39.278" v="2726"/>
        <pc:sldMkLst>
          <pc:docMk/>
          <pc:sldMk cId="0" sldId="284"/>
        </pc:sldMkLst>
        <pc:spChg chg="mod">
          <ac:chgData name="旭 崔" userId="c9529ebc8e11f68e" providerId="LiveId" clId="{5BFBD16D-A67E-47A1-BF8F-AD1BE8E7C388}" dt="2026-04-20T07:08:03.489" v="1366" actId="207"/>
          <ac:spMkLst>
            <pc:docMk/>
            <pc:sldMk cId="0" sldId="284"/>
            <ac:spMk id="8" creationId="{00000000-0000-0000-0000-000000000000}"/>
          </ac:spMkLst>
        </pc:spChg>
        <pc:spChg chg="mod">
          <ac:chgData name="旭 崔" userId="c9529ebc8e11f68e" providerId="LiveId" clId="{5BFBD16D-A67E-47A1-BF8F-AD1BE8E7C388}" dt="2026-04-20T07:08:00.321" v="1365" actId="207"/>
          <ac:spMkLst>
            <pc:docMk/>
            <pc:sldMk cId="0" sldId="284"/>
            <ac:spMk id="9" creationId="{00000000-0000-0000-0000-000000000000}"/>
          </ac:spMkLst>
        </pc:spChg>
        <pc:spChg chg="mod">
          <ac:chgData name="旭 崔" userId="c9529ebc8e11f68e" providerId="LiveId" clId="{5BFBD16D-A67E-47A1-BF8F-AD1BE8E7C388}" dt="2026-04-20T07:08:03.489" v="1366" actId="207"/>
          <ac:spMkLst>
            <pc:docMk/>
            <pc:sldMk cId="0" sldId="284"/>
            <ac:spMk id="14" creationId="{00000000-0000-0000-0000-000000000000}"/>
          </ac:spMkLst>
        </pc:spChg>
        <pc:spChg chg="mod">
          <ac:chgData name="旭 崔" userId="c9529ebc8e11f68e" providerId="LiveId" clId="{5BFBD16D-A67E-47A1-BF8F-AD1BE8E7C388}" dt="2026-04-20T07:08:00.321" v="1365" actId="207"/>
          <ac:spMkLst>
            <pc:docMk/>
            <pc:sldMk cId="0" sldId="284"/>
            <ac:spMk id="15" creationId="{00000000-0000-0000-0000-000000000000}"/>
          </ac:spMkLst>
        </pc:spChg>
        <pc:spChg chg="mod">
          <ac:chgData name="旭 崔" userId="c9529ebc8e11f68e" providerId="LiveId" clId="{5BFBD16D-A67E-47A1-BF8F-AD1BE8E7C388}" dt="2026-04-20T07:26:42.312" v="1619" actId="207"/>
          <ac:spMkLst>
            <pc:docMk/>
            <pc:sldMk cId="0" sldId="284"/>
            <ac:spMk id="17" creationId="{9D1F8F4F-E756-134B-08EB-0D7E36EFAEAC}"/>
          </ac:spMkLst>
        </pc:spChg>
        <pc:spChg chg="mod">
          <ac:chgData name="旭 崔" userId="c9529ebc8e11f68e" providerId="LiveId" clId="{5BFBD16D-A67E-47A1-BF8F-AD1BE8E7C388}" dt="2026-04-20T07:26:38.252" v="1618" actId="207"/>
          <ac:spMkLst>
            <pc:docMk/>
            <pc:sldMk cId="0" sldId="284"/>
            <ac:spMk id="18" creationId="{14B60705-C04C-4FE1-5855-02ADA641EB5D}"/>
          </ac:spMkLst>
        </pc:spChg>
        <pc:spChg chg="mod">
          <ac:chgData name="旭 崔" userId="c9529ebc8e11f68e" providerId="LiveId" clId="{5BFBD16D-A67E-47A1-BF8F-AD1BE8E7C388}" dt="2026-04-20T07:26:38.252" v="1618" actId="207"/>
          <ac:spMkLst>
            <pc:docMk/>
            <pc:sldMk cId="0" sldId="284"/>
            <ac:spMk id="19" creationId="{102FA0CF-82EE-15D7-DCBF-65BA4C55A045}"/>
          </ac:spMkLst>
        </pc:spChg>
        <pc:spChg chg="mod">
          <ac:chgData name="旭 崔" userId="c9529ebc8e11f68e" providerId="LiveId" clId="{5BFBD16D-A67E-47A1-BF8F-AD1BE8E7C388}" dt="2026-04-20T07:26:34.296" v="1616" actId="208"/>
          <ac:spMkLst>
            <pc:docMk/>
            <pc:sldMk cId="0" sldId="284"/>
            <ac:spMk id="20" creationId="{6180143B-2B64-E5FF-3D0C-B25A12131EA9}"/>
          </ac:spMkLst>
        </pc:spChg>
        <pc:spChg chg="mod">
          <ac:chgData name="旭 崔" userId="c9529ebc8e11f68e" providerId="LiveId" clId="{5BFBD16D-A67E-47A1-BF8F-AD1BE8E7C388}" dt="2026-04-20T07:26:34.296" v="1616" actId="208"/>
          <ac:spMkLst>
            <pc:docMk/>
            <pc:sldMk cId="0" sldId="284"/>
            <ac:spMk id="21" creationId="{AABE8131-4C9A-59AE-88B6-DF7523B51514}"/>
          </ac:spMkLst>
        </pc:spChg>
        <pc:spChg chg="mod">
          <ac:chgData name="旭 崔" userId="c9529ebc8e11f68e" providerId="LiveId" clId="{5BFBD16D-A67E-47A1-BF8F-AD1BE8E7C388}" dt="2026-04-20T07:26:42.312" v="1619" actId="207"/>
          <ac:spMkLst>
            <pc:docMk/>
            <pc:sldMk cId="0" sldId="284"/>
            <ac:spMk id="22" creationId="{7C83ECD1-52C3-E60B-DF60-54B8DF357516}"/>
          </ac:spMkLst>
        </pc:spChg>
        <pc:spChg chg="mod">
          <ac:chgData name="旭 崔" userId="c9529ebc8e11f68e" providerId="LiveId" clId="{5BFBD16D-A67E-47A1-BF8F-AD1BE8E7C388}" dt="2026-04-20T07:26:38.252" v="1618" actId="207"/>
          <ac:spMkLst>
            <pc:docMk/>
            <pc:sldMk cId="0" sldId="284"/>
            <ac:spMk id="24" creationId="{FB9BA0DF-48F6-3C42-9195-A58CABB44693}"/>
          </ac:spMkLst>
        </pc:spChg>
        <pc:spChg chg="mod">
          <ac:chgData name="旭 崔" userId="c9529ebc8e11f68e" providerId="LiveId" clId="{5BFBD16D-A67E-47A1-BF8F-AD1BE8E7C388}" dt="2026-04-20T07:26:38.252" v="1618" actId="207"/>
          <ac:spMkLst>
            <pc:docMk/>
            <pc:sldMk cId="0" sldId="284"/>
            <ac:spMk id="25" creationId="{7BA15914-3184-31F1-9B20-99B06F336D1A}"/>
          </ac:spMkLst>
        </pc:spChg>
        <pc:spChg chg="mod">
          <ac:chgData name="旭 崔" userId="c9529ebc8e11f68e" providerId="LiveId" clId="{5BFBD16D-A67E-47A1-BF8F-AD1BE8E7C388}" dt="2026-04-20T07:26:44.713" v="1620" actId="208"/>
          <ac:spMkLst>
            <pc:docMk/>
            <pc:sldMk cId="0" sldId="284"/>
            <ac:spMk id="26" creationId="{09AD902D-5E63-03B8-32A1-292E071A4255}"/>
          </ac:spMkLst>
        </pc:spChg>
        <pc:spChg chg="mod">
          <ac:chgData name="旭 崔" userId="c9529ebc8e11f68e" providerId="LiveId" clId="{5BFBD16D-A67E-47A1-BF8F-AD1BE8E7C388}" dt="2026-04-20T07:15:46.169" v="1426" actId="208"/>
          <ac:spMkLst>
            <pc:docMk/>
            <pc:sldMk cId="0" sldId="284"/>
            <ac:spMk id="27" creationId="{3E166D55-BF27-89DB-767C-9FCEF5F330B4}"/>
          </ac:spMkLst>
        </pc:spChg>
      </pc:sldChg>
      <pc:sldChg chg="addSp delSp modSp mod modTransition addAnim delAnim modAnim">
        <pc:chgData name="旭 崔" userId="c9529ebc8e11f68e" providerId="LiveId" clId="{5BFBD16D-A67E-47A1-BF8F-AD1BE8E7C388}" dt="2026-04-22T11:01:39.278" v="2726"/>
        <pc:sldMkLst>
          <pc:docMk/>
          <pc:sldMk cId="0" sldId="285"/>
        </pc:sldMkLst>
        <pc:spChg chg="mod ord">
          <ac:chgData name="旭 崔" userId="c9529ebc8e11f68e" providerId="LiveId" clId="{5BFBD16D-A67E-47A1-BF8F-AD1BE8E7C388}" dt="2026-04-20T07:08:10.231" v="1367" actId="207"/>
          <ac:spMkLst>
            <pc:docMk/>
            <pc:sldMk cId="0" sldId="285"/>
            <ac:spMk id="9" creationId="{00000000-0000-0000-0000-000000000000}"/>
          </ac:spMkLst>
        </pc:spChg>
        <pc:spChg chg="add del mod ord">
          <ac:chgData name="旭 崔" userId="c9529ebc8e11f68e" providerId="LiveId" clId="{5BFBD16D-A67E-47A1-BF8F-AD1BE8E7C388}" dt="2026-04-20T06:17:20.564" v="769" actId="1076"/>
          <ac:spMkLst>
            <pc:docMk/>
            <pc:sldMk cId="0" sldId="285"/>
            <ac:spMk id="10" creationId="{00000000-0000-0000-0000-000000000000}"/>
          </ac:spMkLst>
        </pc:spChg>
        <pc:spChg chg="mod ord">
          <ac:chgData name="旭 崔" userId="c9529ebc8e11f68e" providerId="LiveId" clId="{5BFBD16D-A67E-47A1-BF8F-AD1BE8E7C388}" dt="2026-04-20T07:08:10.231" v="1367" actId="207"/>
          <ac:spMkLst>
            <pc:docMk/>
            <pc:sldMk cId="0" sldId="285"/>
            <ac:spMk id="16" creationId="{00000000-0000-0000-0000-000000000000}"/>
          </ac:spMkLst>
        </pc:spChg>
        <pc:spChg chg="add del mod ord">
          <ac:chgData name="旭 崔" userId="c9529ebc8e11f68e" providerId="LiveId" clId="{5BFBD16D-A67E-47A1-BF8F-AD1BE8E7C388}" dt="2026-04-20T06:17:06.425" v="764" actId="1076"/>
          <ac:spMkLst>
            <pc:docMk/>
            <pc:sldMk cId="0" sldId="285"/>
            <ac:spMk id="17" creationId="{00000000-0000-0000-0000-000000000000}"/>
          </ac:spMkLst>
        </pc:spChg>
        <pc:spChg chg="add mod">
          <ac:chgData name="旭 崔" userId="c9529ebc8e11f68e" providerId="LiveId" clId="{5BFBD16D-A67E-47A1-BF8F-AD1BE8E7C388}" dt="2026-04-20T07:27:00.057" v="1627" actId="207"/>
          <ac:spMkLst>
            <pc:docMk/>
            <pc:sldMk cId="0" sldId="285"/>
            <ac:spMk id="37" creationId="{01AB3A7B-CE5B-3DDA-2BB1-54A7754A4415}"/>
          </ac:spMkLst>
        </pc:spChg>
        <pc:spChg chg="add mod">
          <ac:chgData name="旭 崔" userId="c9529ebc8e11f68e" providerId="LiveId" clId="{5BFBD16D-A67E-47A1-BF8F-AD1BE8E7C388}" dt="2026-04-20T06:16:33.201" v="754"/>
          <ac:spMkLst>
            <pc:docMk/>
            <pc:sldMk cId="0" sldId="285"/>
            <ac:spMk id="38" creationId="{253C7BFF-A6B9-D0E9-4B36-487690C324FD}"/>
          </ac:spMkLst>
        </pc:spChg>
        <pc:spChg chg="mod">
          <ac:chgData name="旭 崔" userId="c9529ebc8e11f68e" providerId="LiveId" clId="{5BFBD16D-A67E-47A1-BF8F-AD1BE8E7C388}" dt="2026-04-20T07:26:58.001" v="1626" actId="207"/>
          <ac:spMkLst>
            <pc:docMk/>
            <pc:sldMk cId="0" sldId="285"/>
            <ac:spMk id="40" creationId="{15657726-5767-FFA0-203C-025597A125CA}"/>
          </ac:spMkLst>
        </pc:spChg>
        <pc:spChg chg="add mod">
          <ac:chgData name="旭 崔" userId="c9529ebc8e11f68e" providerId="LiveId" clId="{5BFBD16D-A67E-47A1-BF8F-AD1BE8E7C388}" dt="2026-04-20T07:27:04.138" v="1628" actId="207"/>
          <ac:spMkLst>
            <pc:docMk/>
            <pc:sldMk cId="0" sldId="285"/>
            <ac:spMk id="41" creationId="{8852D8F9-0BA8-B4BA-7CA1-B1DAE26995B3}"/>
          </ac:spMkLst>
        </pc:spChg>
        <pc:spChg chg="add mod">
          <ac:chgData name="旭 崔" userId="c9529ebc8e11f68e" providerId="LiveId" clId="{5BFBD16D-A67E-47A1-BF8F-AD1BE8E7C388}" dt="2026-04-20T06:16:33.201" v="754"/>
          <ac:spMkLst>
            <pc:docMk/>
            <pc:sldMk cId="0" sldId="285"/>
            <ac:spMk id="42" creationId="{BE02F49B-5B3A-EEB7-27C6-EF96CC3C0E12}"/>
          </ac:spMkLst>
        </pc:spChg>
        <pc:spChg chg="add mod">
          <ac:chgData name="旭 崔" userId="c9529ebc8e11f68e" providerId="LiveId" clId="{5BFBD16D-A67E-47A1-BF8F-AD1BE8E7C388}" dt="2026-04-20T06:16:33.201" v="754"/>
          <ac:spMkLst>
            <pc:docMk/>
            <pc:sldMk cId="0" sldId="285"/>
            <ac:spMk id="43" creationId="{CF726B1E-392A-788F-7023-408EDA5E74E5}"/>
          </ac:spMkLst>
        </pc:spChg>
        <pc:spChg chg="mod">
          <ac:chgData name="旭 崔" userId="c9529ebc8e11f68e" providerId="LiveId" clId="{5BFBD16D-A67E-47A1-BF8F-AD1BE8E7C388}" dt="2026-04-20T07:26:55.406" v="1625" actId="207"/>
          <ac:spMkLst>
            <pc:docMk/>
            <pc:sldMk cId="0" sldId="285"/>
            <ac:spMk id="46" creationId="{5E9F3084-C148-B1DE-0630-02131544BC31}"/>
          </ac:spMkLst>
        </pc:spChg>
        <pc:spChg chg="mod">
          <ac:chgData name="旭 崔" userId="c9529ebc8e11f68e" providerId="LiveId" clId="{5BFBD16D-A67E-47A1-BF8F-AD1BE8E7C388}" dt="2026-04-20T07:27:06.028" v="1629" actId="207"/>
          <ac:spMkLst>
            <pc:docMk/>
            <pc:sldMk cId="0" sldId="285"/>
            <ac:spMk id="47" creationId="{60D198C3-2348-F286-EEE2-FE2D3EE79F08}"/>
          </ac:spMkLst>
        </pc:spChg>
        <pc:spChg chg="add mod">
          <ac:chgData name="旭 崔" userId="c9529ebc8e11f68e" providerId="LiveId" clId="{5BFBD16D-A67E-47A1-BF8F-AD1BE8E7C388}" dt="2026-04-20T06:16:33.201" v="754"/>
          <ac:spMkLst>
            <pc:docMk/>
            <pc:sldMk cId="0" sldId="285"/>
            <ac:spMk id="48" creationId="{D6BEAD78-87CA-0030-F322-89A8A23A0908}"/>
          </ac:spMkLst>
        </pc:spChg>
        <pc:spChg chg="add mod">
          <ac:chgData name="旭 崔" userId="c9529ebc8e11f68e" providerId="LiveId" clId="{5BFBD16D-A67E-47A1-BF8F-AD1BE8E7C388}" dt="2026-04-20T06:16:33.201" v="754"/>
          <ac:spMkLst>
            <pc:docMk/>
            <pc:sldMk cId="0" sldId="285"/>
            <ac:spMk id="50" creationId="{39455C5A-D19A-38A2-F2B0-CD04BF777CED}"/>
          </ac:spMkLst>
        </pc:spChg>
        <pc:spChg chg="add mod">
          <ac:chgData name="旭 崔" userId="c9529ebc8e11f68e" providerId="LiveId" clId="{5BFBD16D-A67E-47A1-BF8F-AD1BE8E7C388}" dt="2026-04-20T07:27:26.705" v="1636" actId="207"/>
          <ac:spMkLst>
            <pc:docMk/>
            <pc:sldMk cId="0" sldId="285"/>
            <ac:spMk id="51" creationId="{0EEE7261-C6FE-7E38-E314-5661ABFBD14B}"/>
          </ac:spMkLst>
        </pc:spChg>
        <pc:spChg chg="add mod">
          <ac:chgData name="旭 崔" userId="c9529ebc8e11f68e" providerId="LiveId" clId="{5BFBD16D-A67E-47A1-BF8F-AD1BE8E7C388}" dt="2026-04-20T07:27:30.787" v="1637" actId="207"/>
          <ac:spMkLst>
            <pc:docMk/>
            <pc:sldMk cId="0" sldId="285"/>
            <ac:spMk id="52" creationId="{58509704-96FF-6F68-554E-7F99FE36E6B6}"/>
          </ac:spMkLst>
        </pc:spChg>
        <pc:spChg chg="add mod">
          <ac:chgData name="旭 崔" userId="c9529ebc8e11f68e" providerId="LiveId" clId="{5BFBD16D-A67E-47A1-BF8F-AD1BE8E7C388}" dt="2026-04-20T06:16:33.201" v="754"/>
          <ac:spMkLst>
            <pc:docMk/>
            <pc:sldMk cId="0" sldId="285"/>
            <ac:spMk id="55" creationId="{FD50ECAE-D9B7-5BC6-85B3-56AAF845C6B1}"/>
          </ac:spMkLst>
        </pc:spChg>
        <pc:spChg chg="mod">
          <ac:chgData name="旭 崔" userId="c9529ebc8e11f68e" providerId="LiveId" clId="{5BFBD16D-A67E-47A1-BF8F-AD1BE8E7C388}" dt="2026-04-20T07:27:17.963" v="1633" actId="27803"/>
          <ac:spMkLst>
            <pc:docMk/>
            <pc:sldMk cId="0" sldId="285"/>
            <ac:spMk id="57" creationId="{1AF36E60-8C9D-9751-FDB0-C8AE439F721A}"/>
          </ac:spMkLst>
        </pc:spChg>
        <pc:spChg chg="mod">
          <ac:chgData name="旭 崔" userId="c9529ebc8e11f68e" providerId="LiveId" clId="{5BFBD16D-A67E-47A1-BF8F-AD1BE8E7C388}" dt="2026-04-20T07:27:21.413" v="1634" actId="207"/>
          <ac:spMkLst>
            <pc:docMk/>
            <pc:sldMk cId="0" sldId="285"/>
            <ac:spMk id="58" creationId="{2615607E-2152-C721-65F3-CB4C4A9E3FE6}"/>
          </ac:spMkLst>
        </pc:spChg>
        <pc:spChg chg="mod">
          <ac:chgData name="旭 崔" userId="c9529ebc8e11f68e" providerId="LiveId" clId="{5BFBD16D-A67E-47A1-BF8F-AD1BE8E7C388}" dt="2026-04-20T07:27:23.472" v="1635" actId="207"/>
          <ac:spMkLst>
            <pc:docMk/>
            <pc:sldMk cId="0" sldId="285"/>
            <ac:spMk id="59" creationId="{9A7D0CC9-923A-468D-41F9-877594F7A4F9}"/>
          </ac:spMkLst>
        </pc:spChg>
        <pc:picChg chg="mod ord">
          <ac:chgData name="旭 崔" userId="c9529ebc8e11f68e" providerId="LiveId" clId="{5BFBD16D-A67E-47A1-BF8F-AD1BE8E7C388}" dt="2026-04-20T07:26:53.086" v="1624" actId="208"/>
          <ac:picMkLst>
            <pc:docMk/>
            <pc:sldMk cId="0" sldId="285"/>
            <ac:picMk id="13" creationId="{00000000-0000-0000-0000-000000000000}"/>
          </ac:picMkLst>
        </pc:picChg>
        <pc:picChg chg="mod">
          <ac:chgData name="旭 崔" userId="c9529ebc8e11f68e" providerId="LiveId" clId="{5BFBD16D-A67E-47A1-BF8F-AD1BE8E7C388}" dt="2026-04-20T07:27:35.018" v="1638" actId="207"/>
          <ac:picMkLst>
            <pc:docMk/>
            <pc:sldMk cId="0" sldId="285"/>
            <ac:picMk id="54" creationId="{6F8D5596-F53A-0A66-C6D8-75EA298BD4F4}"/>
          </ac:picMkLst>
        </pc:picChg>
      </pc:sldChg>
      <pc:sldChg chg="addSp delSp modSp del mod modTransition delAnim modAnim modNotesTx">
        <pc:chgData name="旭 崔" userId="c9529ebc8e11f68e" providerId="LiveId" clId="{5BFBD16D-A67E-47A1-BF8F-AD1BE8E7C388}" dt="2026-04-22T11:12:18.074" v="2771" actId="47"/>
        <pc:sldMkLst>
          <pc:docMk/>
          <pc:sldMk cId="0" sldId="286"/>
        </pc:sldMkLst>
        <pc:picChg chg="add del mod">
          <ac:chgData name="旭 崔" userId="c9529ebc8e11f68e" providerId="LiveId" clId="{5BFBD16D-A67E-47A1-BF8F-AD1BE8E7C388}" dt="2026-04-21T02:04:11.932" v="2600" actId="478"/>
          <ac:picMkLst>
            <pc:docMk/>
            <pc:sldMk cId="0" sldId="286"/>
            <ac:picMk id="4" creationId="{7751E442-F00F-DC13-B38E-9EFF0BC47AB3}"/>
          </ac:picMkLst>
        </pc:picChg>
        <pc:picChg chg="add del mod">
          <ac:chgData name="旭 崔" userId="c9529ebc8e11f68e" providerId="LiveId" clId="{5BFBD16D-A67E-47A1-BF8F-AD1BE8E7C388}" dt="2026-04-21T02:08:59.352" v="2602" actId="478"/>
          <ac:picMkLst>
            <pc:docMk/>
            <pc:sldMk cId="0" sldId="286"/>
            <ac:picMk id="5" creationId="{B70A6FF6-A8FD-7D0F-789A-55C420090798}"/>
          </ac:picMkLst>
        </pc:picChg>
        <pc:picChg chg="add del mod">
          <ac:chgData name="旭 崔" userId="c9529ebc8e11f68e" providerId="LiveId" clId="{5BFBD16D-A67E-47A1-BF8F-AD1BE8E7C388}" dt="2026-04-21T02:11:05.668" v="2604" actId="478"/>
          <ac:picMkLst>
            <pc:docMk/>
            <pc:sldMk cId="0" sldId="286"/>
            <ac:picMk id="6" creationId="{23269631-80B7-0CBC-3B26-DC8ADA7C1010}"/>
          </ac:picMkLst>
        </pc:picChg>
        <pc:picChg chg="add del mod">
          <ac:chgData name="旭 崔" userId="c9529ebc8e11f68e" providerId="LiveId" clId="{5BFBD16D-A67E-47A1-BF8F-AD1BE8E7C388}" dt="2026-04-21T02:12:58.287" v="2606" actId="478"/>
          <ac:picMkLst>
            <pc:docMk/>
            <pc:sldMk cId="0" sldId="286"/>
            <ac:picMk id="7" creationId="{3C99BB50-E9BC-A569-AA61-89548D23F428}"/>
          </ac:picMkLst>
        </pc:picChg>
      </pc:sldChg>
      <pc:sldChg chg="addSp delSp modSp del mod modTransition modAnim">
        <pc:chgData name="旭 崔" userId="c9529ebc8e11f68e" providerId="LiveId" clId="{5BFBD16D-A67E-47A1-BF8F-AD1BE8E7C388}" dt="2026-04-22T11:12:19.917" v="2773" actId="47"/>
        <pc:sldMkLst>
          <pc:docMk/>
          <pc:sldMk cId="0" sldId="287"/>
        </pc:sldMkLst>
      </pc:sldChg>
      <pc:sldChg chg="addSp delSp modSp del mod modTransition delAnim modAnim">
        <pc:chgData name="旭 崔" userId="c9529ebc8e11f68e" providerId="LiveId" clId="{5BFBD16D-A67E-47A1-BF8F-AD1BE8E7C388}" dt="2026-04-22T11:12:20.697" v="2774" actId="47"/>
        <pc:sldMkLst>
          <pc:docMk/>
          <pc:sldMk cId="0" sldId="288"/>
        </pc:sldMkLst>
        <pc:picChg chg="add del mod">
          <ac:chgData name="旭 崔" userId="c9529ebc8e11f68e" providerId="LiveId" clId="{5BFBD16D-A67E-47A1-BF8F-AD1BE8E7C388}" dt="2026-04-21T02:17:53.020" v="2608" actId="478"/>
          <ac:picMkLst>
            <pc:docMk/>
            <pc:sldMk cId="0" sldId="288"/>
            <ac:picMk id="2" creationId="{9F12CA6A-FB83-56FB-9C1C-06F989B2C358}"/>
          </ac:picMkLst>
        </pc:picChg>
        <pc:picChg chg="add del mod">
          <ac:chgData name="旭 崔" userId="c9529ebc8e11f68e" providerId="LiveId" clId="{5BFBD16D-A67E-47A1-BF8F-AD1BE8E7C388}" dt="2026-04-21T02:22:56.690" v="2610" actId="478"/>
          <ac:picMkLst>
            <pc:docMk/>
            <pc:sldMk cId="0" sldId="288"/>
            <ac:picMk id="3" creationId="{E079BA34-857A-FBD4-37AD-AAE89F362677}"/>
          </ac:picMkLst>
        </pc:picChg>
      </pc:sldChg>
      <pc:sldChg chg="addSp delSp modSp del mod modTransition modAnim">
        <pc:chgData name="旭 崔" userId="c9529ebc8e11f68e" providerId="LiveId" clId="{5BFBD16D-A67E-47A1-BF8F-AD1BE8E7C388}" dt="2026-04-22T11:12:21.307" v="2775" actId="47"/>
        <pc:sldMkLst>
          <pc:docMk/>
          <pc:sldMk cId="0" sldId="289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89"/>
            <ac:picMk id="8" creationId="{635CE6C0-1E53-1CA0-45BC-F1BBB5317545}"/>
          </ac:picMkLst>
        </pc:picChg>
      </pc:sldChg>
      <pc:sldChg chg="addSp delSp modSp mod modTransition setBg addAnim delAnim modAnim modNotesTx">
        <pc:chgData name="旭 崔" userId="c9529ebc8e11f68e" providerId="LiveId" clId="{5BFBD16D-A67E-47A1-BF8F-AD1BE8E7C388}" dt="2026-04-22T11:12:23.553" v="2776" actId="6549"/>
        <pc:sldMkLst>
          <pc:docMk/>
          <pc:sldMk cId="0" sldId="290"/>
        </pc:sldMkLst>
        <pc:spChg chg="add mod">
          <ac:chgData name="旭 崔" userId="c9529ebc8e11f68e" providerId="LiveId" clId="{5BFBD16D-A67E-47A1-BF8F-AD1BE8E7C388}" dt="2026-04-20T03:48:01.555" v="706" actId="1076"/>
          <ac:spMkLst>
            <pc:docMk/>
            <pc:sldMk cId="0" sldId="290"/>
            <ac:spMk id="8" creationId="{A9BD9CD8-5921-7377-6E5C-A4B1E2B3CB50}"/>
          </ac:spMkLst>
        </pc:spChg>
        <pc:spChg chg="add mod">
          <ac:chgData name="旭 崔" userId="c9529ebc8e11f68e" providerId="LiveId" clId="{5BFBD16D-A67E-47A1-BF8F-AD1BE8E7C388}" dt="2026-04-20T07:29:47.157" v="1671" actId="207"/>
          <ac:spMkLst>
            <pc:docMk/>
            <pc:sldMk cId="0" sldId="290"/>
            <ac:spMk id="9" creationId="{48E79FC5-746D-8A8D-672F-0E5B7434E93B}"/>
          </ac:spMkLst>
        </pc:spChg>
        <pc:spChg chg="add mod">
          <ac:chgData name="旭 崔" userId="c9529ebc8e11f68e" providerId="LiveId" clId="{5BFBD16D-A67E-47A1-BF8F-AD1BE8E7C388}" dt="2026-04-20T03:48:01.555" v="706" actId="1076"/>
          <ac:spMkLst>
            <pc:docMk/>
            <pc:sldMk cId="0" sldId="290"/>
            <ac:spMk id="10" creationId="{C362B9DF-F340-53E1-5AA8-4269384F63C4}"/>
          </ac:spMkLst>
        </pc:spChg>
        <pc:spChg chg="add mod">
          <ac:chgData name="旭 崔" userId="c9529ebc8e11f68e" providerId="LiveId" clId="{5BFBD16D-A67E-47A1-BF8F-AD1BE8E7C388}" dt="2026-04-20T03:48:01.555" v="706" actId="1076"/>
          <ac:spMkLst>
            <pc:docMk/>
            <pc:sldMk cId="0" sldId="290"/>
            <ac:spMk id="11" creationId="{098AF16D-91C0-BA7B-57E3-A2F31B665088}"/>
          </ac:spMkLst>
        </pc:spChg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0" sldId="290"/>
            <ac:picMk id="13" creationId="{57915382-831B-180B-B772-8A2F1A994D99}"/>
          </ac:picMkLst>
        </pc:picChg>
        <pc:picChg chg="add del mod">
          <ac:chgData name="旭 崔" userId="c9529ebc8e11f68e" providerId="LiveId" clId="{5BFBD16D-A67E-47A1-BF8F-AD1BE8E7C388}" dt="2026-04-21T07:16:13.021" v="2614" actId="478"/>
          <ac:picMkLst>
            <pc:docMk/>
            <pc:sldMk cId="0" sldId="290"/>
            <ac:picMk id="17" creationId="{D470FB2A-9548-2E8E-A0AE-E612BD0D906A}"/>
          </ac:picMkLst>
        </pc:picChg>
      </pc:sldChg>
      <pc:sldChg chg="addSp delSp modSp add del mod modTransition setBg modAnim">
        <pc:chgData name="旭 崔" userId="c9529ebc8e11f68e" providerId="LiveId" clId="{5BFBD16D-A67E-47A1-BF8F-AD1BE8E7C388}" dt="2026-04-22T11:11:59.398" v="2728" actId="47"/>
        <pc:sldMkLst>
          <pc:docMk/>
          <pc:sldMk cId="3844467704" sldId="308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3844467704" sldId="308"/>
            <ac:picMk id="42" creationId="{0AB004CB-5EC3-3A18-C533-B00806DC3DEB}"/>
          </ac:picMkLst>
        </pc:picChg>
      </pc:sldChg>
      <pc:sldChg chg="addSp delSp modSp add del modTransition setBg modAnim">
        <pc:chgData name="旭 崔" userId="c9529ebc8e11f68e" providerId="LiveId" clId="{5BFBD16D-A67E-47A1-BF8F-AD1BE8E7C388}" dt="2026-04-22T11:11:59.926" v="2730" actId="47"/>
        <pc:sldMkLst>
          <pc:docMk/>
          <pc:sldMk cId="3391538279" sldId="309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3391538279" sldId="309"/>
            <ac:picMk id="32" creationId="{1C75DBAC-B110-08C5-DF53-8F17FB75879B}"/>
          </ac:picMkLst>
        </pc:picChg>
      </pc:sldChg>
      <pc:sldChg chg="addSp delSp modSp add del modTransition setBg modAnim">
        <pc:chgData name="旭 崔" userId="c9529ebc8e11f68e" providerId="LiveId" clId="{5BFBD16D-A67E-47A1-BF8F-AD1BE8E7C388}" dt="2026-04-22T11:11:59.972" v="2731" actId="47"/>
        <pc:sldMkLst>
          <pc:docMk/>
          <pc:sldMk cId="69468023" sldId="310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69468023" sldId="310"/>
            <ac:picMk id="29" creationId="{C013570A-6CDA-6912-57F5-C797745A5DAB}"/>
          </ac:picMkLst>
        </pc:picChg>
      </pc:sldChg>
      <pc:sldChg chg="addSp delSp modSp add del mod modTransition setBg modAnim">
        <pc:chgData name="旭 崔" userId="c9529ebc8e11f68e" providerId="LiveId" clId="{5BFBD16D-A67E-47A1-BF8F-AD1BE8E7C388}" dt="2026-04-22T11:11:59.895" v="2729" actId="47"/>
        <pc:sldMkLst>
          <pc:docMk/>
          <pc:sldMk cId="1999285413" sldId="311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1999285413" sldId="311"/>
            <ac:picMk id="39" creationId="{08E99C72-439D-09C1-7C4F-B70234EFE663}"/>
          </ac:picMkLst>
        </pc:picChg>
      </pc:sldChg>
      <pc:sldChg chg="modSp add del mod modTransition">
        <pc:chgData name="旭 崔" userId="c9529ebc8e11f68e" providerId="LiveId" clId="{5BFBD16D-A67E-47A1-BF8F-AD1BE8E7C388}" dt="2026-04-22T11:02:43.117" v="2727" actId="47"/>
        <pc:sldMkLst>
          <pc:docMk/>
          <pc:sldMk cId="218626469" sldId="315"/>
        </pc:sldMkLst>
      </pc:sldChg>
      <pc:sldChg chg="addSp delSp modSp add del mod ord modTransition setBg modAnim modNotesTx">
        <pc:chgData name="旭 崔" userId="c9529ebc8e11f68e" providerId="LiveId" clId="{5BFBD16D-A67E-47A1-BF8F-AD1BE8E7C388}" dt="2026-04-22T11:12:00.310" v="2741" actId="47"/>
        <pc:sldMkLst>
          <pc:docMk/>
          <pc:sldMk cId="2886725894" sldId="316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2886725894" sldId="316"/>
            <ac:picMk id="39" creationId="{2E7F454D-156C-611F-1F7B-0D9E6031E3F6}"/>
          </ac:picMkLst>
        </pc:picChg>
      </pc:sldChg>
      <pc:sldChg chg="addSp delSp modSp add del mod ord modTransition setBg modAnim">
        <pc:chgData name="旭 崔" userId="c9529ebc8e11f68e" providerId="LiveId" clId="{5BFBD16D-A67E-47A1-BF8F-AD1BE8E7C388}" dt="2026-04-22T11:12:04.030" v="2745" actId="47"/>
        <pc:sldMkLst>
          <pc:docMk/>
          <pc:sldMk cId="291331550" sldId="318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291331550" sldId="318"/>
            <ac:picMk id="30" creationId="{1EC5A0E9-27BE-66E2-3CB2-8B0AEBE2813A}"/>
          </ac:picMkLst>
        </pc:picChg>
      </pc:sldChg>
      <pc:sldChg chg="addSp delSp modSp add del mod modTransition setBg modAnim modNotes">
        <pc:chgData name="旭 崔" userId="c9529ebc8e11f68e" providerId="LiveId" clId="{5BFBD16D-A67E-47A1-BF8F-AD1BE8E7C388}" dt="2026-04-22T11:12:18.844" v="2772" actId="47"/>
        <pc:sldMkLst>
          <pc:docMk/>
          <pc:sldMk cId="3421722413" sldId="320"/>
        </pc:sldMkLst>
      </pc:sldChg>
      <pc:sldChg chg="addSp delSp modSp add del mod modTransition setBg addAnim delAnim modAnim modNotesTx">
        <pc:chgData name="旭 崔" userId="c9529ebc8e11f68e" providerId="LiveId" clId="{5BFBD16D-A67E-47A1-BF8F-AD1BE8E7C388}" dt="2026-04-22T11:12:06.282" v="2754" actId="47"/>
        <pc:sldMkLst>
          <pc:docMk/>
          <pc:sldMk cId="3772655690" sldId="321"/>
        </pc:sldMkLst>
      </pc:sldChg>
      <pc:sldChg chg="addSp modSp add del mod modTransition setBg">
        <pc:chgData name="旭 崔" userId="c9529ebc8e11f68e" providerId="LiveId" clId="{5BFBD16D-A67E-47A1-BF8F-AD1BE8E7C388}" dt="2026-04-22T11:12:07.883" v="2760" actId="47"/>
        <pc:sldMkLst>
          <pc:docMk/>
          <pc:sldMk cId="810524580" sldId="322"/>
        </pc:sldMkLst>
      </pc:sldChg>
      <pc:sldChg chg="addSp modSp add del mod ord modTransition setBg">
        <pc:chgData name="旭 崔" userId="c9529ebc8e11f68e" providerId="LiveId" clId="{5BFBD16D-A67E-47A1-BF8F-AD1BE8E7C388}" dt="2026-04-22T11:12:07.415" v="2759" actId="47"/>
        <pc:sldMkLst>
          <pc:docMk/>
          <pc:sldMk cId="729124848" sldId="323"/>
        </pc:sldMkLst>
      </pc:sldChg>
      <pc:sldChg chg="addSp delSp modSp add del mod modTransition setBg delAnim modAnim">
        <pc:chgData name="旭 崔" userId="c9529ebc8e11f68e" providerId="LiveId" clId="{5BFBD16D-A67E-47A1-BF8F-AD1BE8E7C388}" dt="2026-04-22T11:12:04.322" v="2746" actId="47"/>
        <pc:sldMkLst>
          <pc:docMk/>
          <pc:sldMk cId="3329441572" sldId="324"/>
        </pc:sldMkLst>
        <pc:picChg chg="add del mod">
          <ac:chgData name="旭 崔" userId="c9529ebc8e11f68e" providerId="LiveId" clId="{5BFBD16D-A67E-47A1-BF8F-AD1BE8E7C388}" dt="2026-04-21T01:12:39.893" v="2570" actId="478"/>
          <ac:picMkLst>
            <pc:docMk/>
            <pc:sldMk cId="3329441572" sldId="324"/>
            <ac:picMk id="2" creationId="{0FD5034A-C848-5E42-353A-745712273015}"/>
          </ac:picMkLst>
        </pc:picChg>
      </pc:sldChg>
      <pc:sldChg chg="modSp add del mod modTransition setBg">
        <pc:chgData name="旭 崔" userId="c9529ebc8e11f68e" providerId="LiveId" clId="{5BFBD16D-A67E-47A1-BF8F-AD1BE8E7C388}" dt="2026-04-22T11:12:04.567" v="2747" actId="47"/>
        <pc:sldMkLst>
          <pc:docMk/>
          <pc:sldMk cId="3554775244" sldId="325"/>
        </pc:sldMkLst>
      </pc:sldChg>
      <pc:sldChg chg="addSp delSp modSp add del mod modTransition setBg delAnim modAnim">
        <pc:chgData name="旭 崔" userId="c9529ebc8e11f68e" providerId="LiveId" clId="{5BFBD16D-A67E-47A1-BF8F-AD1BE8E7C388}" dt="2026-04-22T11:12:04.802" v="2748" actId="47"/>
        <pc:sldMkLst>
          <pc:docMk/>
          <pc:sldMk cId="1535715520" sldId="326"/>
        </pc:sldMkLst>
        <pc:picChg chg="add del mod">
          <ac:chgData name="旭 崔" userId="c9529ebc8e11f68e" providerId="LiveId" clId="{5BFBD16D-A67E-47A1-BF8F-AD1BE8E7C388}" dt="2026-04-21T01:13:35.726" v="2574" actId="478"/>
          <ac:picMkLst>
            <pc:docMk/>
            <pc:sldMk cId="1535715520" sldId="326"/>
            <ac:picMk id="21" creationId="{922F9917-F71F-AC1E-EFF6-9E3972F6753D}"/>
          </ac:picMkLst>
        </pc:picChg>
      </pc:sldChg>
      <pc:sldChg chg="addSp delSp modSp add del mod modTransition setBg delAnim modNotesTx">
        <pc:chgData name="旭 崔" userId="c9529ebc8e11f68e" providerId="LiveId" clId="{5BFBD16D-A67E-47A1-BF8F-AD1BE8E7C388}" dt="2026-04-22T11:12:06.745" v="2756" actId="47"/>
        <pc:sldMkLst>
          <pc:docMk/>
          <pc:sldMk cId="1177360445" sldId="327"/>
        </pc:sldMkLst>
      </pc:sldChg>
      <pc:sldChg chg="addSp delSp modSp add del mod modTransition setBg delAnim">
        <pc:chgData name="旭 崔" userId="c9529ebc8e11f68e" providerId="LiveId" clId="{5BFBD16D-A67E-47A1-BF8F-AD1BE8E7C388}" dt="2026-04-22T11:12:08.607" v="2763" actId="47"/>
        <pc:sldMkLst>
          <pc:docMk/>
          <pc:sldMk cId="666375371" sldId="328"/>
        </pc:sldMkLst>
      </pc:sldChg>
      <pc:sldChg chg="addSp delSp modSp add del mod modTransition setBg delAnim modAnim">
        <pc:chgData name="旭 崔" userId="c9529ebc8e11f68e" providerId="LiveId" clId="{5BFBD16D-A67E-47A1-BF8F-AD1BE8E7C388}" dt="2026-04-22T11:12:09.666" v="2767" actId="47"/>
        <pc:sldMkLst>
          <pc:docMk/>
          <pc:sldMk cId="2249872552" sldId="329"/>
        </pc:sldMkLst>
      </pc:sldChg>
      <pc:sldChg chg="addSp delSp modSp add del mod modTransition setBg delAnim modAnim">
        <pc:chgData name="旭 崔" userId="c9529ebc8e11f68e" providerId="LiveId" clId="{5BFBD16D-A67E-47A1-BF8F-AD1BE8E7C388}" dt="2026-04-22T11:12:13.726" v="2770" actId="47"/>
        <pc:sldMkLst>
          <pc:docMk/>
          <pc:sldMk cId="83838457" sldId="330"/>
        </pc:sldMkLst>
        <pc:picChg chg="add del mod">
          <ac:chgData name="旭 崔" userId="c9529ebc8e11f68e" providerId="LiveId" clId="{5BFBD16D-A67E-47A1-BF8F-AD1BE8E7C388}" dt="2026-04-21T01:57:14.429" v="2596" actId="478"/>
          <ac:picMkLst>
            <pc:docMk/>
            <pc:sldMk cId="83838457" sldId="330"/>
            <ac:picMk id="6" creationId="{EE5D4F83-0B13-67B5-65B7-2F4DAA9A9C27}"/>
          </ac:picMkLst>
        </pc:picChg>
      </pc:sldChg>
      <pc:sldChg chg="addSp delSp modSp add del mod ord modTransition setBg delAnim modAnim">
        <pc:chgData name="旭 崔" userId="c9529ebc8e11f68e" providerId="LiveId" clId="{5BFBD16D-A67E-47A1-BF8F-AD1BE8E7C388}" dt="2026-04-22T11:12:00.045" v="2733" actId="47"/>
        <pc:sldMkLst>
          <pc:docMk/>
          <pc:sldMk cId="3121040272" sldId="331"/>
        </pc:sldMkLst>
        <pc:picChg chg="add del mod">
          <ac:chgData name="旭 崔" userId="c9529ebc8e11f68e" providerId="LiveId" clId="{5BFBD16D-A67E-47A1-BF8F-AD1BE8E7C388}" dt="2026-04-22T11:01:39.278" v="2726"/>
          <ac:picMkLst>
            <pc:docMk/>
            <pc:sldMk cId="3121040272" sldId="331"/>
            <ac:picMk id="30" creationId="{369FC957-F48B-02C5-F9F9-69806260FC12}"/>
          </ac:picMkLst>
        </pc:picChg>
      </pc:sldChg>
      <pc:sldChg chg="addSp delSp modSp new del mod">
        <pc:chgData name="旭 崔" userId="c9529ebc8e11f68e" providerId="LiveId" clId="{5BFBD16D-A67E-47A1-BF8F-AD1BE8E7C388}" dt="2026-04-21T01:15:33.491" v="2582" actId="47"/>
        <pc:sldMkLst>
          <pc:docMk/>
          <pc:sldMk cId="670083034" sldId="332"/>
        </pc:sldMkLst>
        <pc:picChg chg="add del mod">
          <ac:chgData name="旭 崔" userId="c9529ebc8e11f68e" providerId="LiveId" clId="{5BFBD16D-A67E-47A1-BF8F-AD1BE8E7C388}" dt="2026-04-21T01:15:31.140" v="2581" actId="478"/>
          <ac:picMkLst>
            <pc:docMk/>
            <pc:sldMk cId="670083034" sldId="332"/>
            <ac:picMk id="3" creationId="{F3EE5003-2379-A930-2E0C-6A4E9B2223CF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268E1E-0E44-426D-905E-8AD9B19D2182}" type="datetimeFigureOut">
              <a:rPr lang="cs-CZ" smtClean="0"/>
              <a:t>22.04.2026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2763"/>
            <a:ext cx="3429000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1B2431-D351-4C6E-A3CF-9DFAC0E3E0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88891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zh-CN" altLang="en-US" dirty="0"/>
              <a:t>大家好，我是 </a:t>
            </a:r>
            <a:r>
              <a:rPr lang="en-US" altLang="zh-CN" dirty="0"/>
              <a:t>Krisa </a:t>
            </a:r>
            <a:r>
              <a:rPr lang="zh-CN" altLang="en-US" dirty="0"/>
              <a:t>老师，欢迎和我一起学习 </a:t>
            </a:r>
            <a:r>
              <a:rPr lang="en-US" altLang="zh-CN" dirty="0" err="1"/>
              <a:t>SnapCAD</a:t>
            </a:r>
            <a:r>
              <a:rPr lang="zh-CN" altLang="en-US" dirty="0"/>
              <a:t>。接下来，我会带大家一步一步认识并应用这款软件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。</a:t>
            </a:r>
            <a:r>
              <a:rPr lang="en-US" sz="1400" b="0" i="0" u="none" strike="noStrike" dirty="0" err="1">
                <a:solidFill>
                  <a:srgbClr val="000000"/>
                </a:solidFill>
              </a:rPr>
              <a:t>这一课我们先不急着搭建机器人，而是先把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</a:t>
            </a:r>
            <a:r>
              <a:rPr lang="en-US" sz="1400" b="0" i="0" u="none" strike="noStrike" dirty="0" err="1">
                <a:solidFill>
                  <a:srgbClr val="000000"/>
                </a:solidFill>
              </a:rPr>
              <a:t>SnapCAD</a:t>
            </a:r>
            <a:r>
              <a:rPr lang="en-US" sz="1400" b="0" i="0" u="none" strike="noStrike" dirty="0">
                <a:solidFill>
                  <a:srgbClr val="000000"/>
                </a:solidFill>
              </a:rPr>
              <a:t> 这个软件认识清楚。包括它是做什么的、界面怎么分区、视图怎么操作，以及哪些基础设置最值得先调整。只要把这一课学明白，后面再做搭建时就会顺手很多。</a:t>
            </a:r>
          </a:p>
          <a:p>
            <a:pPr indent="0" algn="l">
              <a:lnSpc>
                <a:spcPct val="100000"/>
              </a:lnSpc>
            </a:pPr>
            <a:endParaRPr lang="en-US" sz="1400" b="0" i="0" u="none" strike="noStrike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文档设置里，先看默认的 3D 观察角度。像 23、45、0 这种角度组合，通常是一种比较经典的展示视角。它能同时看到模型的顶面和侧面，所以很适合做展示或说明。</a:t>
            </a:r>
          </a:p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下面的新对象位置，则决定新插入的零件会从哪里开始出现。如果你是在连续建模，继承上一个位置会更高效；如果你是初学者，或者希望每次都从中心开始观察，居中显示会更直观。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新对象朝向，控制的是零件插入时的默认旋转状态。如果你当前在连续添加同方向的零件，那继承上一个朝向会很省时间。但如果你想让每个新零件都以统一标准方向出现，那选择 Default 会更规范。所以，这里没有绝对对错，关键是看你当前是在追求效率，还是在追求统一。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r>
              <a:rPr lang="en-US" sz="1400" b="0" i="0" u="none" strike="noStrike">
                <a:solidFill>
                  <a:srgbClr val="000000"/>
                </a:solidFill>
              </a:rPr>
              <a:t>新对象颜色的逻辑和位置、朝向很像。如果你正在连续放同一种颜色的零件，比如一直在搭一段红色结构，那么 Same as previous 会非常方便。但如果你当前更想先搭结构、后统一上色，那就可以把新对象颜色统一设置成默认颜色。这个设置会直接影响建模时的流畅度，所以用顺手之后，效率会提升不少。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cs-CZ"/>
              <a:t>1.7.2013</a:t>
            </a:r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90763" y="512763"/>
            <a:ext cx="4562475" cy="2566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1200"/>
            <a:ext cx="7315200" cy="30813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0" i="0" u="none" strike="noStrike"/>
            </a:lvl1pPr>
          </a:lstStyle>
          <a:p>
            <a:pPr indent="0" algn="l">
              <a:lnSpc>
                <a:spcPct val="100000"/>
              </a:lnSpc>
            </a:pPr>
            <a:endParaRPr lang="en-US" sz="1400" b="0" i="0" u="none" strike="noStrike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02400"/>
            <a:ext cx="3962400" cy="341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r>
              <a:rPr lang="cs-CZ"/>
              <a:t>‹#›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标题幻灯片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30"/>
          <p:cNvSpPr txBox="1"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3" name="Shape 31"/>
          <p:cNvSpPr txBox="1"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3pPr>
            <a:lvl4pPr lvl="3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4" name="Shape 32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5" name="Shape 33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6" name="Shape 34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标题和内容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54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19" name="Shape 55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20" name="Shape 56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1" name="Shape 57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2" name="Shape 58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节标题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59"/>
          <p:cNvSpPr txBox="1"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Arial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5" name="Shape 60"/>
          <p:cNvSpPr txBox="1">
            <a:spLocks noGrp="1"/>
          </p:cNvSpPr>
          <p:nvPr>
            <p:ph type="body" idx="1"/>
          </p:nvPr>
        </p:nvSpPr>
        <p:spPr>
          <a:xfrm>
            <a:off x="623888" y="3442097"/>
            <a:ext cx="7886700" cy="1125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Shape 61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7" name="Shape 62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28" name="Shape 63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两栏内容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Shape 9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31" name="Shape 10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32" name="Shape 11"/>
          <p:cNvSpPr txBox="1">
            <a:spLocks noGrp="1"/>
          </p:cNvSpPr>
          <p:nvPr>
            <p:ph type="body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33" name="Shape 12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34" name="Shape 13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35" name="Shape 14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比较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5"/>
          <p:cNvSpPr txBox="1"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38" name="Shape 36"/>
          <p:cNvSpPr txBox="1">
            <a:spLocks noGrp="1"/>
          </p:cNvSpPr>
          <p:nvPr>
            <p:ph type="body" idx="1"/>
          </p:nvPr>
        </p:nvSpPr>
        <p:spPr>
          <a:xfrm>
            <a:off x="629841" y="1260872"/>
            <a:ext cx="3868340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39" name="Shape 37"/>
          <p:cNvSpPr txBox="1">
            <a:spLocks noGrp="1"/>
          </p:cNvSpPr>
          <p:nvPr>
            <p:ph type="body" idx="2"/>
          </p:nvPr>
        </p:nvSpPr>
        <p:spPr>
          <a:xfrm>
            <a:off x="629841" y="1878806"/>
            <a:ext cx="3868340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40" name="Shape 38"/>
          <p:cNvSpPr txBox="1">
            <a:spLocks noGrp="1"/>
          </p:cNvSpPr>
          <p:nvPr>
            <p:ph type="body" idx="3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 b="1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41" name="Shape 39"/>
          <p:cNvSpPr txBox="1">
            <a:spLocks noGrp="1"/>
          </p:cNvSpPr>
          <p:nvPr>
            <p:ph type="body" idx="4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42" name="Shape 40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43" name="Shape 41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44" name="Shape 42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仅标题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20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47" name="Shape 21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48" name="Shape 22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49" name="Shape 23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空白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Shape 6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52" name="Shape 7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53" name="Shape 8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内容与标题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43"/>
          <p:cNvSpPr txBox="1"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56" name="Shape 44"/>
          <p:cNvSpPr txBox="1">
            <a:spLocks noGrp="1"/>
          </p:cNvSpPr>
          <p:nvPr>
            <p:ph type="body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57" name="Shape 45"/>
          <p:cNvSpPr txBox="1">
            <a:spLocks noGrp="1"/>
          </p:cNvSpPr>
          <p:nvPr>
            <p:ph type="body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>
            <a:endParaRPr/>
          </a:p>
        </p:txBody>
      </p:sp>
      <p:sp>
        <p:nvSpPr>
          <p:cNvPr id="58" name="Shape 46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59" name="Shape 47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0" name="Shape 48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图片与标题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24"/>
          <p:cNvSpPr txBox="1"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3" name="Shape 25"/>
          <p:cNvSpPr>
            <a:spLocks noGrp="1"/>
          </p:cNvSpPr>
          <p:nvPr>
            <p:ph type="pic" idx="2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Shape 26"/>
          <p:cNvSpPr txBox="1">
            <a:spLocks noGrp="1"/>
          </p:cNvSpPr>
          <p:nvPr>
            <p:ph type="body" idx="1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100"/>
              <a:buNone/>
              <a:defRPr sz="1100"/>
            </a:lvl2pPr>
            <a:lvl3pPr marL="1371600" lvl="2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4pPr>
            <a:lvl5pPr marL="2286000" lvl="4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5pPr>
            <a:lvl6pPr marL="2743200" lvl="5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6pPr>
            <a:lvl7pPr marL="3200400" lvl="6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7pPr>
            <a:lvl8pPr marL="3657600" lvl="7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8pPr>
            <a:lvl9pPr marL="4114800" lvl="8" indent="-2286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sz="800"/>
            </a:lvl9pPr>
          </a:lstStyle>
          <a:p>
            <a:endParaRPr/>
          </a:p>
        </p:txBody>
      </p:sp>
      <p:sp>
        <p:nvSpPr>
          <p:cNvPr id="65" name="Shape 27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6" name="Shape 28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67" name="Shape 29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标题和竖排文字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49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0" name="Shape 50"/>
          <p:cNvSpPr txBox="1">
            <a:spLocks noGrp="1"/>
          </p:cNvSpPr>
          <p:nvPr>
            <p:ph type="body" idx="1"/>
          </p:nvPr>
        </p:nvSpPr>
        <p:spPr>
          <a:xfrm rot="5400000">
            <a:off x="2940248" y="-942379"/>
            <a:ext cx="3263504" cy="78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71" name="Shape 51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2" name="Shape 52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3" name="Shape 53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竖排标题与文本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15"/>
          <p:cNvSpPr txBox="1">
            <a:spLocks noGrp="1"/>
          </p:cNvSpPr>
          <p:nvPr>
            <p:ph type="title"/>
          </p:nvPr>
        </p:nvSpPr>
        <p:spPr>
          <a:xfrm rot="5400000">
            <a:off x="5350073" y="1467445"/>
            <a:ext cx="4358879" cy="1971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6" name="Shape 16"/>
          <p:cNvSpPr txBox="1">
            <a:spLocks noGrp="1"/>
          </p:cNvSpPr>
          <p:nvPr>
            <p:ph type="body" idx="1"/>
          </p:nvPr>
        </p:nvSpPr>
        <p:spPr>
          <a:xfrm rot="5400000">
            <a:off x="1349573" y="-447080"/>
            <a:ext cx="4358879" cy="580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lvl="0" indent="-31750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1pPr>
            <a:lvl2pPr marL="914400" lvl="1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2pPr>
            <a:lvl3pPr marL="1371600" lvl="2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3pPr>
            <a:lvl4pPr marL="1828800" lvl="3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4pPr>
            <a:lvl5pPr marL="2286000" lvl="4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5pPr>
            <a:lvl6pPr marL="2743200" lvl="5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6pPr>
            <a:lvl7pPr marL="3200400" lvl="6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7pPr>
            <a:lvl8pPr marL="3657600" lvl="7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8pPr>
            <a:lvl9pPr marL="4114800" lvl="8" indent="-317500" algn="l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/>
            </a:lvl9pPr>
          </a:lstStyle>
          <a:p>
            <a:endParaRPr/>
          </a:p>
        </p:txBody>
      </p:sp>
      <p:sp>
        <p:nvSpPr>
          <p:cNvPr id="77" name="Shape 17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8" name="Shape 18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100"/>
              <a:buNone/>
              <a:defRPr/>
            </a:lvl9pPr>
          </a:lstStyle>
          <a:p>
            <a:endParaRPr/>
          </a:p>
        </p:txBody>
      </p:sp>
      <p:sp>
        <p:nvSpPr>
          <p:cNvPr id="79" name="Shape 19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1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Arial"/>
              <a:buNone/>
              <a:defRPr sz="33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2pPr>
            <a:lvl3pPr lvl="2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3pPr>
            <a:lvl4pPr lvl="3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4pPr>
            <a:lvl5pPr lvl="4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5pPr>
            <a:lvl6pPr lvl="5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6pPr>
            <a:lvl7pPr lvl="6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7pPr>
            <a:lvl8pPr lvl="7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8pPr>
            <a:lvl9pPr lvl="8">
              <a:spcBef>
                <a:spcPts val="0"/>
              </a:spcBef>
              <a:spcAft>
                <a:spcPts val="0"/>
              </a:spcAft>
              <a:buSzPts val="1100"/>
              <a:buNone/>
              <a:defRPr sz="1400"/>
            </a:lvl9pPr>
          </a:lstStyle>
          <a:p>
            <a:endParaRPr/>
          </a:p>
        </p:txBody>
      </p:sp>
      <p:sp>
        <p:nvSpPr>
          <p:cNvPr id="7" name="Shape 2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7500" algn="l" rtl="0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Shape 3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" name="Shape 4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100"/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100"/>
              <a:buNone/>
              <a:defRPr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" name="Shape 5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C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默认主题">
    <p:bg>
      <p:bgPr>
        <a:solidFill>
          <a:srgbClr val="FFFFFF">
            <a:alpha val="100000"/>
          </a:srgbClr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57483699" r:id="rId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1.jpg"/><Relationship Id="rId7" Type="http://schemas.openxmlformats.org/officeDocument/2006/relationships/image" Target="../media/image4.png"/><Relationship Id="rId12" Type="http://schemas.microsoft.com/office/2007/relationships/hdphoto" Target="../media/hdphoto3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microsoft.com/office/2007/relationships/hdphoto" Target="../media/hdphoto1.wdp"/><Relationship Id="rId11" Type="http://schemas.openxmlformats.org/officeDocument/2006/relationships/image" Target="../media/image7.png"/><Relationship Id="rId5" Type="http://schemas.openxmlformats.org/officeDocument/2006/relationships/image" Target="../media/image3.png"/><Relationship Id="rId10" Type="http://schemas.openxmlformats.org/officeDocument/2006/relationships/image" Target="../media/image6.png"/><Relationship Id="rId4" Type="http://schemas.openxmlformats.org/officeDocument/2006/relationships/image" Target="../media/image2.png"/><Relationship Id="rId9" Type="http://schemas.microsoft.com/office/2007/relationships/hdphoto" Target="../media/hdphoto2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microsoft.com/office/2007/relationships/hdphoto" Target="../media/hdphoto4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5" Type="http://schemas.openxmlformats.org/officeDocument/2006/relationships/image" Target="../media/image10.svg"/><Relationship Id="rId4" Type="http://schemas.openxmlformats.org/officeDocument/2006/relationships/image" Target="../media/image9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3.svg"/><Relationship Id="rId4" Type="http://schemas.openxmlformats.org/officeDocument/2006/relationships/image" Target="../media/image12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Relationship Id="rId4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3"/>
          <p:cNvSpPr/>
          <p:nvPr/>
        </p:nvSpPr>
        <p:spPr>
          <a:xfrm>
            <a:off x="496236" y="1606617"/>
            <a:ext cx="10160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5200" b="1" i="0" u="none" strike="noStrike" dirty="0" err="1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SnapCAD</a:t>
            </a:r>
            <a:r>
              <a:rPr lang="en-US" sz="5200" b="1" i="0" u="none" strike="noStrike" dirty="0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</a:t>
            </a:r>
            <a:r>
              <a:rPr lang="en-US" sz="5200" b="1" i="0" u="none" strike="noStrike" dirty="0" err="1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基础入门教程</a:t>
            </a:r>
            <a:endParaRPr lang="en-US" sz="1100" dirty="0"/>
          </a:p>
        </p:txBody>
      </p:sp>
      <p:sp>
        <p:nvSpPr>
          <p:cNvPr id="4" name="AutoShape 4"/>
          <p:cNvSpPr/>
          <p:nvPr/>
        </p:nvSpPr>
        <p:spPr>
          <a:xfrm>
            <a:off x="496236" y="2813117"/>
            <a:ext cx="10160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40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第一课</a:t>
            </a:r>
            <a:r>
              <a:rPr lang="en-US" sz="40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· </a:t>
            </a:r>
            <a:r>
              <a:rPr lang="en-US" sz="40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认识界面</a:t>
            </a:r>
            <a:endParaRPr lang="en-US" sz="4000" dirty="0">
              <a:solidFill>
                <a:srgbClr val="0070C0"/>
              </a:solidFill>
            </a:endParaRPr>
          </a:p>
        </p:txBody>
      </p:sp>
      <p:sp>
        <p:nvSpPr>
          <p:cNvPr id="5" name="AutoShape 5"/>
          <p:cNvSpPr/>
          <p:nvPr/>
        </p:nvSpPr>
        <p:spPr>
          <a:xfrm>
            <a:off x="496236" y="4092642"/>
            <a:ext cx="1016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zh-CN" altLang="en-US" sz="2000" b="0" i="0" u="none" strike="noStrike" dirty="0">
                <a:solidFill>
                  <a:srgbClr val="FFFFFF">
                    <a:alpha val="80000"/>
                  </a:srgb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主讲人</a:t>
            </a:r>
            <a:r>
              <a:rPr lang="en-US" sz="2000" b="0" i="0" u="none" strike="noStrike" dirty="0">
                <a:solidFill>
                  <a:srgbClr val="FFFFFF">
                    <a:alpha val="80000"/>
                  </a:srgb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：K</a:t>
            </a:r>
            <a:r>
              <a:rPr lang="en-US" altLang="zh-CN" sz="2000" b="0" i="0" u="none" strike="noStrike" dirty="0">
                <a:solidFill>
                  <a:srgbClr val="FFFFFF">
                    <a:alpha val="80000"/>
                  </a:srgb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risa</a:t>
            </a:r>
            <a:endParaRPr lang="en-US" sz="1100" dirty="0"/>
          </a:p>
        </p:txBody>
      </p:sp>
      <p:sp>
        <p:nvSpPr>
          <p:cNvPr id="6" name="AutoShape 6"/>
          <p:cNvSpPr/>
          <p:nvPr/>
        </p:nvSpPr>
        <p:spPr>
          <a:xfrm>
            <a:off x="496236" y="4654617"/>
            <a:ext cx="1778000" cy="76200"/>
          </a:xfrm>
          <a:prstGeom prst="roundRect">
            <a:avLst>
              <a:gd name="adj" fmla="val 0"/>
            </a:avLst>
          </a:prstGeom>
          <a:solidFill>
            <a:srgbClr val="0070C0"/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874BE8E2-B82C-8634-809D-BF097AC38DC2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17343" y="3709751"/>
            <a:ext cx="3636935" cy="2633801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408542E4-0D32-0442-C9D9-B623C7CE92D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255"/>
                    </a14:imgEffect>
                    <a14:imgEffect>
                      <a14:saturation sat="2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4316" y="5251383"/>
            <a:ext cx="1178154" cy="1178154"/>
          </a:xfrm>
          <a:prstGeom prst="rect">
            <a:avLst/>
          </a:prstGeom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C0898168-4959-99E4-4E11-D068D9E09F8B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682926">
            <a:off x="9011056" y="-767806"/>
            <a:ext cx="3670419" cy="3152045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74A54067-6FD3-24E0-2BB8-9F43CBE2723B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231079" y="5045142"/>
            <a:ext cx="2565400" cy="1323709"/>
          </a:xfrm>
          <a:prstGeom prst="rect">
            <a:avLst/>
          </a:prstGeom>
        </p:spPr>
      </p:pic>
      <p:pic>
        <p:nvPicPr>
          <p:cNvPr id="14" name="图片 13">
            <a:extLst>
              <a:ext uri="{FF2B5EF4-FFF2-40B4-BE49-F238E27FC236}">
                <a16:creationId xmlns:a16="http://schemas.microsoft.com/office/drawing/2014/main" id="{7B9E754E-126D-D437-3C6A-78839FE0152F}"/>
              </a:ext>
            </a:extLst>
          </p:cNvPr>
          <p:cNvPicPr>
            <a:picLocks noChangeAspect="1"/>
          </p:cNvPicPr>
          <p:nvPr/>
        </p:nvPicPr>
        <p:blipFill>
          <a:blip r:embed="rId10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801334" y="-1023591"/>
            <a:ext cx="2253648" cy="2253648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:a16="http://schemas.microsoft.com/office/drawing/2014/main" id="{846A78CC-0D1F-F654-70CD-9D8A851A64C7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0725803">
            <a:off x="-384061" y="487262"/>
            <a:ext cx="1178154" cy="11781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par>
              <p:cTn id="53"/>
            </p:par>
          </p:childTnLst>
        </p:cTn>
      </p:par>
    </p:tnLst>
    <p:bldLst>
      <p:bldP spid="3" grpId="0"/>
      <p:bldP spid="4" grpId="0"/>
      <p:bldP spid="5" grpId="0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4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" name="AutoShape 3"/>
          <p:cNvSpPr/>
          <p:nvPr/>
        </p:nvSpPr>
        <p:spPr>
          <a:xfrm>
            <a:off x="762000" y="635000"/>
            <a:ext cx="10668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Document：默认视角</a:t>
            </a:r>
            <a:r>
              <a:rPr lang="en-US" sz="32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/ </a:t>
            </a:r>
            <a:r>
              <a:rPr lang="en-US" sz="3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新对象位置</a:t>
            </a:r>
            <a:endParaRPr lang="en-US" sz="1100" dirty="0"/>
          </a:p>
        </p:txBody>
      </p:sp>
      <p:sp>
        <p:nvSpPr>
          <p:cNvPr id="22" name="AutoShape 3">
            <a:extLst>
              <a:ext uri="{FF2B5EF4-FFF2-40B4-BE49-F238E27FC236}">
                <a16:creationId xmlns:a16="http://schemas.microsoft.com/office/drawing/2014/main" id="{EDB3C3DF-23D2-9419-0163-3555C285778A}"/>
              </a:ext>
            </a:extLst>
          </p:cNvPr>
          <p:cNvSpPr/>
          <p:nvPr/>
        </p:nvSpPr>
        <p:spPr>
          <a:xfrm>
            <a:off x="723605" y="1651000"/>
            <a:ext cx="3175000" cy="4318000"/>
          </a:xfrm>
          <a:prstGeom prst="roundRect">
            <a:avLst>
              <a:gd name="adj" fmla="val 480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76200" dir="2700000" algn="tl" rotWithShape="0">
              <a:srgbClr val="4A6B8A">
                <a:alpha val="12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23" name="AutoShape 4">
            <a:extLst>
              <a:ext uri="{FF2B5EF4-FFF2-40B4-BE49-F238E27FC236}">
                <a16:creationId xmlns:a16="http://schemas.microsoft.com/office/drawing/2014/main" id="{001E195F-0D5A-214A-4083-ADBC88DE8F47}"/>
              </a:ext>
            </a:extLst>
          </p:cNvPr>
          <p:cNvSpPr/>
          <p:nvPr/>
        </p:nvSpPr>
        <p:spPr>
          <a:xfrm>
            <a:off x="977605" y="1968500"/>
            <a:ext cx="711200" cy="71120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24" name="Picture 5">
            <a:extLst>
              <a:ext uri="{FF2B5EF4-FFF2-40B4-BE49-F238E27FC236}">
                <a16:creationId xmlns:a16="http://schemas.microsoft.com/office/drawing/2014/main" id="{A25AD7F4-693C-590B-132E-B2C57E1289DA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155405" y="2146300"/>
            <a:ext cx="355600" cy="355600"/>
          </a:xfrm>
          <a:prstGeom prst="rect">
            <a:avLst/>
          </a:prstGeom>
        </p:spPr>
      </p:pic>
      <p:sp>
        <p:nvSpPr>
          <p:cNvPr id="25" name="AutoShape 6">
            <a:extLst>
              <a:ext uri="{FF2B5EF4-FFF2-40B4-BE49-F238E27FC236}">
                <a16:creationId xmlns:a16="http://schemas.microsoft.com/office/drawing/2014/main" id="{2699B6D7-54B5-D8F9-5062-37784F4DCD49}"/>
              </a:ext>
            </a:extLst>
          </p:cNvPr>
          <p:cNvSpPr/>
          <p:nvPr/>
        </p:nvSpPr>
        <p:spPr>
          <a:xfrm>
            <a:off x="1866605" y="1968500"/>
            <a:ext cx="1778000" cy="711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3D </a:t>
            </a:r>
            <a:r>
              <a:rPr lang="en-US" sz="16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观察角度</a:t>
            </a:r>
            <a:endParaRPr lang="en-US" sz="1100" dirty="0">
              <a:solidFill>
                <a:srgbClr val="0070C0"/>
              </a:solidFill>
            </a:endParaRPr>
          </a:p>
        </p:txBody>
      </p:sp>
      <p:cxnSp>
        <p:nvCxnSpPr>
          <p:cNvPr id="26" name="Connector 7">
            <a:extLst>
              <a:ext uri="{FF2B5EF4-FFF2-40B4-BE49-F238E27FC236}">
                <a16:creationId xmlns:a16="http://schemas.microsoft.com/office/drawing/2014/main" id="{9749164A-7309-290A-6A7A-02EE7ECA7608}"/>
              </a:ext>
            </a:extLst>
          </p:cNvPr>
          <p:cNvCxnSpPr/>
          <p:nvPr/>
        </p:nvCxnSpPr>
        <p:spPr>
          <a:xfrm rot="21583630">
            <a:off x="977620" y="2914650"/>
            <a:ext cx="2667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AAB8C2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7" name="AutoShape 8">
            <a:extLst>
              <a:ext uri="{FF2B5EF4-FFF2-40B4-BE49-F238E27FC236}">
                <a16:creationId xmlns:a16="http://schemas.microsoft.com/office/drawing/2014/main" id="{1EE5B3BC-BA53-2F27-AAD4-A8F4969C5CBB}"/>
              </a:ext>
            </a:extLst>
          </p:cNvPr>
          <p:cNvSpPr/>
          <p:nvPr/>
        </p:nvSpPr>
        <p:spPr>
          <a:xfrm>
            <a:off x="977605" y="3175000"/>
            <a:ext cx="2667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💡 </a:t>
            </a:r>
            <a:r>
              <a:rPr lang="en-US" sz="13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核心定义</a:t>
            </a:r>
            <a:endParaRPr lang="en-US" sz="1100" dirty="0"/>
          </a:p>
        </p:txBody>
      </p:sp>
      <p:sp>
        <p:nvSpPr>
          <p:cNvPr id="28" name="AutoShape 9">
            <a:extLst>
              <a:ext uri="{FF2B5EF4-FFF2-40B4-BE49-F238E27FC236}">
                <a16:creationId xmlns:a16="http://schemas.microsoft.com/office/drawing/2014/main" id="{3C7F0CA8-C6B7-FF4B-22F9-9F565C63CE3F}"/>
              </a:ext>
            </a:extLst>
          </p:cNvPr>
          <p:cNvSpPr/>
          <p:nvPr/>
        </p:nvSpPr>
        <p:spPr>
          <a:xfrm>
            <a:off x="977605" y="3556000"/>
            <a:ext cx="2667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t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1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默认的3D视图参数为 (X=23, Y=45, Z=0)，</a:t>
            </a:r>
            <a:r>
              <a:rPr lang="en-US" sz="11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这是软件预设的初始观察视角</a:t>
            </a:r>
            <a:r>
              <a:rPr lang="en-US" sz="11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29" name="AutoShape 10">
            <a:extLst>
              <a:ext uri="{FF2B5EF4-FFF2-40B4-BE49-F238E27FC236}">
                <a16:creationId xmlns:a16="http://schemas.microsoft.com/office/drawing/2014/main" id="{1960D323-76F9-0089-E90E-89818CCBD238}"/>
              </a:ext>
            </a:extLst>
          </p:cNvPr>
          <p:cNvSpPr/>
          <p:nvPr/>
        </p:nvSpPr>
        <p:spPr>
          <a:xfrm>
            <a:off x="977605" y="4445000"/>
            <a:ext cx="2667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📐 </a:t>
            </a:r>
            <a:r>
              <a:rPr lang="en-US" sz="13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实际应用</a:t>
            </a:r>
            <a:endParaRPr lang="en-US" sz="1100" dirty="0"/>
          </a:p>
        </p:txBody>
      </p:sp>
      <p:sp>
        <p:nvSpPr>
          <p:cNvPr id="30" name="AutoShape 11">
            <a:extLst>
              <a:ext uri="{FF2B5EF4-FFF2-40B4-BE49-F238E27FC236}">
                <a16:creationId xmlns:a16="http://schemas.microsoft.com/office/drawing/2014/main" id="{B3E6893F-7975-4014-C720-E2DED666DF3E}"/>
              </a:ext>
            </a:extLst>
          </p:cNvPr>
          <p:cNvSpPr/>
          <p:nvPr/>
        </p:nvSpPr>
        <p:spPr>
          <a:xfrm>
            <a:off x="977605" y="4826000"/>
            <a:ext cx="2667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t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1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“</a:t>
            </a:r>
            <a:r>
              <a:rPr lang="en-US" sz="11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微俯视</a:t>
            </a:r>
            <a:r>
              <a:rPr lang="en-US" sz="11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+ 斜45度”的经典构图，能同时兼顾模型的顶面细节与侧面结构，广泛用于说明书展示。</a:t>
            </a:r>
            <a:endParaRPr lang="en-US" sz="1100" dirty="0"/>
          </a:p>
        </p:txBody>
      </p:sp>
      <p:sp>
        <p:nvSpPr>
          <p:cNvPr id="31" name="AutoShape 12">
            <a:extLst>
              <a:ext uri="{FF2B5EF4-FFF2-40B4-BE49-F238E27FC236}">
                <a16:creationId xmlns:a16="http://schemas.microsoft.com/office/drawing/2014/main" id="{BC81B45C-3A06-522D-FD3B-D6ECDD0E16EA}"/>
              </a:ext>
            </a:extLst>
          </p:cNvPr>
          <p:cNvSpPr/>
          <p:nvPr/>
        </p:nvSpPr>
        <p:spPr>
          <a:xfrm>
            <a:off x="4184354" y="1651000"/>
            <a:ext cx="3175000" cy="4318000"/>
          </a:xfrm>
          <a:prstGeom prst="roundRect">
            <a:avLst>
              <a:gd name="adj" fmla="val 480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76200" dir="2700000" algn="tl" rotWithShape="0">
              <a:srgbClr val="4A6B8A">
                <a:alpha val="12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2" name="AutoShape 13">
            <a:extLst>
              <a:ext uri="{FF2B5EF4-FFF2-40B4-BE49-F238E27FC236}">
                <a16:creationId xmlns:a16="http://schemas.microsoft.com/office/drawing/2014/main" id="{5163F395-02C3-BCA1-28EA-AB57C8DEF22C}"/>
              </a:ext>
            </a:extLst>
          </p:cNvPr>
          <p:cNvSpPr/>
          <p:nvPr/>
        </p:nvSpPr>
        <p:spPr>
          <a:xfrm>
            <a:off x="4438354" y="1968500"/>
            <a:ext cx="711200" cy="71120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33" name="Picture 14">
            <a:extLst>
              <a:ext uri="{FF2B5EF4-FFF2-40B4-BE49-F238E27FC236}">
                <a16:creationId xmlns:a16="http://schemas.microsoft.com/office/drawing/2014/main" id="{923B1770-1E62-9DA6-5BCD-D5087A57009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616154" y="2146300"/>
            <a:ext cx="355600" cy="355600"/>
          </a:xfrm>
          <a:prstGeom prst="rect">
            <a:avLst/>
          </a:prstGeom>
        </p:spPr>
      </p:pic>
      <p:sp>
        <p:nvSpPr>
          <p:cNvPr id="34" name="AutoShape 15">
            <a:extLst>
              <a:ext uri="{FF2B5EF4-FFF2-40B4-BE49-F238E27FC236}">
                <a16:creationId xmlns:a16="http://schemas.microsoft.com/office/drawing/2014/main" id="{09D7ABAD-A415-0CB5-3ADD-46C4D241C771}"/>
              </a:ext>
            </a:extLst>
          </p:cNvPr>
          <p:cNvSpPr/>
          <p:nvPr/>
        </p:nvSpPr>
        <p:spPr>
          <a:xfrm>
            <a:off x="5327354" y="1968500"/>
            <a:ext cx="1778000" cy="711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6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新对象位置</a:t>
            </a:r>
            <a:endParaRPr lang="en-US" sz="1100" dirty="0">
              <a:solidFill>
                <a:srgbClr val="0070C0"/>
              </a:solidFill>
            </a:endParaRPr>
          </a:p>
        </p:txBody>
      </p:sp>
      <p:cxnSp>
        <p:nvCxnSpPr>
          <p:cNvPr id="35" name="Connector 16">
            <a:extLst>
              <a:ext uri="{FF2B5EF4-FFF2-40B4-BE49-F238E27FC236}">
                <a16:creationId xmlns:a16="http://schemas.microsoft.com/office/drawing/2014/main" id="{58B0E97C-EC09-CC1E-01D9-CD9D0EE526F7}"/>
              </a:ext>
            </a:extLst>
          </p:cNvPr>
          <p:cNvCxnSpPr/>
          <p:nvPr/>
        </p:nvCxnSpPr>
        <p:spPr>
          <a:xfrm rot="21583630">
            <a:off x="4438369" y="2914650"/>
            <a:ext cx="2667000" cy="12700"/>
          </a:xfrm>
          <a:prstGeom prst="straightConnector1">
            <a:avLst/>
          </a:prstGeom>
          <a:solidFill>
            <a:srgbClr val="DEE0E3">
              <a:alpha val="100000"/>
            </a:srgbClr>
          </a:solidFill>
          <a:ln w="12700" cap="flat" cmpd="sng">
            <a:solidFill>
              <a:srgbClr val="AAB8C2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6" name="AutoShape 17">
            <a:extLst>
              <a:ext uri="{FF2B5EF4-FFF2-40B4-BE49-F238E27FC236}">
                <a16:creationId xmlns:a16="http://schemas.microsoft.com/office/drawing/2014/main" id="{E0177912-A27A-F4C3-EA85-41C3D22D31C7}"/>
              </a:ext>
            </a:extLst>
          </p:cNvPr>
          <p:cNvSpPr/>
          <p:nvPr/>
        </p:nvSpPr>
        <p:spPr>
          <a:xfrm>
            <a:off x="4438354" y="3175000"/>
            <a:ext cx="2667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⚙️ </a:t>
            </a:r>
            <a:r>
              <a:rPr lang="en-US" sz="13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可选模式</a:t>
            </a:r>
            <a:endParaRPr lang="en-US" sz="1100" dirty="0"/>
          </a:p>
        </p:txBody>
      </p:sp>
      <p:sp>
        <p:nvSpPr>
          <p:cNvPr id="37" name="AutoShape 18">
            <a:extLst>
              <a:ext uri="{FF2B5EF4-FFF2-40B4-BE49-F238E27FC236}">
                <a16:creationId xmlns:a16="http://schemas.microsoft.com/office/drawing/2014/main" id="{6361DEE2-1C9A-E251-8AE9-4DACDC32C32B}"/>
              </a:ext>
            </a:extLst>
          </p:cNvPr>
          <p:cNvSpPr/>
          <p:nvPr/>
        </p:nvSpPr>
        <p:spPr>
          <a:xfrm>
            <a:off x="4438354" y="3556000"/>
            <a:ext cx="2667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t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1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提供两种核心策略</a:t>
            </a:r>
            <a:r>
              <a:rPr lang="en-US" sz="11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：</a:t>
            </a:r>
            <a:br>
              <a:rPr lang="en-US" sz="11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</a:br>
            <a:r>
              <a:rPr lang="en-US" sz="11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① Same as previous (</a:t>
            </a:r>
            <a:r>
              <a:rPr lang="en-US" sz="11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继承位置</a:t>
            </a:r>
            <a:r>
              <a:rPr lang="en-US" sz="11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) / ② Centered (</a:t>
            </a:r>
            <a:r>
              <a:rPr lang="en-US" sz="11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居中放置</a:t>
            </a:r>
            <a:r>
              <a:rPr lang="en-US" sz="11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)</a:t>
            </a:r>
            <a:endParaRPr lang="en-US" sz="1100" dirty="0"/>
          </a:p>
        </p:txBody>
      </p:sp>
      <p:sp>
        <p:nvSpPr>
          <p:cNvPr id="38" name="AutoShape 19">
            <a:extLst>
              <a:ext uri="{FF2B5EF4-FFF2-40B4-BE49-F238E27FC236}">
                <a16:creationId xmlns:a16="http://schemas.microsoft.com/office/drawing/2014/main" id="{584BF6E7-730D-73CD-F647-7B73DFEA69AF}"/>
              </a:ext>
            </a:extLst>
          </p:cNvPr>
          <p:cNvSpPr/>
          <p:nvPr/>
        </p:nvSpPr>
        <p:spPr>
          <a:xfrm>
            <a:off x="4438354" y="4445000"/>
            <a:ext cx="2667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💡 </a:t>
            </a:r>
            <a:r>
              <a:rPr lang="en-US" sz="13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配置建议</a:t>
            </a:r>
            <a:endParaRPr lang="en-US" sz="1100" dirty="0"/>
          </a:p>
        </p:txBody>
      </p:sp>
      <p:sp>
        <p:nvSpPr>
          <p:cNvPr id="39" name="AutoShape 20">
            <a:extLst>
              <a:ext uri="{FF2B5EF4-FFF2-40B4-BE49-F238E27FC236}">
                <a16:creationId xmlns:a16="http://schemas.microsoft.com/office/drawing/2014/main" id="{AD265512-DD64-44BA-C123-93D6C1A8563C}"/>
              </a:ext>
            </a:extLst>
          </p:cNvPr>
          <p:cNvSpPr/>
          <p:nvPr/>
        </p:nvSpPr>
        <p:spPr>
          <a:xfrm>
            <a:off x="4438354" y="4826000"/>
            <a:ext cx="2667000" cy="889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t" anchorCtr="0"/>
          <a:lstStyle/>
          <a:p>
            <a:pPr indent="0" algn="l">
              <a:lnSpc>
                <a:spcPct val="108333"/>
              </a:lnSpc>
              <a:defRPr/>
            </a:pPr>
            <a:r>
              <a:rPr lang="en-US" sz="11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连续建模时推荐“Same</a:t>
            </a:r>
            <a:r>
              <a:rPr lang="en-US" sz="11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as previous”</a:t>
            </a:r>
            <a:r>
              <a:rPr lang="en-US" sz="11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以提升效率；新手练习或独立零件摆放时</a:t>
            </a:r>
            <a:r>
              <a:rPr lang="en-US" sz="11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，“</a:t>
            </a:r>
            <a:r>
              <a:rPr lang="en-US" sz="1100" b="0" i="0" u="none" strike="noStrike" dirty="0" err="1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Centered”更直观</a:t>
            </a:r>
            <a:r>
              <a:rPr lang="en-US" sz="1100" b="0" i="0" u="none" strike="noStrike" dirty="0">
                <a:solidFill>
                  <a:srgbClr val="666666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41" name="AutoShape 12">
            <a:extLst>
              <a:ext uri="{FF2B5EF4-FFF2-40B4-BE49-F238E27FC236}">
                <a16:creationId xmlns:a16="http://schemas.microsoft.com/office/drawing/2014/main" id="{0264B148-DDD4-4FD5-2D31-41688C341B39}"/>
              </a:ext>
            </a:extLst>
          </p:cNvPr>
          <p:cNvSpPr/>
          <p:nvPr/>
        </p:nvSpPr>
        <p:spPr>
          <a:xfrm>
            <a:off x="7645103" y="1651000"/>
            <a:ext cx="4026703" cy="4318000"/>
          </a:xfrm>
          <a:prstGeom prst="roundRect">
            <a:avLst>
              <a:gd name="adj" fmla="val 4800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76200" dir="2700000" algn="tl" rotWithShape="0">
              <a:srgbClr val="4A6B8A">
                <a:alpha val="12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40" name="图片 39">
            <a:extLst>
              <a:ext uri="{FF2B5EF4-FFF2-40B4-BE49-F238E27FC236}">
                <a16:creationId xmlns:a16="http://schemas.microsoft.com/office/drawing/2014/main" id="{18E3954F-CCBB-4965-2CF9-4E67C8EEEF31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73597" y="2193862"/>
            <a:ext cx="3769713" cy="32322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5" grpId="0"/>
      <p:bldP spid="27" grpId="0"/>
      <p:bldP spid="28" grpId="0"/>
      <p:bldP spid="29" grpId="0"/>
      <p:bldP spid="30" grpId="0"/>
      <p:bldP spid="31" grpId="0" animBg="1"/>
      <p:bldP spid="32" grpId="0" animBg="1"/>
      <p:bldP spid="34" grpId="0"/>
      <p:bldP spid="36" grpId="0"/>
      <p:bldP spid="37" grpId="0"/>
      <p:bldP spid="38" grpId="0"/>
      <p:bldP spid="39" grpId="0"/>
      <p:bldP spid="4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6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" name="AutoShape 3"/>
          <p:cNvSpPr/>
          <p:nvPr/>
        </p:nvSpPr>
        <p:spPr>
          <a:xfrm>
            <a:off x="762000" y="635000"/>
            <a:ext cx="5080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新对象朝向</a:t>
            </a:r>
            <a:endParaRPr lang="en-US" sz="1100" dirty="0"/>
          </a:p>
        </p:txBody>
      </p:sp>
      <p:sp>
        <p:nvSpPr>
          <p:cNvPr id="4" name="AutoShape 4"/>
          <p:cNvSpPr/>
          <p:nvPr/>
        </p:nvSpPr>
        <p:spPr>
          <a:xfrm>
            <a:off x="762000" y="1651000"/>
            <a:ext cx="5080000" cy="4318000"/>
          </a:xfrm>
          <a:prstGeom prst="roundRect">
            <a:avLst>
              <a:gd name="adj" fmla="val 4705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63500" dir="54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17" name="任意多边形: 形状 16">
            <a:extLst>
              <a:ext uri="{FF2B5EF4-FFF2-40B4-BE49-F238E27FC236}">
                <a16:creationId xmlns:a16="http://schemas.microsoft.com/office/drawing/2014/main" id="{9D1F8F4F-E756-134B-08EB-0D7E36EFAEAC}"/>
              </a:ext>
            </a:extLst>
          </p:cNvPr>
          <p:cNvSpPr/>
          <p:nvPr/>
        </p:nvSpPr>
        <p:spPr>
          <a:xfrm>
            <a:off x="1371600" y="2273300"/>
            <a:ext cx="152400" cy="152400"/>
          </a:xfrm>
          <a:custGeom>
            <a:avLst/>
            <a:gdLst>
              <a:gd name="csX0" fmla="*/ 152400 w 152400"/>
              <a:gd name="csY0" fmla="*/ 76200 h 152400"/>
              <a:gd name="csX1" fmla="*/ 76200 w 152400"/>
              <a:gd name="csY1" fmla="*/ 152400 h 152400"/>
              <a:gd name="csX2" fmla="*/ 0 w 152400"/>
              <a:gd name="csY2" fmla="*/ 76200 h 152400"/>
              <a:gd name="csX3" fmla="*/ 76200 w 152400"/>
              <a:gd name="csY3" fmla="*/ 0 h 152400"/>
              <a:gd name="csX4" fmla="*/ 152400 w 152400"/>
              <a:gd name="csY4" fmla="*/ 76200 h 1524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152400" h="152400">
                <a:moveTo>
                  <a:pt x="152400" y="76200"/>
                </a:moveTo>
                <a:cubicBezTo>
                  <a:pt x="152400" y="118284"/>
                  <a:pt x="118284" y="152400"/>
                  <a:pt x="76200" y="152400"/>
                </a:cubicBezTo>
                <a:cubicBezTo>
                  <a:pt x="34116" y="152400"/>
                  <a:pt x="0" y="118284"/>
                  <a:pt x="0" y="76200"/>
                </a:cubicBezTo>
                <a:cubicBezTo>
                  <a:pt x="0" y="34116"/>
                  <a:pt x="34116" y="0"/>
                  <a:pt x="76200" y="0"/>
                </a:cubicBezTo>
                <a:cubicBezTo>
                  <a:pt x="118284" y="0"/>
                  <a:pt x="152400" y="34116"/>
                  <a:pt x="152400" y="76200"/>
                </a:cubicBezTo>
                <a:close/>
              </a:path>
            </a:pathLst>
          </a:custGeom>
          <a:solidFill>
            <a:srgbClr val="0070C0"/>
          </a:solidFill>
          <a:ln w="38100" cap="flat">
            <a:solidFill>
              <a:srgbClr val="4A6B8A"/>
            </a:solidFill>
            <a:prstDash val="solid"/>
            <a:miter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" name="任意多边形: 形状 17">
            <a:extLst>
              <a:ext uri="{FF2B5EF4-FFF2-40B4-BE49-F238E27FC236}">
                <a16:creationId xmlns:a16="http://schemas.microsoft.com/office/drawing/2014/main" id="{14B60705-C04C-4FE1-5855-02ADA641EB5D}"/>
              </a:ext>
            </a:extLst>
          </p:cNvPr>
          <p:cNvSpPr/>
          <p:nvPr/>
        </p:nvSpPr>
        <p:spPr>
          <a:xfrm>
            <a:off x="1257299" y="2616200"/>
            <a:ext cx="419100" cy="266700"/>
          </a:xfrm>
          <a:custGeom>
            <a:avLst/>
            <a:gdLst>
              <a:gd name="csX0" fmla="*/ 419100 w 419100"/>
              <a:gd name="csY0" fmla="*/ 266700 h 266700"/>
              <a:gd name="csX1" fmla="*/ 133358 w 419100"/>
              <a:gd name="csY1" fmla="*/ 266700 h 266700"/>
              <a:gd name="csX2" fmla="*/ 0 w 419100"/>
              <a:gd name="csY2" fmla="*/ 133350 h 266700"/>
              <a:gd name="csX3" fmla="*/ 133358 w 419100"/>
              <a:gd name="csY3" fmla="*/ 0 h 266700"/>
              <a:gd name="csX4" fmla="*/ 266700 w 419100"/>
              <a:gd name="csY4" fmla="*/ 0 h 2667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419100" h="266700">
                <a:moveTo>
                  <a:pt x="419100" y="266700"/>
                </a:moveTo>
                <a:lnTo>
                  <a:pt x="133358" y="266700"/>
                </a:lnTo>
                <a:cubicBezTo>
                  <a:pt x="57157" y="266700"/>
                  <a:pt x="7" y="211137"/>
                  <a:pt x="0" y="133350"/>
                </a:cubicBezTo>
                <a:cubicBezTo>
                  <a:pt x="-7" y="55563"/>
                  <a:pt x="57157" y="0"/>
                  <a:pt x="133358" y="0"/>
                </a:cubicBezTo>
                <a:lnTo>
                  <a:pt x="266700" y="0"/>
                </a:lnTo>
              </a:path>
            </a:pathLst>
          </a:custGeom>
          <a:noFill/>
          <a:ln w="38100" cap="rnd">
            <a:solidFill>
              <a:srgbClr val="0070C0"/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9" name="任意多边形: 形状 18">
            <a:extLst>
              <a:ext uri="{FF2B5EF4-FFF2-40B4-BE49-F238E27FC236}">
                <a16:creationId xmlns:a16="http://schemas.microsoft.com/office/drawing/2014/main" id="{102FA0CF-82EE-15D7-DCBF-65BA4C55A045}"/>
              </a:ext>
            </a:extLst>
          </p:cNvPr>
          <p:cNvSpPr/>
          <p:nvPr/>
        </p:nvSpPr>
        <p:spPr>
          <a:xfrm>
            <a:off x="1524000" y="2349500"/>
            <a:ext cx="419100" cy="266700"/>
          </a:xfrm>
          <a:custGeom>
            <a:avLst/>
            <a:gdLst>
              <a:gd name="csX0" fmla="*/ 6 w 419100"/>
              <a:gd name="csY0" fmla="*/ 266700 h 266700"/>
              <a:gd name="csX1" fmla="*/ 285744 w 419100"/>
              <a:gd name="csY1" fmla="*/ 266700 h 266700"/>
              <a:gd name="csX2" fmla="*/ 419100 w 419100"/>
              <a:gd name="csY2" fmla="*/ 133350 h 266700"/>
              <a:gd name="csX3" fmla="*/ 285744 w 419100"/>
              <a:gd name="csY3" fmla="*/ 0 h 266700"/>
              <a:gd name="csX4" fmla="*/ 0 w 419100"/>
              <a:gd name="csY4" fmla="*/ 0 h 2667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419100" h="266700">
                <a:moveTo>
                  <a:pt x="6" y="266700"/>
                </a:moveTo>
                <a:lnTo>
                  <a:pt x="285744" y="266700"/>
                </a:lnTo>
                <a:cubicBezTo>
                  <a:pt x="361944" y="266700"/>
                  <a:pt x="419092" y="211137"/>
                  <a:pt x="419100" y="133350"/>
                </a:cubicBezTo>
                <a:cubicBezTo>
                  <a:pt x="419108" y="55563"/>
                  <a:pt x="361944" y="0"/>
                  <a:pt x="285744" y="0"/>
                </a:cubicBezTo>
                <a:lnTo>
                  <a:pt x="0" y="0"/>
                </a:lnTo>
              </a:path>
            </a:pathLst>
          </a:custGeom>
          <a:noFill/>
          <a:ln w="38100" cap="rnd">
            <a:solidFill>
              <a:srgbClr val="0070C0"/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0" name="任意多边形: 形状 19">
            <a:extLst>
              <a:ext uri="{FF2B5EF4-FFF2-40B4-BE49-F238E27FC236}">
                <a16:creationId xmlns:a16="http://schemas.microsoft.com/office/drawing/2014/main" id="{6180143B-2B64-E5FF-3D0C-B25A12131EA9}"/>
              </a:ext>
            </a:extLst>
          </p:cNvPr>
          <p:cNvSpPr/>
          <p:nvPr/>
        </p:nvSpPr>
        <p:spPr>
          <a:xfrm>
            <a:off x="1257300" y="2349500"/>
            <a:ext cx="114300" cy="19050"/>
          </a:xfrm>
          <a:custGeom>
            <a:avLst/>
            <a:gdLst>
              <a:gd name="csX0" fmla="*/ 0 w 114300"/>
              <a:gd name="csY0" fmla="*/ 0 h 19050"/>
              <a:gd name="csX1" fmla="*/ 114300 w 114300"/>
              <a:gd name="csY1" fmla="*/ 0 h 19050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114300" h="19050">
                <a:moveTo>
                  <a:pt x="0" y="0"/>
                </a:moveTo>
                <a:lnTo>
                  <a:pt x="114300" y="0"/>
                </a:lnTo>
              </a:path>
            </a:pathLst>
          </a:custGeom>
          <a:noFill/>
          <a:ln w="38100" cap="rnd">
            <a:solidFill>
              <a:srgbClr val="0070C0"/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" name="任意多边形: 形状 20">
            <a:extLst>
              <a:ext uri="{FF2B5EF4-FFF2-40B4-BE49-F238E27FC236}">
                <a16:creationId xmlns:a16="http://schemas.microsoft.com/office/drawing/2014/main" id="{AABE8131-4C9A-59AE-88B6-DF7523B51514}"/>
              </a:ext>
            </a:extLst>
          </p:cNvPr>
          <p:cNvSpPr/>
          <p:nvPr/>
        </p:nvSpPr>
        <p:spPr>
          <a:xfrm>
            <a:off x="1828800" y="2882900"/>
            <a:ext cx="114300" cy="19050"/>
          </a:xfrm>
          <a:custGeom>
            <a:avLst/>
            <a:gdLst>
              <a:gd name="csX0" fmla="*/ 0 w 114300"/>
              <a:gd name="csY0" fmla="*/ 0 h 19050"/>
              <a:gd name="csX1" fmla="*/ 114300 w 114300"/>
              <a:gd name="csY1" fmla="*/ 0 h 19050"/>
            </a:gdLst>
            <a:ahLst/>
            <a:cxnLst>
              <a:cxn ang="0">
                <a:pos x="csX0" y="csY0"/>
              </a:cxn>
              <a:cxn ang="0">
                <a:pos x="csX1" y="csY1"/>
              </a:cxn>
            </a:cxnLst>
            <a:rect l="l" t="t" r="r" b="b"/>
            <a:pathLst>
              <a:path w="114300" h="19050">
                <a:moveTo>
                  <a:pt x="0" y="0"/>
                </a:moveTo>
                <a:lnTo>
                  <a:pt x="114300" y="0"/>
                </a:lnTo>
              </a:path>
            </a:pathLst>
          </a:custGeom>
          <a:noFill/>
          <a:ln w="38100" cap="rnd">
            <a:solidFill>
              <a:srgbClr val="0070C0"/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" name="任意多边形: 形状 21">
            <a:extLst>
              <a:ext uri="{FF2B5EF4-FFF2-40B4-BE49-F238E27FC236}">
                <a16:creationId xmlns:a16="http://schemas.microsoft.com/office/drawing/2014/main" id="{7C83ECD1-52C3-E60B-DF60-54B8DF357516}"/>
              </a:ext>
            </a:extLst>
          </p:cNvPr>
          <p:cNvSpPr/>
          <p:nvPr/>
        </p:nvSpPr>
        <p:spPr>
          <a:xfrm>
            <a:off x="1676400" y="2806700"/>
            <a:ext cx="152400" cy="152400"/>
          </a:xfrm>
          <a:custGeom>
            <a:avLst/>
            <a:gdLst>
              <a:gd name="csX0" fmla="*/ 152400 w 152400"/>
              <a:gd name="csY0" fmla="*/ 76200 h 152400"/>
              <a:gd name="csX1" fmla="*/ 76200 w 152400"/>
              <a:gd name="csY1" fmla="*/ 152400 h 152400"/>
              <a:gd name="csX2" fmla="*/ 0 w 152400"/>
              <a:gd name="csY2" fmla="*/ 76200 h 152400"/>
              <a:gd name="csX3" fmla="*/ 76200 w 152400"/>
              <a:gd name="csY3" fmla="*/ 0 h 152400"/>
              <a:gd name="csX4" fmla="*/ 152400 w 152400"/>
              <a:gd name="csY4" fmla="*/ 76200 h 1524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152400" h="152400">
                <a:moveTo>
                  <a:pt x="152400" y="76200"/>
                </a:moveTo>
                <a:cubicBezTo>
                  <a:pt x="152400" y="118284"/>
                  <a:pt x="118284" y="152400"/>
                  <a:pt x="76200" y="152400"/>
                </a:cubicBezTo>
                <a:cubicBezTo>
                  <a:pt x="34116" y="152400"/>
                  <a:pt x="0" y="118284"/>
                  <a:pt x="0" y="76200"/>
                </a:cubicBezTo>
                <a:cubicBezTo>
                  <a:pt x="0" y="34116"/>
                  <a:pt x="34116" y="0"/>
                  <a:pt x="76200" y="0"/>
                </a:cubicBezTo>
                <a:cubicBezTo>
                  <a:pt x="118284" y="0"/>
                  <a:pt x="152400" y="34116"/>
                  <a:pt x="152400" y="76200"/>
                </a:cubicBezTo>
                <a:close/>
              </a:path>
            </a:pathLst>
          </a:custGeom>
          <a:solidFill>
            <a:srgbClr val="0070C0"/>
          </a:solidFill>
          <a:ln w="38100" cap="flat">
            <a:solidFill>
              <a:srgbClr val="0070C0"/>
            </a:solidFill>
            <a:prstDash val="solid"/>
            <a:miter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" name="AutoShape 6"/>
          <p:cNvSpPr/>
          <p:nvPr/>
        </p:nvSpPr>
        <p:spPr>
          <a:xfrm>
            <a:off x="2286000" y="2349500"/>
            <a:ext cx="3175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2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Same as previous</a:t>
            </a:r>
            <a:endParaRPr lang="en-US" sz="1100" dirty="0"/>
          </a:p>
        </p:txBody>
      </p:sp>
      <p:sp>
        <p:nvSpPr>
          <p:cNvPr id="7" name="AutoShape 7"/>
          <p:cNvSpPr/>
          <p:nvPr/>
        </p:nvSpPr>
        <p:spPr>
          <a:xfrm>
            <a:off x="1143000" y="3429000"/>
            <a:ext cx="4318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t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0" i="0" u="none" strike="noStrike" dirty="0" err="1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继承上一个零件的朝向状态。适合在连续添加同方向零件的场景下使用，能有效减少重复的旋转操作</a:t>
            </a:r>
            <a:r>
              <a:rPr lang="en-US" sz="1300" b="0" i="0" u="none" strike="noStrike" dirty="0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8" name="AutoShape 8"/>
          <p:cNvSpPr/>
          <p:nvPr/>
        </p:nvSpPr>
        <p:spPr>
          <a:xfrm>
            <a:off x="1143000" y="4826000"/>
            <a:ext cx="4318000" cy="635000"/>
          </a:xfrm>
          <a:prstGeom prst="roundRect">
            <a:avLst>
              <a:gd name="adj" fmla="val 50000"/>
            </a:avLst>
          </a:prstGeom>
          <a:solidFill>
            <a:srgbClr val="0070C0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9" name="AutoShape 9"/>
          <p:cNvSpPr/>
          <p:nvPr/>
        </p:nvSpPr>
        <p:spPr>
          <a:xfrm>
            <a:off x="1143000" y="4826000"/>
            <a:ext cx="431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4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🎯 </a:t>
            </a:r>
            <a:r>
              <a:rPr lang="en-US" sz="14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核心目标：追求效率</a:t>
            </a:r>
            <a:endParaRPr lang="en-US" sz="1100" dirty="0">
              <a:solidFill>
                <a:srgbClr val="0070C0"/>
              </a:solidFill>
            </a:endParaRPr>
          </a:p>
        </p:txBody>
      </p:sp>
      <p:sp>
        <p:nvSpPr>
          <p:cNvPr id="10" name="AutoShape 10"/>
          <p:cNvSpPr/>
          <p:nvPr/>
        </p:nvSpPr>
        <p:spPr>
          <a:xfrm>
            <a:off x="6350000" y="1651000"/>
            <a:ext cx="5080000" cy="4318000"/>
          </a:xfrm>
          <a:prstGeom prst="roundRect">
            <a:avLst>
              <a:gd name="adj" fmla="val 4705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254000" dist="63500" dir="54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24" name="任意多边形: 形状 23">
            <a:extLst>
              <a:ext uri="{FF2B5EF4-FFF2-40B4-BE49-F238E27FC236}">
                <a16:creationId xmlns:a16="http://schemas.microsoft.com/office/drawing/2014/main" id="{FB9BA0DF-48F6-3C42-9195-A58CABB44693}"/>
              </a:ext>
            </a:extLst>
          </p:cNvPr>
          <p:cNvSpPr/>
          <p:nvPr/>
        </p:nvSpPr>
        <p:spPr>
          <a:xfrm>
            <a:off x="6845300" y="2692400"/>
            <a:ext cx="685800" cy="266700"/>
          </a:xfrm>
          <a:custGeom>
            <a:avLst/>
            <a:gdLst>
              <a:gd name="csX0" fmla="*/ 609600 w 685800"/>
              <a:gd name="csY0" fmla="*/ 0 h 266700"/>
              <a:gd name="csX1" fmla="*/ 685800 w 685800"/>
              <a:gd name="csY1" fmla="*/ 0 h 266700"/>
              <a:gd name="csX2" fmla="*/ 685800 w 685800"/>
              <a:gd name="csY2" fmla="*/ 266700 h 266700"/>
              <a:gd name="csX3" fmla="*/ 609600 w 685800"/>
              <a:gd name="csY3" fmla="*/ 266700 h 266700"/>
              <a:gd name="csX4" fmla="*/ 76200 w 685800"/>
              <a:gd name="csY4" fmla="*/ 266700 h 266700"/>
              <a:gd name="csX5" fmla="*/ 0 w 685800"/>
              <a:gd name="csY5" fmla="*/ 266700 h 266700"/>
              <a:gd name="csX6" fmla="*/ 0 w 685800"/>
              <a:gd name="csY6" fmla="*/ 0 h 266700"/>
              <a:gd name="csX7" fmla="*/ 76200 w 685800"/>
              <a:gd name="csY7" fmla="*/ 0 h 2667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</a:cxnLst>
            <a:rect l="l" t="t" r="r" b="b"/>
            <a:pathLst>
              <a:path w="685800" h="266700">
                <a:moveTo>
                  <a:pt x="609600" y="0"/>
                </a:moveTo>
                <a:cubicBezTo>
                  <a:pt x="651684" y="0"/>
                  <a:pt x="685800" y="0"/>
                  <a:pt x="685800" y="0"/>
                </a:cubicBezTo>
                <a:lnTo>
                  <a:pt x="685800" y="266700"/>
                </a:lnTo>
                <a:cubicBezTo>
                  <a:pt x="685800" y="266700"/>
                  <a:pt x="651684" y="266700"/>
                  <a:pt x="609600" y="266700"/>
                </a:cubicBezTo>
                <a:lnTo>
                  <a:pt x="76200" y="266700"/>
                </a:lnTo>
                <a:cubicBezTo>
                  <a:pt x="34116" y="266700"/>
                  <a:pt x="0" y="266700"/>
                  <a:pt x="0" y="266700"/>
                </a:cubicBezTo>
                <a:lnTo>
                  <a:pt x="0" y="0"/>
                </a:lnTo>
                <a:cubicBezTo>
                  <a:pt x="0" y="0"/>
                  <a:pt x="34116" y="0"/>
                  <a:pt x="76200" y="0"/>
                </a:cubicBezTo>
                <a:close/>
              </a:path>
            </a:pathLst>
          </a:custGeom>
          <a:noFill/>
          <a:ln w="38100" cap="flat">
            <a:solidFill>
              <a:srgbClr val="0070C0"/>
            </a:solidFill>
            <a:prstDash val="solid"/>
            <a:miter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5" name="任意多边形: 形状 24">
            <a:extLst>
              <a:ext uri="{FF2B5EF4-FFF2-40B4-BE49-F238E27FC236}">
                <a16:creationId xmlns:a16="http://schemas.microsoft.com/office/drawing/2014/main" id="{7BA15914-3184-31F1-9B20-99B06F336D1A}"/>
              </a:ext>
            </a:extLst>
          </p:cNvPr>
          <p:cNvSpPr/>
          <p:nvPr/>
        </p:nvSpPr>
        <p:spPr>
          <a:xfrm>
            <a:off x="6845300" y="2292350"/>
            <a:ext cx="266700" cy="266700"/>
          </a:xfrm>
          <a:custGeom>
            <a:avLst/>
            <a:gdLst>
              <a:gd name="csX0" fmla="*/ 266700 w 266700"/>
              <a:gd name="csY0" fmla="*/ 0 h 266700"/>
              <a:gd name="csX1" fmla="*/ 76200 w 266700"/>
              <a:gd name="csY1" fmla="*/ 0 h 266700"/>
              <a:gd name="csX2" fmla="*/ 0 w 266700"/>
              <a:gd name="csY2" fmla="*/ 76200 h 266700"/>
              <a:gd name="csX3" fmla="*/ 0 w 266700"/>
              <a:gd name="csY3" fmla="*/ 190500 h 266700"/>
              <a:gd name="csX4" fmla="*/ 76200 w 266700"/>
              <a:gd name="csY4" fmla="*/ 266700 h 266700"/>
              <a:gd name="csX5" fmla="*/ 266700 w 266700"/>
              <a:gd name="csY5" fmla="*/ 266700 h 2667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</a:cxnLst>
            <a:rect l="l" t="t" r="r" b="b"/>
            <a:pathLst>
              <a:path w="266700" h="266700">
                <a:moveTo>
                  <a:pt x="266700" y="0"/>
                </a:moveTo>
                <a:lnTo>
                  <a:pt x="76200" y="0"/>
                </a:lnTo>
                <a:cubicBezTo>
                  <a:pt x="34116" y="0"/>
                  <a:pt x="0" y="34116"/>
                  <a:pt x="0" y="76200"/>
                </a:cubicBezTo>
                <a:lnTo>
                  <a:pt x="0" y="190500"/>
                </a:lnTo>
                <a:cubicBezTo>
                  <a:pt x="0" y="232583"/>
                  <a:pt x="34116" y="266700"/>
                  <a:pt x="76200" y="266700"/>
                </a:cubicBezTo>
                <a:lnTo>
                  <a:pt x="266700" y="266700"/>
                </a:lnTo>
              </a:path>
            </a:pathLst>
          </a:custGeom>
          <a:noFill/>
          <a:ln w="38100" cap="rnd">
            <a:solidFill>
              <a:srgbClr val="0070C0"/>
            </a:solidFill>
            <a:prstDash val="solid"/>
            <a:miter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" name="任意多边形: 形状 25">
            <a:extLst>
              <a:ext uri="{FF2B5EF4-FFF2-40B4-BE49-F238E27FC236}">
                <a16:creationId xmlns:a16="http://schemas.microsoft.com/office/drawing/2014/main" id="{09AD902D-5E63-03B8-32A1-292E071A4255}"/>
              </a:ext>
            </a:extLst>
          </p:cNvPr>
          <p:cNvSpPr/>
          <p:nvPr/>
        </p:nvSpPr>
        <p:spPr>
          <a:xfrm>
            <a:off x="7226300" y="2273300"/>
            <a:ext cx="304800" cy="304800"/>
          </a:xfrm>
          <a:custGeom>
            <a:avLst/>
            <a:gdLst>
              <a:gd name="csX0" fmla="*/ 304800 w 304800"/>
              <a:gd name="csY0" fmla="*/ 152400 h 304800"/>
              <a:gd name="csX1" fmla="*/ 152400 w 304800"/>
              <a:gd name="csY1" fmla="*/ 304800 h 304800"/>
              <a:gd name="csX2" fmla="*/ 0 w 304800"/>
              <a:gd name="csY2" fmla="*/ 152400 h 304800"/>
              <a:gd name="csX3" fmla="*/ 152400 w 304800"/>
              <a:gd name="csY3" fmla="*/ 0 h 304800"/>
              <a:gd name="csX4" fmla="*/ 304800 w 304800"/>
              <a:gd name="csY4" fmla="*/ 152400 h 3048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304800" h="304800">
                <a:moveTo>
                  <a:pt x="304800" y="152400"/>
                </a:moveTo>
                <a:cubicBezTo>
                  <a:pt x="304800" y="236568"/>
                  <a:pt x="236568" y="304800"/>
                  <a:pt x="152400" y="304800"/>
                </a:cubicBezTo>
                <a:cubicBezTo>
                  <a:pt x="68232" y="304800"/>
                  <a:pt x="0" y="236568"/>
                  <a:pt x="0" y="152400"/>
                </a:cubicBezTo>
                <a:cubicBezTo>
                  <a:pt x="0" y="68232"/>
                  <a:pt x="68232" y="0"/>
                  <a:pt x="152400" y="0"/>
                </a:cubicBezTo>
                <a:cubicBezTo>
                  <a:pt x="236568" y="0"/>
                  <a:pt x="304800" y="68232"/>
                  <a:pt x="304800" y="152400"/>
                </a:cubicBezTo>
                <a:close/>
              </a:path>
            </a:pathLst>
          </a:custGeom>
          <a:solidFill>
            <a:srgbClr val="0070C0"/>
          </a:solidFill>
          <a:ln w="38100" cap="flat">
            <a:solidFill>
              <a:srgbClr val="0070C0"/>
            </a:solidFill>
            <a:prstDash val="solid"/>
            <a:miter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" name="任意多边形: 形状 26">
            <a:extLst>
              <a:ext uri="{FF2B5EF4-FFF2-40B4-BE49-F238E27FC236}">
                <a16:creationId xmlns:a16="http://schemas.microsoft.com/office/drawing/2014/main" id="{3E166D55-BF27-89DB-767C-9FCEF5F330B4}"/>
              </a:ext>
            </a:extLst>
          </p:cNvPr>
          <p:cNvSpPr/>
          <p:nvPr/>
        </p:nvSpPr>
        <p:spPr>
          <a:xfrm>
            <a:off x="7321550" y="2368550"/>
            <a:ext cx="114300" cy="114300"/>
          </a:xfrm>
          <a:custGeom>
            <a:avLst/>
            <a:gdLst>
              <a:gd name="csX0" fmla="*/ 114300 w 114300"/>
              <a:gd name="csY0" fmla="*/ 57150 h 114300"/>
              <a:gd name="csX1" fmla="*/ 57150 w 114300"/>
              <a:gd name="csY1" fmla="*/ 114300 h 114300"/>
              <a:gd name="csX2" fmla="*/ 0 w 114300"/>
              <a:gd name="csY2" fmla="*/ 57150 h 114300"/>
              <a:gd name="csX3" fmla="*/ 57150 w 114300"/>
              <a:gd name="csY3" fmla="*/ 0 h 114300"/>
              <a:gd name="csX4" fmla="*/ 114300 w 114300"/>
              <a:gd name="csY4" fmla="*/ 57150 h 1143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114300" h="114300">
                <a:moveTo>
                  <a:pt x="114300" y="57150"/>
                </a:moveTo>
                <a:cubicBezTo>
                  <a:pt x="114300" y="88713"/>
                  <a:pt x="88713" y="114300"/>
                  <a:pt x="57150" y="114300"/>
                </a:cubicBezTo>
                <a:cubicBezTo>
                  <a:pt x="25587" y="114300"/>
                  <a:pt x="0" y="88713"/>
                  <a:pt x="0" y="57150"/>
                </a:cubicBezTo>
                <a:cubicBezTo>
                  <a:pt x="0" y="25587"/>
                  <a:pt x="25587" y="0"/>
                  <a:pt x="57150" y="0"/>
                </a:cubicBezTo>
                <a:cubicBezTo>
                  <a:pt x="88713" y="0"/>
                  <a:pt x="114300" y="25587"/>
                  <a:pt x="114300" y="57150"/>
                </a:cubicBezTo>
                <a:close/>
              </a:path>
            </a:pathLst>
          </a:custGeom>
          <a:solidFill>
            <a:srgbClr val="FFFFFF"/>
          </a:solidFill>
          <a:ln w="19050" cap="flat">
            <a:solidFill>
              <a:srgbClr val="4A6B8A"/>
            </a:solidFill>
            <a:prstDash val="solid"/>
            <a:miter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" name="AutoShape 12"/>
          <p:cNvSpPr/>
          <p:nvPr/>
        </p:nvSpPr>
        <p:spPr>
          <a:xfrm>
            <a:off x="7874000" y="2349500"/>
            <a:ext cx="3175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2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Default (</a:t>
            </a:r>
            <a:r>
              <a:rPr lang="en-US" sz="2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默认</a:t>
            </a:r>
            <a:r>
              <a:rPr lang="en-US" sz="2200" b="1" i="0" u="none" strike="noStrike" dirty="0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)</a:t>
            </a:r>
            <a:endParaRPr lang="en-US" sz="1100" dirty="0"/>
          </a:p>
        </p:txBody>
      </p:sp>
      <p:sp>
        <p:nvSpPr>
          <p:cNvPr id="13" name="AutoShape 13"/>
          <p:cNvSpPr/>
          <p:nvPr/>
        </p:nvSpPr>
        <p:spPr>
          <a:xfrm>
            <a:off x="6731000" y="3429000"/>
            <a:ext cx="4318000" cy="1016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t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0" i="0" u="none" strike="noStrike" dirty="0" err="1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所有新零件都以统一的标准方向出现。适合需要标准化展示、或者团队协作时统一视觉规范的场景</a:t>
            </a:r>
            <a:r>
              <a:rPr lang="en-US" sz="1300" b="0" i="0" u="none" strike="noStrike" dirty="0">
                <a:solidFill>
                  <a:srgbClr val="555555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14" name="AutoShape 14"/>
          <p:cNvSpPr/>
          <p:nvPr/>
        </p:nvSpPr>
        <p:spPr>
          <a:xfrm>
            <a:off x="6731000" y="4826000"/>
            <a:ext cx="4318000" cy="635000"/>
          </a:xfrm>
          <a:prstGeom prst="roundRect">
            <a:avLst>
              <a:gd name="adj" fmla="val 50000"/>
            </a:avLst>
          </a:prstGeom>
          <a:solidFill>
            <a:srgbClr val="0070C0">
              <a:alpha val="1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15" name="AutoShape 15"/>
          <p:cNvSpPr/>
          <p:nvPr/>
        </p:nvSpPr>
        <p:spPr>
          <a:xfrm>
            <a:off x="6731000" y="4826000"/>
            <a:ext cx="4318000" cy="635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4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🎯 </a:t>
            </a:r>
            <a:r>
              <a:rPr lang="en-US" sz="14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核心目标：追求统一</a:t>
            </a:r>
            <a:endParaRPr lang="en-US" sz="11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6" grpId="0"/>
      <p:bldP spid="7" grpId="0"/>
      <p:bldP spid="8" grpId="0" animBg="1"/>
      <p:bldP spid="9" grpId="0"/>
      <p:bldP spid="10" grpId="0" animBg="1"/>
      <p:bldP spid="24" grpId="0" animBg="1"/>
      <p:bldP spid="25" grpId="0" animBg="1"/>
      <p:bldP spid="26" grpId="0" animBg="1"/>
      <p:bldP spid="27" grpId="0" animBg="1"/>
      <p:bldP spid="12" grpId="0"/>
      <p:bldP spid="13" grpId="0"/>
      <p:bldP spid="14" grpId="0" animBg="1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  <a:solidFill>
            <a:srgbClr val="FFFFFF">
              <a:alpha val="3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3" name="AutoShape 3"/>
          <p:cNvSpPr/>
          <p:nvPr/>
        </p:nvSpPr>
        <p:spPr>
          <a:xfrm>
            <a:off x="762000" y="635000"/>
            <a:ext cx="10668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3200" b="1" i="0" u="none" strike="noStrike" dirty="0" err="1">
                <a:solidFill>
                  <a:srgbClr val="333333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新对象颜色</a:t>
            </a:r>
            <a:endParaRPr lang="en-US" sz="1100" dirty="0"/>
          </a:p>
        </p:txBody>
      </p:sp>
      <p:sp>
        <p:nvSpPr>
          <p:cNvPr id="37" name="AutoShape 3">
            <a:extLst>
              <a:ext uri="{FF2B5EF4-FFF2-40B4-BE49-F238E27FC236}">
                <a16:creationId xmlns:a16="http://schemas.microsoft.com/office/drawing/2014/main" id="{01AB3A7B-CE5B-3DDA-2BB1-54A7754A4415}"/>
              </a:ext>
            </a:extLst>
          </p:cNvPr>
          <p:cNvSpPr/>
          <p:nvPr/>
        </p:nvSpPr>
        <p:spPr>
          <a:xfrm>
            <a:off x="1016000" y="1397000"/>
            <a:ext cx="10160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20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Color for new object · </a:t>
            </a:r>
            <a:r>
              <a:rPr lang="en-US" sz="20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新对象颜色配置</a:t>
            </a:r>
            <a:endParaRPr lang="en-US" sz="1100" dirty="0">
              <a:solidFill>
                <a:srgbClr val="0070C0"/>
              </a:solidFill>
            </a:endParaRPr>
          </a:p>
        </p:txBody>
      </p:sp>
      <p:sp>
        <p:nvSpPr>
          <p:cNvPr id="38" name="AutoShape 4">
            <a:extLst>
              <a:ext uri="{FF2B5EF4-FFF2-40B4-BE49-F238E27FC236}">
                <a16:creationId xmlns:a16="http://schemas.microsoft.com/office/drawing/2014/main" id="{253C7BFF-A6B9-D0E9-4B36-487690C324FD}"/>
              </a:ext>
            </a:extLst>
          </p:cNvPr>
          <p:cNvSpPr/>
          <p:nvPr/>
        </p:nvSpPr>
        <p:spPr>
          <a:xfrm>
            <a:off x="1016000" y="2032000"/>
            <a:ext cx="4953000" cy="3302000"/>
          </a:xfrm>
          <a:prstGeom prst="roundRect">
            <a:avLst>
              <a:gd name="adj" fmla="val 4615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190500" dist="50800" dir="54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57" name="任意多边形: 形状 56">
            <a:extLst>
              <a:ext uri="{FF2B5EF4-FFF2-40B4-BE49-F238E27FC236}">
                <a16:creationId xmlns:a16="http://schemas.microsoft.com/office/drawing/2014/main" id="{1AF36E60-8C9D-9751-FDB0-C8AE439F721A}"/>
              </a:ext>
            </a:extLst>
          </p:cNvPr>
          <p:cNvSpPr/>
          <p:nvPr/>
        </p:nvSpPr>
        <p:spPr>
          <a:xfrm>
            <a:off x="1447800" y="2514600"/>
            <a:ext cx="508000" cy="406400"/>
          </a:xfrm>
          <a:custGeom>
            <a:avLst/>
            <a:gdLst>
              <a:gd name="csX0" fmla="*/ 406400 w 508000"/>
              <a:gd name="csY0" fmla="*/ 0 h 406400"/>
              <a:gd name="csX1" fmla="*/ 114300 w 508000"/>
              <a:gd name="csY1" fmla="*/ 0 h 406400"/>
              <a:gd name="csX2" fmla="*/ 0 w 508000"/>
              <a:gd name="csY2" fmla="*/ 101600 h 406400"/>
              <a:gd name="csX3" fmla="*/ 114300 w 508000"/>
              <a:gd name="csY3" fmla="*/ 203200 h 406400"/>
              <a:gd name="csX4" fmla="*/ 393700 w 508000"/>
              <a:gd name="csY4" fmla="*/ 203200 h 406400"/>
              <a:gd name="csX5" fmla="*/ 508000 w 508000"/>
              <a:gd name="csY5" fmla="*/ 304800 h 406400"/>
              <a:gd name="csX6" fmla="*/ 393700 w 508000"/>
              <a:gd name="csY6" fmla="*/ 406400 h 406400"/>
              <a:gd name="csX7" fmla="*/ 101600 w 508000"/>
              <a:gd name="csY7" fmla="*/ 406400 h 4064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</a:cxnLst>
            <a:rect l="l" t="t" r="r" b="b"/>
            <a:pathLst>
              <a:path w="508000" h="406400">
                <a:moveTo>
                  <a:pt x="406400" y="0"/>
                </a:moveTo>
                <a:lnTo>
                  <a:pt x="114300" y="0"/>
                </a:lnTo>
                <a:cubicBezTo>
                  <a:pt x="76200" y="0"/>
                  <a:pt x="0" y="25400"/>
                  <a:pt x="0" y="101600"/>
                </a:cubicBezTo>
                <a:cubicBezTo>
                  <a:pt x="0" y="177800"/>
                  <a:pt x="76200" y="203200"/>
                  <a:pt x="114300" y="203200"/>
                </a:cubicBezTo>
                <a:lnTo>
                  <a:pt x="393700" y="203200"/>
                </a:lnTo>
                <a:cubicBezTo>
                  <a:pt x="431800" y="203200"/>
                  <a:pt x="508000" y="228600"/>
                  <a:pt x="508000" y="304800"/>
                </a:cubicBezTo>
                <a:cubicBezTo>
                  <a:pt x="508000" y="381000"/>
                  <a:pt x="431800" y="406400"/>
                  <a:pt x="393700" y="406400"/>
                </a:cubicBezTo>
                <a:lnTo>
                  <a:pt x="101600" y="406400"/>
                </a:lnTo>
              </a:path>
            </a:pathLst>
          </a:custGeom>
          <a:noFill/>
          <a:ln w="25400" cap="rnd">
            <a:solidFill>
              <a:srgbClr val="0070C0"/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8" name="任意多边形: 形状 57">
            <a:extLst>
              <a:ext uri="{FF2B5EF4-FFF2-40B4-BE49-F238E27FC236}">
                <a16:creationId xmlns:a16="http://schemas.microsoft.com/office/drawing/2014/main" id="{2615607E-2152-C721-65F3-CB4C4A9E3FE6}"/>
              </a:ext>
            </a:extLst>
          </p:cNvPr>
          <p:cNvSpPr/>
          <p:nvPr/>
        </p:nvSpPr>
        <p:spPr>
          <a:xfrm>
            <a:off x="1854200" y="2463800"/>
            <a:ext cx="101600" cy="101600"/>
          </a:xfrm>
          <a:custGeom>
            <a:avLst/>
            <a:gdLst>
              <a:gd name="csX0" fmla="*/ 50800 w 101600"/>
              <a:gd name="csY0" fmla="*/ 101600 h 101600"/>
              <a:gd name="csX1" fmla="*/ 101600 w 101600"/>
              <a:gd name="csY1" fmla="*/ 50800 h 101600"/>
              <a:gd name="csX2" fmla="*/ 50800 w 101600"/>
              <a:gd name="csY2" fmla="*/ 0 h 101600"/>
              <a:gd name="csX3" fmla="*/ 0 w 101600"/>
              <a:gd name="csY3" fmla="*/ 50800 h 101600"/>
              <a:gd name="csX4" fmla="*/ 50800 w 101600"/>
              <a:gd name="csY4" fmla="*/ 101600 h 1016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101600" h="101600">
                <a:moveTo>
                  <a:pt x="50800" y="101600"/>
                </a:moveTo>
                <a:cubicBezTo>
                  <a:pt x="78856" y="101600"/>
                  <a:pt x="101600" y="78856"/>
                  <a:pt x="101600" y="50800"/>
                </a:cubicBezTo>
                <a:cubicBezTo>
                  <a:pt x="101600" y="22744"/>
                  <a:pt x="78856" y="0"/>
                  <a:pt x="50800" y="0"/>
                </a:cubicBezTo>
                <a:cubicBezTo>
                  <a:pt x="22744" y="0"/>
                  <a:pt x="0" y="22744"/>
                  <a:pt x="0" y="50800"/>
                </a:cubicBezTo>
                <a:cubicBezTo>
                  <a:pt x="0" y="78856"/>
                  <a:pt x="22744" y="101600"/>
                  <a:pt x="50800" y="101600"/>
                </a:cubicBezTo>
                <a:close/>
              </a:path>
            </a:pathLst>
          </a:custGeom>
          <a:solidFill>
            <a:srgbClr val="0070C0"/>
          </a:solidFill>
          <a:ln w="25400" cap="flat">
            <a:solidFill>
              <a:srgbClr val="0070C0"/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9" name="任意多边形: 形状 58">
            <a:extLst>
              <a:ext uri="{FF2B5EF4-FFF2-40B4-BE49-F238E27FC236}">
                <a16:creationId xmlns:a16="http://schemas.microsoft.com/office/drawing/2014/main" id="{9A7D0CC9-923A-468D-41F9-877594F7A4F9}"/>
              </a:ext>
            </a:extLst>
          </p:cNvPr>
          <p:cNvSpPr/>
          <p:nvPr/>
        </p:nvSpPr>
        <p:spPr>
          <a:xfrm>
            <a:off x="1447800" y="2870200"/>
            <a:ext cx="101600" cy="101600"/>
          </a:xfrm>
          <a:custGeom>
            <a:avLst/>
            <a:gdLst>
              <a:gd name="csX0" fmla="*/ 50800 w 101600"/>
              <a:gd name="csY0" fmla="*/ 101600 h 101600"/>
              <a:gd name="csX1" fmla="*/ 101600 w 101600"/>
              <a:gd name="csY1" fmla="*/ 50800 h 101600"/>
              <a:gd name="csX2" fmla="*/ 50800 w 101600"/>
              <a:gd name="csY2" fmla="*/ 0 h 101600"/>
              <a:gd name="csX3" fmla="*/ 0 w 101600"/>
              <a:gd name="csY3" fmla="*/ 50800 h 101600"/>
              <a:gd name="csX4" fmla="*/ 50800 w 101600"/>
              <a:gd name="csY4" fmla="*/ 101600 h 101600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</a:cxnLst>
            <a:rect l="l" t="t" r="r" b="b"/>
            <a:pathLst>
              <a:path w="101600" h="101600">
                <a:moveTo>
                  <a:pt x="50800" y="101600"/>
                </a:moveTo>
                <a:cubicBezTo>
                  <a:pt x="78856" y="101600"/>
                  <a:pt x="101600" y="78856"/>
                  <a:pt x="101600" y="50800"/>
                </a:cubicBezTo>
                <a:cubicBezTo>
                  <a:pt x="101600" y="22744"/>
                  <a:pt x="78856" y="0"/>
                  <a:pt x="50800" y="0"/>
                </a:cubicBezTo>
                <a:cubicBezTo>
                  <a:pt x="22744" y="0"/>
                  <a:pt x="0" y="22744"/>
                  <a:pt x="0" y="50800"/>
                </a:cubicBezTo>
                <a:cubicBezTo>
                  <a:pt x="0" y="78856"/>
                  <a:pt x="22744" y="101600"/>
                  <a:pt x="50800" y="101600"/>
                </a:cubicBezTo>
                <a:close/>
              </a:path>
            </a:pathLst>
          </a:custGeom>
          <a:solidFill>
            <a:srgbClr val="0070C0"/>
          </a:solidFill>
          <a:ln w="25400" cap="flat">
            <a:solidFill>
              <a:srgbClr val="0070C0"/>
            </a:solidFill>
            <a:prstDash val="solid"/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0" name="AutoShape 6">
            <a:extLst>
              <a:ext uri="{FF2B5EF4-FFF2-40B4-BE49-F238E27FC236}">
                <a16:creationId xmlns:a16="http://schemas.microsoft.com/office/drawing/2014/main" id="{15657726-5767-FFA0-203C-025597A125CA}"/>
              </a:ext>
            </a:extLst>
          </p:cNvPr>
          <p:cNvSpPr/>
          <p:nvPr/>
        </p:nvSpPr>
        <p:spPr>
          <a:xfrm>
            <a:off x="2286000" y="2413000"/>
            <a:ext cx="3175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Same as previous</a:t>
            </a:r>
            <a:endParaRPr lang="en-US" sz="1100" dirty="0">
              <a:solidFill>
                <a:srgbClr val="0070C0"/>
              </a:solidFill>
            </a:endParaRPr>
          </a:p>
        </p:txBody>
      </p:sp>
      <p:sp>
        <p:nvSpPr>
          <p:cNvPr id="41" name="AutoShape 7">
            <a:extLst>
              <a:ext uri="{FF2B5EF4-FFF2-40B4-BE49-F238E27FC236}">
                <a16:creationId xmlns:a16="http://schemas.microsoft.com/office/drawing/2014/main" id="{8852D8F9-0BA8-B4BA-7CA1-B1DAE26995B3}"/>
              </a:ext>
            </a:extLst>
          </p:cNvPr>
          <p:cNvSpPr/>
          <p:nvPr/>
        </p:nvSpPr>
        <p:spPr>
          <a:xfrm>
            <a:off x="2286000" y="2921000"/>
            <a:ext cx="31750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0" i="0" u="none" strike="noStrike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高效连续模式</a:t>
            </a:r>
            <a:r>
              <a:rPr lang="en-US" sz="1300" b="0" i="0" u="none" strike="noStrike" dirty="0">
                <a:solidFill>
                  <a:schemeClr val="accent1">
                    <a:lumMod val="60000"/>
                    <a:lumOff val="40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/ Efficiency First</a:t>
            </a:r>
            <a:endParaRPr lang="en-US" sz="11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2" name="AutoShape 8">
            <a:extLst>
              <a:ext uri="{FF2B5EF4-FFF2-40B4-BE49-F238E27FC236}">
                <a16:creationId xmlns:a16="http://schemas.microsoft.com/office/drawing/2014/main" id="{BE02F49B-5B3A-EEB7-27C6-EF96CC3C0E12}"/>
              </a:ext>
            </a:extLst>
          </p:cNvPr>
          <p:cNvSpPr/>
          <p:nvPr/>
        </p:nvSpPr>
        <p:spPr>
          <a:xfrm>
            <a:off x="1397000" y="3429000"/>
            <a:ext cx="4191000" cy="12700"/>
          </a:xfrm>
          <a:prstGeom prst="roundRect">
            <a:avLst>
              <a:gd name="adj" fmla="val 0"/>
            </a:avLst>
          </a:prstGeom>
          <a:solidFill>
            <a:srgbClr val="F0F2F5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43" name="AutoShape 9">
            <a:extLst>
              <a:ext uri="{FF2B5EF4-FFF2-40B4-BE49-F238E27FC236}">
                <a16:creationId xmlns:a16="http://schemas.microsoft.com/office/drawing/2014/main" id="{CF726B1E-392A-788F-7023-408EDA5E74E5}"/>
              </a:ext>
            </a:extLst>
          </p:cNvPr>
          <p:cNvSpPr/>
          <p:nvPr/>
        </p:nvSpPr>
        <p:spPr>
          <a:xfrm>
            <a:off x="1397000" y="3683000"/>
            <a:ext cx="4191000" cy="1143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0" i="0" u="none" strike="noStrike" dirty="0">
                <a:solidFill>
                  <a:srgbClr val="5A646E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当你需要连续放置同色零件（如搭建一堵红墙）时首选此模式。它会自动继承上一个对象的颜色，无需反复打开颜色面板，显著提升建模操作的流畅度。</a:t>
            </a:r>
            <a:endParaRPr lang="en-US" sz="1100" dirty="0"/>
          </a:p>
        </p:txBody>
      </p:sp>
      <p:sp>
        <p:nvSpPr>
          <p:cNvPr id="44" name="AutoShape 10">
            <a:extLst>
              <a:ext uri="{FF2B5EF4-FFF2-40B4-BE49-F238E27FC236}">
                <a16:creationId xmlns:a16="http://schemas.microsoft.com/office/drawing/2014/main" id="{DDEA2FC5-4F9C-223F-1733-02A4851F4B55}"/>
              </a:ext>
            </a:extLst>
          </p:cNvPr>
          <p:cNvSpPr/>
          <p:nvPr/>
        </p:nvSpPr>
        <p:spPr>
          <a:xfrm>
            <a:off x="6223000" y="2032000"/>
            <a:ext cx="4953000" cy="3302000"/>
          </a:xfrm>
          <a:prstGeom prst="roundRect">
            <a:avLst>
              <a:gd name="adj" fmla="val 4615"/>
            </a:avLst>
          </a:prstGeom>
          <a:solidFill>
            <a:srgbClr val="FFFFFF">
              <a:alpha val="100000"/>
            </a:srgbClr>
          </a:solidFill>
          <a:ln w="25400" cap="flat" cmpd="sng">
            <a:noFill/>
            <a:prstDash val="solid"/>
            <a:round/>
          </a:ln>
          <a:effectLst>
            <a:outerShdw blurRad="190500" dist="50800" dir="5400000" algn="tl" rotWithShape="0">
              <a:srgbClr val="000000">
                <a:alpha val="8000"/>
              </a:srgbClr>
            </a:outerShdw>
          </a:effectLst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46" name="AutoShape 12">
            <a:extLst>
              <a:ext uri="{FF2B5EF4-FFF2-40B4-BE49-F238E27FC236}">
                <a16:creationId xmlns:a16="http://schemas.microsoft.com/office/drawing/2014/main" id="{5E9F3084-C148-B1DE-0630-02131544BC31}"/>
              </a:ext>
            </a:extLst>
          </p:cNvPr>
          <p:cNvSpPr/>
          <p:nvPr/>
        </p:nvSpPr>
        <p:spPr>
          <a:xfrm>
            <a:off x="7493000" y="2413000"/>
            <a:ext cx="3175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8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Default (</a:t>
            </a:r>
            <a:r>
              <a:rPr lang="en-US" sz="1800" b="1" i="0" u="none" strike="noStrike" dirty="0" err="1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默认颜色</a:t>
            </a:r>
            <a:r>
              <a:rPr lang="en-US" sz="18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)</a:t>
            </a:r>
            <a:endParaRPr lang="en-US" sz="1100" dirty="0">
              <a:solidFill>
                <a:srgbClr val="0070C0"/>
              </a:solidFill>
            </a:endParaRPr>
          </a:p>
        </p:txBody>
      </p:sp>
      <p:sp>
        <p:nvSpPr>
          <p:cNvPr id="47" name="AutoShape 13">
            <a:extLst>
              <a:ext uri="{FF2B5EF4-FFF2-40B4-BE49-F238E27FC236}">
                <a16:creationId xmlns:a16="http://schemas.microsoft.com/office/drawing/2014/main" id="{60D198C3-2348-F286-EEE2-FE2D3EE79F08}"/>
              </a:ext>
            </a:extLst>
          </p:cNvPr>
          <p:cNvSpPr/>
          <p:nvPr/>
        </p:nvSpPr>
        <p:spPr>
          <a:xfrm>
            <a:off x="7493000" y="2921000"/>
            <a:ext cx="3175000" cy="254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300" b="0" i="0" u="none" strike="noStrike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全局统一模式</a:t>
            </a:r>
            <a:r>
              <a:rPr lang="en-US" sz="1300" b="0" i="0" u="none" strike="noStrike" dirty="0">
                <a:solidFill>
                  <a:schemeClr val="accent1">
                    <a:lumMod val="60000"/>
                    <a:lumOff val="40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/ Structure First</a:t>
            </a:r>
            <a:endParaRPr lang="en-US" sz="11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8" name="AutoShape 14">
            <a:extLst>
              <a:ext uri="{FF2B5EF4-FFF2-40B4-BE49-F238E27FC236}">
                <a16:creationId xmlns:a16="http://schemas.microsoft.com/office/drawing/2014/main" id="{D6BEAD78-87CA-0030-F322-89A8A23A0908}"/>
              </a:ext>
            </a:extLst>
          </p:cNvPr>
          <p:cNvSpPr/>
          <p:nvPr/>
        </p:nvSpPr>
        <p:spPr>
          <a:xfrm>
            <a:off x="6604000" y="3429000"/>
            <a:ext cx="4191000" cy="12700"/>
          </a:xfrm>
          <a:prstGeom prst="roundRect">
            <a:avLst>
              <a:gd name="adj" fmla="val 0"/>
            </a:avLst>
          </a:prstGeom>
          <a:solidFill>
            <a:srgbClr val="F0F2F5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49" name="AutoShape 15">
            <a:extLst>
              <a:ext uri="{FF2B5EF4-FFF2-40B4-BE49-F238E27FC236}">
                <a16:creationId xmlns:a16="http://schemas.microsoft.com/office/drawing/2014/main" id="{55A92396-8973-F5CC-05F7-8A12E85EB47C}"/>
              </a:ext>
            </a:extLst>
          </p:cNvPr>
          <p:cNvSpPr/>
          <p:nvPr/>
        </p:nvSpPr>
        <p:spPr>
          <a:xfrm>
            <a:off x="6604000" y="3683000"/>
            <a:ext cx="4191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16666"/>
              </a:lnSpc>
              <a:defRPr/>
            </a:pPr>
            <a:r>
              <a:rPr lang="en-US" sz="1200" b="0" i="0" u="none" strike="noStrike" dirty="0" err="1">
                <a:solidFill>
                  <a:srgbClr val="5A646E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适合“先搭骨架，后统一上色”的工作流。确保所有新插入的对象都保持统一的基础色调，便于后期进行批量材质替换</a:t>
            </a:r>
            <a:r>
              <a:rPr lang="en-US" sz="1200" b="0" i="0" u="none" strike="noStrike" dirty="0">
                <a:solidFill>
                  <a:srgbClr val="5A646E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sp>
        <p:nvSpPr>
          <p:cNvPr id="50" name="AutoShape 16">
            <a:extLst>
              <a:ext uri="{FF2B5EF4-FFF2-40B4-BE49-F238E27FC236}">
                <a16:creationId xmlns:a16="http://schemas.microsoft.com/office/drawing/2014/main" id="{39455C5A-D19A-38A2-F2B0-CD04BF777CED}"/>
              </a:ext>
            </a:extLst>
          </p:cNvPr>
          <p:cNvSpPr/>
          <p:nvPr/>
        </p:nvSpPr>
        <p:spPr>
          <a:xfrm>
            <a:off x="6604000" y="4572000"/>
            <a:ext cx="4191000" cy="508000"/>
          </a:xfrm>
          <a:prstGeom prst="roundRect">
            <a:avLst>
              <a:gd name="adj" fmla="val 20000"/>
            </a:avLst>
          </a:prstGeom>
          <a:solidFill>
            <a:srgbClr val="E8EDF2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51" name="AutoShape 17">
            <a:extLst>
              <a:ext uri="{FF2B5EF4-FFF2-40B4-BE49-F238E27FC236}">
                <a16:creationId xmlns:a16="http://schemas.microsoft.com/office/drawing/2014/main" id="{0EEE7261-C6FE-7E38-E314-5661ABFBD14B}"/>
              </a:ext>
            </a:extLst>
          </p:cNvPr>
          <p:cNvSpPr/>
          <p:nvPr/>
        </p:nvSpPr>
        <p:spPr>
          <a:xfrm>
            <a:off x="6794500" y="4699000"/>
            <a:ext cx="304800" cy="304800"/>
          </a:xfrm>
          <a:prstGeom prst="roundRect">
            <a:avLst>
              <a:gd name="adj" fmla="val 25000"/>
            </a:avLst>
          </a:prstGeom>
          <a:solidFill>
            <a:srgbClr val="0070C0"/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52" name="AutoShape 18">
            <a:extLst>
              <a:ext uri="{FF2B5EF4-FFF2-40B4-BE49-F238E27FC236}">
                <a16:creationId xmlns:a16="http://schemas.microsoft.com/office/drawing/2014/main" id="{58509704-96FF-6F68-554E-7F99FE36E6B6}"/>
              </a:ext>
            </a:extLst>
          </p:cNvPr>
          <p:cNvSpPr/>
          <p:nvPr/>
        </p:nvSpPr>
        <p:spPr>
          <a:xfrm>
            <a:off x="7239000" y="4699000"/>
            <a:ext cx="3429000" cy="3048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100" b="0" i="0" u="none" strike="noStrike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在此处指定</a:t>
            </a:r>
            <a:r>
              <a:rPr lang="en-US" sz="1100" b="0" i="0" u="none" strike="noStrike" dirty="0">
                <a:solidFill>
                  <a:schemeClr val="accent1">
                    <a:lumMod val="60000"/>
                    <a:lumOff val="40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Default </a:t>
            </a:r>
            <a:r>
              <a:rPr lang="en-US" sz="1100" b="0" i="0" u="none" strike="noStrike" dirty="0" err="1">
                <a:solidFill>
                  <a:schemeClr val="accent1">
                    <a:lumMod val="60000"/>
                    <a:lumOff val="40000"/>
                  </a:schemeClr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模式下的基准颜色值</a:t>
            </a:r>
            <a:endParaRPr lang="en-US" sz="11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3" name="AutoShape 19">
            <a:extLst>
              <a:ext uri="{FF2B5EF4-FFF2-40B4-BE49-F238E27FC236}">
                <a16:creationId xmlns:a16="http://schemas.microsoft.com/office/drawing/2014/main" id="{AE876DE0-F102-B052-C108-BE6896AF81A6}"/>
              </a:ext>
            </a:extLst>
          </p:cNvPr>
          <p:cNvSpPr/>
          <p:nvPr/>
        </p:nvSpPr>
        <p:spPr>
          <a:xfrm>
            <a:off x="1016000" y="5588000"/>
            <a:ext cx="10160000" cy="762000"/>
          </a:xfrm>
          <a:prstGeom prst="roundRect">
            <a:avLst>
              <a:gd name="adj" fmla="val 20000"/>
            </a:avLst>
          </a:prstGeom>
          <a:solidFill>
            <a:srgbClr val="E8EDF2">
              <a:alpha val="100000"/>
            </a:srgbClr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pic>
        <p:nvPicPr>
          <p:cNvPr id="54" name="Picture 20">
            <a:extLst>
              <a:ext uri="{FF2B5EF4-FFF2-40B4-BE49-F238E27FC236}">
                <a16:creationId xmlns:a16="http://schemas.microsoft.com/office/drawing/2014/main" id="{6F8D5596-F53A-0A66-C6D8-75EA298BD4F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270000" y="5791200"/>
            <a:ext cx="355600" cy="355600"/>
          </a:xfrm>
          <a:prstGeom prst="rect">
            <a:avLst/>
          </a:prstGeom>
        </p:spPr>
      </p:pic>
      <p:sp>
        <p:nvSpPr>
          <p:cNvPr id="55" name="AutoShape 21">
            <a:extLst>
              <a:ext uri="{FF2B5EF4-FFF2-40B4-BE49-F238E27FC236}">
                <a16:creationId xmlns:a16="http://schemas.microsoft.com/office/drawing/2014/main" id="{FD50ECAE-D9B7-5BC6-85B3-56AAF845C6B1}"/>
              </a:ext>
            </a:extLst>
          </p:cNvPr>
          <p:cNvSpPr/>
          <p:nvPr/>
        </p:nvSpPr>
        <p:spPr>
          <a:xfrm>
            <a:off x="1778000" y="5740400"/>
            <a:ext cx="9144000" cy="4572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l">
              <a:lnSpc>
                <a:spcPct val="125000"/>
              </a:lnSpc>
              <a:defRPr/>
            </a:pPr>
            <a:r>
              <a:rPr lang="en-US" sz="1200" b="0" i="0" u="none" strike="noStrike" dirty="0">
                <a:solidFill>
                  <a:srgbClr val="5A646E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💡 </a:t>
            </a:r>
            <a:r>
              <a:rPr lang="en-US" sz="1200" b="0" i="0" u="none" strike="noStrike" dirty="0" err="1">
                <a:solidFill>
                  <a:srgbClr val="5A646E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核心建议：根据当前建模阶段灵活切换。连续组装时用</a:t>
            </a:r>
            <a:r>
              <a:rPr lang="en-US" sz="1200" b="0" i="0" u="none" strike="noStrike" dirty="0">
                <a:solidFill>
                  <a:srgbClr val="5A646E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Same as previous </a:t>
            </a:r>
            <a:r>
              <a:rPr lang="en-US" sz="1200" b="0" i="0" u="none" strike="noStrike" dirty="0" err="1">
                <a:solidFill>
                  <a:srgbClr val="5A646E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提效，构建复杂结构框架时用</a:t>
            </a:r>
            <a:r>
              <a:rPr lang="en-US" sz="1200" b="0" i="0" u="none" strike="noStrike" dirty="0">
                <a:solidFill>
                  <a:srgbClr val="5A646E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 Default </a:t>
            </a:r>
            <a:r>
              <a:rPr lang="en-US" sz="1200" b="0" i="0" u="none" strike="noStrike" dirty="0" err="1">
                <a:solidFill>
                  <a:srgbClr val="5A646E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保持整洁</a:t>
            </a:r>
            <a:r>
              <a:rPr lang="en-US" sz="1200" b="0" i="0" u="none" strike="noStrike" dirty="0">
                <a:solidFill>
                  <a:srgbClr val="5A646E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。</a:t>
            </a:r>
            <a:endParaRPr lang="en-US" sz="1100" dirty="0"/>
          </a:p>
        </p:txBody>
      </p:sp>
      <p:pic>
        <p:nvPicPr>
          <p:cNvPr id="13" name="Picture 13"/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622114" y="2321934"/>
            <a:ext cx="725771" cy="725771"/>
          </a:xfrm>
          <a:prstGeom prst="rect">
            <a:avLst/>
          </a:prstGeom>
        </p:spPr>
      </p:pic>
      <p:sp>
        <p:nvSpPr>
          <p:cNvPr id="9" name="AutoShape 9"/>
          <p:cNvSpPr/>
          <p:nvPr/>
        </p:nvSpPr>
        <p:spPr>
          <a:xfrm>
            <a:off x="4504890" y="2095500"/>
            <a:ext cx="1397000" cy="508000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10" name="AutoShape 10"/>
          <p:cNvSpPr/>
          <p:nvPr/>
        </p:nvSpPr>
        <p:spPr>
          <a:xfrm>
            <a:off x="4504890" y="2095500"/>
            <a:ext cx="1397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300" b="1" i="0" u="none" strike="noStrike" dirty="0" err="1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效率更高</a:t>
            </a:r>
            <a:endParaRPr lang="en-US" sz="1100" dirty="0"/>
          </a:p>
        </p:txBody>
      </p:sp>
      <p:sp>
        <p:nvSpPr>
          <p:cNvPr id="16" name="AutoShape 16"/>
          <p:cNvSpPr/>
          <p:nvPr/>
        </p:nvSpPr>
        <p:spPr>
          <a:xfrm>
            <a:off x="9704671" y="2095500"/>
            <a:ext cx="1397000" cy="508000"/>
          </a:xfrm>
          <a:prstGeom prst="roundRect">
            <a:avLst>
              <a:gd name="adj" fmla="val 50000"/>
            </a:avLst>
          </a:prstGeom>
          <a:solidFill>
            <a:srgbClr val="0070C0"/>
          </a:solidFill>
          <a:ln w="25400" cap="flat" cmpd="sng">
            <a:noFill/>
            <a:prstDash val="solid"/>
            <a:round/>
          </a:ln>
        </p:spPr>
        <p:txBody>
          <a:bodyPr vert="horz" wrap="square" lIns="63500" tIns="63500" rIns="63500" bIns="63500" rtlCol="0" anchor="ctr"/>
          <a:lstStyle/>
          <a:p>
            <a:pPr algn="ctr">
              <a:defRPr/>
            </a:pPr>
            <a:endParaRPr/>
          </a:p>
        </p:txBody>
      </p:sp>
      <p:sp>
        <p:nvSpPr>
          <p:cNvPr id="17" name="AutoShape 17"/>
          <p:cNvSpPr/>
          <p:nvPr/>
        </p:nvSpPr>
        <p:spPr>
          <a:xfrm>
            <a:off x="9704671" y="2095500"/>
            <a:ext cx="1397000" cy="508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300" b="1" i="0" u="none" strike="noStrike" dirty="0" err="1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视觉更整洁</a:t>
            </a:r>
            <a:endParaRPr lang="en-US" sz="11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 animBg="1"/>
      <p:bldP spid="57" grpId="0" animBg="1"/>
      <p:bldP spid="58" grpId="0" animBg="1"/>
      <p:bldP spid="59" grpId="0" animBg="1"/>
      <p:bldP spid="40" grpId="0"/>
      <p:bldP spid="41" grpId="0"/>
      <p:bldP spid="42" grpId="0" animBg="1"/>
      <p:bldP spid="43" grpId="0"/>
      <p:bldP spid="44" grpId="0" animBg="1"/>
      <p:bldP spid="46" grpId="0"/>
      <p:bldP spid="47" grpId="0"/>
      <p:bldP spid="48" grpId="0" animBg="1"/>
      <p:bldP spid="49" grpId="0"/>
      <p:bldP spid="50" grpId="0" animBg="1"/>
      <p:bldP spid="51" grpId="0" animBg="1"/>
      <p:bldP spid="52" grpId="0"/>
      <p:bldP spid="53" grpId="0" animBg="1"/>
      <p:bldP spid="55" grpId="0"/>
      <p:bldP spid="9" grpId="0" animBg="1"/>
      <p:bldP spid="10" grpId="0"/>
      <p:bldP spid="16" grpId="0" animBg="1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2">
            <a:extLst>
              <a:ext uri="{FF2B5EF4-FFF2-40B4-BE49-F238E27FC236}">
                <a16:creationId xmlns:a16="http://schemas.microsoft.com/office/drawing/2014/main" id="{A9BD9CD8-5921-7377-6E5C-A4B1E2B3CB50}"/>
              </a:ext>
            </a:extLst>
          </p:cNvPr>
          <p:cNvSpPr/>
          <p:nvPr/>
        </p:nvSpPr>
        <p:spPr>
          <a:xfrm>
            <a:off x="97188" y="1692255"/>
            <a:ext cx="12192000" cy="762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6000" b="1" i="0" u="none" strike="noStrike" dirty="0" err="1">
                <a:solidFill>
                  <a:srgbClr val="FFFFF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感谢观看</a:t>
            </a:r>
            <a:endParaRPr lang="en-US" sz="60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9" name="AutoShape 3">
            <a:extLst>
              <a:ext uri="{FF2B5EF4-FFF2-40B4-BE49-F238E27FC236}">
                <a16:creationId xmlns:a16="http://schemas.microsoft.com/office/drawing/2014/main" id="{48E79FC5-746D-8A8D-672F-0E5B7434E93B}"/>
              </a:ext>
            </a:extLst>
          </p:cNvPr>
          <p:cNvSpPr/>
          <p:nvPr/>
        </p:nvSpPr>
        <p:spPr>
          <a:xfrm>
            <a:off x="164565" y="2454255"/>
            <a:ext cx="12192000" cy="1397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9600" b="1" i="0" u="none" strike="noStrike" dirty="0">
                <a:solidFill>
                  <a:srgbClr val="0070C0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Q &amp; A</a:t>
            </a:r>
            <a:endParaRPr lang="en-US" sz="9600" dirty="0">
              <a:solidFill>
                <a:srgbClr val="0070C0"/>
              </a:solidFill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0" name="AutoShape 4">
            <a:extLst>
              <a:ext uri="{FF2B5EF4-FFF2-40B4-BE49-F238E27FC236}">
                <a16:creationId xmlns:a16="http://schemas.microsoft.com/office/drawing/2014/main" id="{C362B9DF-F340-53E1-5AA8-4269384F63C4}"/>
              </a:ext>
            </a:extLst>
          </p:cNvPr>
          <p:cNvSpPr/>
          <p:nvPr/>
        </p:nvSpPr>
        <p:spPr>
          <a:xfrm>
            <a:off x="-215633" y="3851255"/>
            <a:ext cx="1219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600" b="0" i="0" u="none" strike="noStrike" dirty="0">
                <a:solidFill>
                  <a:srgbClr val="9CA3AF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THANKS FOR WATCHING</a:t>
            </a:r>
            <a:endParaRPr lang="en-US" sz="11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  <p:sp>
        <p:nvSpPr>
          <p:cNvPr id="11" name="AutoShape 5">
            <a:extLst>
              <a:ext uri="{FF2B5EF4-FFF2-40B4-BE49-F238E27FC236}">
                <a16:creationId xmlns:a16="http://schemas.microsoft.com/office/drawing/2014/main" id="{098AF16D-91C0-BA7B-57E3-A2F31B665088}"/>
              </a:ext>
            </a:extLst>
          </p:cNvPr>
          <p:cNvSpPr/>
          <p:nvPr/>
        </p:nvSpPr>
        <p:spPr>
          <a:xfrm>
            <a:off x="-95318" y="4613255"/>
            <a:ext cx="12192000" cy="381000"/>
          </a:xfrm>
          <a:prstGeom prst="rect">
            <a:avLst/>
          </a:prstGeom>
          <a:noFill/>
          <a:ln w="12700" cap="flat" cmpd="sng">
            <a:noFill/>
            <a:prstDash val="solid"/>
            <a:round/>
          </a:ln>
        </p:spPr>
        <p:txBody>
          <a:bodyPr vert="horz" wrap="square" lIns="0" tIns="0" rIns="0" bIns="0" rtlCol="0" anchor="ctr" anchorCtr="0"/>
          <a:lstStyle/>
          <a:p>
            <a:pPr indent="0" algn="ctr">
              <a:lnSpc>
                <a:spcPct val="125000"/>
              </a:lnSpc>
              <a:defRPr/>
            </a:pPr>
            <a:r>
              <a:rPr lang="en-US" sz="1400" b="0" i="0" u="none" strike="noStrike" dirty="0" err="1">
                <a:solidFill>
                  <a:srgbClr val="D1D5DB"/>
                </a:solidFill>
                <a:latin typeface="阿里巴巴普惠体" panose="00020600040101010101" pitchFamily="18" charset="-122"/>
                <a:ea typeface="阿里巴巴普惠体" panose="00020600040101010101" pitchFamily="18" charset="-122"/>
                <a:cs typeface="阿里巴巴普惠体" panose="00020600040101010101" pitchFamily="18" charset="-122"/>
                <a:sym typeface="Noto Sans SC"/>
              </a:rPr>
              <a:t>欢迎提出您的问题，一起交流探讨</a:t>
            </a:r>
            <a:endParaRPr lang="en-US" sz="1100" dirty="0">
              <a:latin typeface="阿里巴巴普惠体" panose="00020600040101010101" pitchFamily="18" charset="-122"/>
              <a:ea typeface="阿里巴巴普惠体" panose="00020600040101010101" pitchFamily="18" charset="-122"/>
              <a:cs typeface="阿里巴巴普惠体" panose="00020600040101010101" pitchFamily="18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heme/theme1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默认主题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691</TotalTime>
  <Words>327</Words>
  <Application>Microsoft Office PowerPoint</Application>
  <PresentationFormat>宽屏</PresentationFormat>
  <Paragraphs>52</Paragraphs>
  <Slides>5</Slides>
  <Notes>5</Notes>
  <HiddenSlides>0</HiddenSlides>
  <MMClips>0</MMClips>
  <ScaleCrop>false</ScaleCrop>
  <HeadingPairs>
    <vt:vector size="6" baseType="variant">
      <vt:variant>
        <vt:lpstr>已用的字体</vt:lpstr>
      </vt:variant>
      <vt:variant>
        <vt:i4>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5</vt:i4>
      </vt:variant>
    </vt:vector>
  </HeadingPairs>
  <TitlesOfParts>
    <vt:vector size="9" baseType="lpstr">
      <vt:lpstr>阿里巴巴普惠体</vt:lpstr>
      <vt:lpstr>Arial</vt:lpstr>
      <vt:lpstr>Office 主题​​</vt:lpstr>
      <vt:lpstr>默认主题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崔旭</dc:creator>
  <cp:lastModifiedBy>旭 崔</cp:lastModifiedBy>
  <cp:revision>1</cp:revision>
  <dcterms:modified xsi:type="dcterms:W3CDTF">2026-04-22T11:28:22Z</dcterms:modified>
</cp:coreProperties>
</file>