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  <p:sldMasterId id="2147483660" r:id="rId2"/>
  </p:sldMasterIdLst>
  <p:notesMasterIdLst>
    <p:notesMasterId r:id="rId10"/>
  </p:notesMasterIdLst>
  <p:sldIdLst>
    <p:sldId id="256" r:id="rId3"/>
    <p:sldId id="280" r:id="rId4"/>
    <p:sldId id="281" r:id="rId5"/>
    <p:sldId id="282" r:id="rId6"/>
    <p:sldId id="329" r:id="rId7"/>
    <p:sldId id="330" r:id="rId8"/>
    <p:sldId id="290" r:id="rId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9FB"/>
    <a:srgbClr val="4A6B8A"/>
    <a:srgbClr val="96A5B4"/>
    <a:srgbClr val="B4C7E7"/>
    <a:srgbClr val="0075C9"/>
    <a:srgbClr val="F0F4F8"/>
    <a:srgbClr val="A6A6A6"/>
    <a:srgbClr val="F5F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07AF86-782F-49EA-B2AE-2F772277FD19}" v="807" dt="2026-04-22T08:05:41.679"/>
    <p1510:client id="{E15EB4E8-0BD8-45F2-8E0E-7FE3BA3D1CC3}" v="1" dt="2026-04-22T11:01:39.278"/>
    <p1510:client id="{F1B4E5D3-1024-41AB-BD53-F793BD1F423B}" v="1" dt="2026-04-22T11:28:38.8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788" autoAdjust="0"/>
    <p:restoredTop sz="66481" autoAdjust="0"/>
  </p:normalViewPr>
  <p:slideViewPr>
    <p:cSldViewPr snapToGrid="0">
      <p:cViewPr varScale="1">
        <p:scale>
          <a:sx n="62" d="100"/>
          <a:sy n="62" d="100"/>
        </p:scale>
        <p:origin x="64" y="9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旭 崔" userId="c9529ebc8e11f68e" providerId="LiveId" clId="{5BFBD16D-A67E-47A1-BF8F-AD1BE8E7C388}"/>
    <pc:docChg chg="undo custSel addSld delSld modSld sldOrd addSection delSection">
      <pc:chgData name="旭 崔" userId="c9529ebc8e11f68e" providerId="LiveId" clId="{5BFBD16D-A67E-47A1-BF8F-AD1BE8E7C388}" dt="2026-04-22T11:11:49.718" v="2778" actId="6549"/>
      <pc:docMkLst>
        <pc:docMk/>
      </pc:docMkLst>
      <pc:sldChg chg="addSp delSp modSp mod modTransition setBg addAnim delAnim modAnim modNotesTx">
        <pc:chgData name="旭 崔" userId="c9529ebc8e11f68e" providerId="LiveId" clId="{5BFBD16D-A67E-47A1-BF8F-AD1BE8E7C388}" dt="2026-04-22T11:01:39.278" v="2726"/>
        <pc:sldMkLst>
          <pc:docMk/>
          <pc:sldMk cId="0" sldId="256"/>
        </pc:sldMkLst>
        <pc:spChg chg="mod">
          <ac:chgData name="旭 崔" userId="c9529ebc8e11f68e" providerId="LiveId" clId="{5BFBD16D-A67E-47A1-BF8F-AD1BE8E7C388}" dt="2026-04-20T02:51:14.420" v="36" actId="1076"/>
          <ac:spMkLst>
            <pc:docMk/>
            <pc:sldMk cId="0" sldId="256"/>
            <ac:spMk id="3" creationId="{00000000-0000-0000-0000-000000000000}"/>
          </ac:spMkLst>
        </pc:spChg>
        <pc:spChg chg="mod">
          <ac:chgData name="旭 崔" userId="c9529ebc8e11f68e" providerId="LiveId" clId="{5BFBD16D-A67E-47A1-BF8F-AD1BE8E7C388}" dt="2026-04-21T01:03:35.387" v="2359" actId="255"/>
          <ac:spMkLst>
            <pc:docMk/>
            <pc:sldMk cId="0" sldId="256"/>
            <ac:spMk id="4" creationId="{00000000-0000-0000-0000-000000000000}"/>
          </ac:spMkLst>
        </pc:spChg>
        <pc:spChg chg="mod">
          <ac:chgData name="旭 崔" userId="c9529ebc8e11f68e" providerId="LiveId" clId="{5BFBD16D-A67E-47A1-BF8F-AD1BE8E7C388}" dt="2026-04-21T01:03:31.996" v="2358" actId="1076"/>
          <ac:spMkLst>
            <pc:docMk/>
            <pc:sldMk cId="0" sldId="256"/>
            <ac:spMk id="5" creationId="{00000000-0000-0000-0000-000000000000}"/>
          </ac:spMkLst>
        </pc:spChg>
        <pc:spChg chg="mod">
          <ac:chgData name="旭 崔" userId="c9529ebc8e11f68e" providerId="LiveId" clId="{5BFBD16D-A67E-47A1-BF8F-AD1BE8E7C388}" dt="2026-04-20T07:16:43.779" v="1429" actId="207"/>
          <ac:spMkLst>
            <pc:docMk/>
            <pc:sldMk cId="0" sldId="256"/>
            <ac:spMk id="6" creationId="{00000000-0000-0000-0000-000000000000}"/>
          </ac:spMkLst>
        </pc:spChg>
        <pc:picChg chg="add del mod">
          <ac:chgData name="旭 崔" userId="c9529ebc8e11f68e" providerId="LiveId" clId="{5BFBD16D-A67E-47A1-BF8F-AD1BE8E7C388}" dt="2026-04-22T07:58:29.205" v="2721" actId="478"/>
          <ac:picMkLst>
            <pc:docMk/>
            <pc:sldMk cId="0" sldId="256"/>
            <ac:picMk id="2" creationId="{2CB1ECA9-161F-60D8-6E43-FE57A89C1570}"/>
          </ac:picMkLst>
        </pc:picChg>
        <pc:picChg chg="add del mod">
          <ac:chgData name="旭 崔" userId="c9529ebc8e11f68e" providerId="LiveId" clId="{5BFBD16D-A67E-47A1-BF8F-AD1BE8E7C388}" dt="2026-04-22T04:41:29.819" v="2711" actId="478"/>
          <ac:picMkLst>
            <pc:docMk/>
            <pc:sldMk cId="0" sldId="256"/>
            <ac:picMk id="2" creationId="{4BB61420-A5CD-BC76-C5EC-84D0D2BA7013}"/>
          </ac:picMkLst>
        </pc:picChg>
        <pc:picChg chg="add del mod">
          <ac:chgData name="旭 崔" userId="c9529ebc8e11f68e" providerId="LiveId" clId="{5BFBD16D-A67E-47A1-BF8F-AD1BE8E7C388}" dt="2026-04-22T02:11:36.363" v="2691" actId="478"/>
          <ac:picMkLst>
            <pc:docMk/>
            <pc:sldMk cId="0" sldId="256"/>
            <ac:picMk id="2" creationId="{BC15467F-7AA5-22C7-9625-54FAED9DFE92}"/>
          </ac:picMkLst>
        </pc:picChg>
        <pc:picChg chg="add del mod">
          <ac:chgData name="旭 崔" userId="c9529ebc8e11f68e" providerId="LiveId" clId="{5BFBD16D-A67E-47A1-BF8F-AD1BE8E7C388}" dt="2026-04-22T04:43:37.246" v="2715"/>
          <ac:picMkLst>
            <pc:docMk/>
            <pc:sldMk cId="0" sldId="256"/>
            <ac:picMk id="7" creationId="{3206F0CB-6AD2-F03C-3B31-0F57DA245BC8}"/>
          </ac:picMkLst>
        </pc:picChg>
        <pc:picChg chg="add del mod">
          <ac:chgData name="旭 崔" userId="c9529ebc8e11f68e" providerId="LiveId" clId="{5BFBD16D-A67E-47A1-BF8F-AD1BE8E7C388}" dt="2026-04-22T02:17:54.873" v="2693" actId="478"/>
          <ac:picMkLst>
            <pc:docMk/>
            <pc:sldMk cId="0" sldId="256"/>
            <ac:picMk id="7" creationId="{491E91C3-D194-53BC-6DE5-BAA52F5934B0}"/>
          </ac:picMkLst>
        </pc:picChg>
        <pc:picChg chg="add del mod">
          <ac:chgData name="旭 崔" userId="c9529ebc8e11f68e" providerId="LiveId" clId="{5BFBD16D-A67E-47A1-BF8F-AD1BE8E7C388}" dt="2026-04-22T08:01:36.060" v="2723" actId="478"/>
          <ac:picMkLst>
            <pc:docMk/>
            <pc:sldMk cId="0" sldId="256"/>
            <ac:picMk id="7" creationId="{DDF623BF-7AB6-2C6F-A041-7FEAE484458E}"/>
          </ac:picMkLst>
        </pc:picChg>
        <pc:picChg chg="add del mod">
          <ac:chgData name="旭 崔" userId="c9529ebc8e11f68e" providerId="LiveId" clId="{5BFBD16D-A67E-47A1-BF8F-AD1BE8E7C388}" dt="2026-04-22T04:48:48.804" v="2717" actId="478"/>
          <ac:picMkLst>
            <pc:docMk/>
            <pc:sldMk cId="0" sldId="256"/>
            <ac:picMk id="8" creationId="{045AC1CB-D8A7-1FF5-E04F-C93A07D164EB}"/>
          </ac:picMkLst>
        </pc:picChg>
        <pc:picChg chg="add del mod">
          <ac:chgData name="旭 崔" userId="c9529ebc8e11f68e" providerId="LiveId" clId="{5BFBD16D-A67E-47A1-BF8F-AD1BE8E7C388}" dt="2026-04-22T02:21:33.203" v="2695" actId="478"/>
          <ac:picMkLst>
            <pc:docMk/>
            <pc:sldMk cId="0" sldId="256"/>
            <ac:picMk id="8" creationId="{229B63E2-C375-26D3-90D3-3CF9B5BC3D53}"/>
          </ac:picMkLst>
        </pc:picChg>
        <pc:picChg chg="add del mod">
          <ac:chgData name="旭 崔" userId="c9529ebc8e11f68e" providerId="LiveId" clId="{5BFBD16D-A67E-47A1-BF8F-AD1BE8E7C388}" dt="2026-04-22T08:06:10.404" v="2725" actId="478"/>
          <ac:picMkLst>
            <pc:docMk/>
            <pc:sldMk cId="0" sldId="256"/>
            <ac:picMk id="8" creationId="{CDEC7F19-BD18-FF28-914E-0BBF8780B08A}"/>
          </ac:picMkLst>
        </pc:picChg>
        <pc:picChg chg="add mod">
          <ac:chgData name="旭 崔" userId="c9529ebc8e11f68e" providerId="LiveId" clId="{5BFBD16D-A67E-47A1-BF8F-AD1BE8E7C388}" dt="2026-04-20T02:51:18.519" v="37"/>
          <ac:picMkLst>
            <pc:docMk/>
            <pc:sldMk cId="0" sldId="256"/>
            <ac:picMk id="9" creationId="{874BE8E2-B82C-8634-809D-BF097AC38DC2}"/>
          </ac:picMkLst>
        </pc:picChg>
        <pc:picChg chg="add del mod">
          <ac:chgData name="旭 崔" userId="c9529ebc8e11f68e" providerId="LiveId" clId="{5BFBD16D-A67E-47A1-BF8F-AD1BE8E7C388}" dt="2026-04-22T03:15:45.683" v="2697" actId="478"/>
          <ac:picMkLst>
            <pc:docMk/>
            <pc:sldMk cId="0" sldId="256"/>
            <ac:picMk id="10" creationId="{5874103E-58AD-4D4E-3B3F-5212A44AFEF5}"/>
          </ac:picMkLst>
        </pc:picChg>
        <pc:picChg chg="add mod">
          <ac:chgData name="旭 崔" userId="c9529ebc8e11f68e" providerId="LiveId" clId="{5BFBD16D-A67E-47A1-BF8F-AD1BE8E7C388}" dt="2026-04-20T02:51:47.092" v="43" actId="1076"/>
          <ac:picMkLst>
            <pc:docMk/>
            <pc:sldMk cId="0" sldId="256"/>
            <ac:picMk id="11" creationId="{408542E4-0D32-0442-C9D9-B623C7CE92D7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2" creationId="{C0898168-4959-99E4-4E11-D068D9E09F8B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3" creationId="{74A54067-6FD3-24E0-2BB8-9F43CBE2723B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4" creationId="{7B9E754E-126D-D437-3C6A-78839FE0152F}"/>
          </ac:picMkLst>
        </pc:picChg>
        <pc:picChg chg="add del mod">
          <ac:chgData name="旭 崔" userId="c9529ebc8e11f68e" providerId="LiveId" clId="{5BFBD16D-A67E-47A1-BF8F-AD1BE8E7C388}" dt="2026-04-22T03:17:55.451" v="2699" actId="478"/>
          <ac:picMkLst>
            <pc:docMk/>
            <pc:sldMk cId="0" sldId="256"/>
            <ac:picMk id="15" creationId="{F1AC92F3-D329-F732-E491-EAE6B80641A0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6" creationId="{846A78CC-0D1F-F654-70CD-9D8A851A64C7}"/>
          </ac:picMkLst>
        </pc:picChg>
        <pc:picChg chg="add del mod">
          <ac:chgData name="旭 崔" userId="c9529ebc8e11f68e" providerId="LiveId" clId="{5BFBD16D-A67E-47A1-BF8F-AD1BE8E7C388}" dt="2026-04-22T03:20:14.888" v="2701" actId="478"/>
          <ac:picMkLst>
            <pc:docMk/>
            <pc:sldMk cId="0" sldId="256"/>
            <ac:picMk id="17" creationId="{A4429ACB-400E-FE70-37AA-AAD028D958E5}"/>
          </ac:picMkLst>
        </pc:picChg>
        <pc:picChg chg="add del mod">
          <ac:chgData name="旭 崔" userId="c9529ebc8e11f68e" providerId="LiveId" clId="{5BFBD16D-A67E-47A1-BF8F-AD1BE8E7C388}" dt="2026-04-22T03:22:38.978" v="2703" actId="478"/>
          <ac:picMkLst>
            <pc:docMk/>
            <pc:sldMk cId="0" sldId="256"/>
            <ac:picMk id="18" creationId="{42021FB0-DC83-81EF-534F-C25A349216D0}"/>
          </ac:picMkLst>
        </pc:picChg>
        <pc:picChg chg="add del mod">
          <ac:chgData name="旭 崔" userId="c9529ebc8e11f68e" providerId="LiveId" clId="{5BFBD16D-A67E-47A1-BF8F-AD1BE8E7C388}" dt="2026-04-22T03:29:47.397" v="2705" actId="478"/>
          <ac:picMkLst>
            <pc:docMk/>
            <pc:sldMk cId="0" sldId="256"/>
            <ac:picMk id="19" creationId="{943EBC4B-ED6D-5BFB-2B91-9812BF34B8C0}"/>
          </ac:picMkLst>
        </pc:picChg>
        <pc:picChg chg="add del mod">
          <ac:chgData name="旭 崔" userId="c9529ebc8e11f68e" providerId="LiveId" clId="{5BFBD16D-A67E-47A1-BF8F-AD1BE8E7C388}" dt="2026-04-22T03:36:58.602" v="2707" actId="478"/>
          <ac:picMkLst>
            <pc:docMk/>
            <pc:sldMk cId="0" sldId="256"/>
            <ac:picMk id="20" creationId="{6EAD7A9B-868C-A6C3-4275-A5C5BA5D0B7F}"/>
          </ac:picMkLst>
        </pc:picChg>
        <pc:picChg chg="add del mod">
          <ac:chgData name="旭 崔" userId="c9529ebc8e11f68e" providerId="LiveId" clId="{5BFBD16D-A67E-47A1-BF8F-AD1BE8E7C388}" dt="2026-04-22T04:39:41.342" v="2709" actId="478"/>
          <ac:picMkLst>
            <pc:docMk/>
            <pc:sldMk cId="0" sldId="256"/>
            <ac:picMk id="21" creationId="{80E7CE64-8ABF-1A27-1A56-C997A5B688AF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6"/>
            <ac:picMk id="27" creationId="{2FD71790-4E18-6F79-EB44-452CBABDA665}"/>
          </ac:picMkLst>
        </pc:picChg>
        <pc:picChg chg="add del">
          <ac:chgData name="旭 崔" userId="c9529ebc8e11f68e" providerId="LiveId" clId="{5BFBD16D-A67E-47A1-BF8F-AD1BE8E7C388}" dt="2026-04-22T06:22:45.640" v="2719" actId="478"/>
          <ac:picMkLst>
            <pc:docMk/>
            <pc:sldMk cId="0" sldId="256"/>
            <ac:picMk id="1026" creationId="{6FAF8D72-B19E-9402-079F-12D15D9628DB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1:15.217" v="2732" actId="47"/>
        <pc:sldMkLst>
          <pc:docMk/>
          <pc:sldMk cId="0" sldId="25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8"/>
            <ac:picMk id="12" creationId="{BBD126F6-3986-3E60-E052-DE51165A5360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11:15.771" v="2734" actId="47"/>
        <pc:sldMkLst>
          <pc:docMk/>
          <pc:sldMk cId="0" sldId="25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9"/>
            <ac:picMk id="47" creationId="{16B5B0CC-92EE-FC96-F5C7-659A6F04EAEC}"/>
          </ac:picMkLst>
        </pc:picChg>
      </pc:sldChg>
      <pc:sldChg chg="addSp delSp modSp del mod modTransition modAnim modNotes modNotesTx">
        <pc:chgData name="旭 崔" userId="c9529ebc8e11f68e" providerId="LiveId" clId="{5BFBD16D-A67E-47A1-BF8F-AD1BE8E7C388}" dt="2026-04-22T11:11:16.282" v="2735" actId="47"/>
        <pc:sldMkLst>
          <pc:docMk/>
          <pc:sldMk cId="0" sldId="26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0"/>
            <ac:picMk id="49" creationId="{9AF0E3D5-ED05-C1F6-4E92-823846C73026}"/>
          </ac:picMkLst>
        </pc:picChg>
      </pc:sldChg>
      <pc:sldChg chg="addSp delSp modSp del mod modTransition modAnim modNotesTx">
        <pc:chgData name="旭 崔" userId="c9529ebc8e11f68e" providerId="LiveId" clId="{5BFBD16D-A67E-47A1-BF8F-AD1BE8E7C388}" dt="2026-04-22T11:11:16.797" v="2736" actId="47"/>
        <pc:sldMkLst>
          <pc:docMk/>
          <pc:sldMk cId="0" sldId="26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1"/>
            <ac:picMk id="33" creationId="{92A46ECA-0793-A9C8-ADA2-5B5F7A68F51C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11:17.179" v="2737" actId="47"/>
        <pc:sldMkLst>
          <pc:docMk/>
          <pc:sldMk cId="0" sldId="262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2"/>
            <ac:picMk id="32" creationId="{37818052-6974-F975-29A1-4DAB9FD1CE5C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11:17.462" v="2738" actId="47"/>
        <pc:sldMkLst>
          <pc:docMk/>
          <pc:sldMk cId="0" sldId="263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3"/>
            <ac:picMk id="28" creationId="{85D27D31-FEF0-3E5C-89F4-5604FAD915F2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11:17.677" v="2739" actId="47"/>
        <pc:sldMkLst>
          <pc:docMk/>
          <pc:sldMk cId="0" sldId="264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4"/>
            <ac:picMk id="71" creationId="{480A2FCD-C4D9-A9EC-2223-A177A526FD45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1:17.901" v="2740" actId="47"/>
        <pc:sldMkLst>
          <pc:docMk/>
          <pc:sldMk cId="0" sldId="265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5"/>
            <ac:picMk id="14" creationId="{414930E9-3185-E0E3-173F-257879EA08E1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1:18.874" v="2742" actId="47"/>
        <pc:sldMkLst>
          <pc:docMk/>
          <pc:sldMk cId="0" sldId="266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6"/>
            <ac:picMk id="62" creationId="{28866084-05D7-5BDB-87A4-73493B12F202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11:24.928" v="2743" actId="47"/>
        <pc:sldMkLst>
          <pc:docMk/>
          <pc:sldMk cId="0" sldId="267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7"/>
            <ac:picMk id="27" creationId="{6475BDEB-FB59-F5CD-83FB-3278AEA3F2E5}"/>
          </ac:picMkLst>
        </pc:picChg>
      </pc:sldChg>
      <pc:sldChg chg="addSp delSp modSp del mod modTransition delAnim modAnim modNotesTx">
        <pc:chgData name="旭 崔" userId="c9529ebc8e11f68e" providerId="LiveId" clId="{5BFBD16D-A67E-47A1-BF8F-AD1BE8E7C388}" dt="2026-04-22T11:11:25.621" v="2744" actId="47"/>
        <pc:sldMkLst>
          <pc:docMk/>
          <pc:sldMk cId="0" sldId="268"/>
        </pc:sldMkLst>
        <pc:spChg chg="del mod">
          <ac:chgData name="旭 崔" userId="c9529ebc8e11f68e" providerId="LiveId" clId="{5BFBD16D-A67E-47A1-BF8F-AD1BE8E7C388}" dt="2026-04-21T01:04:31.069" v="2371" actId="478"/>
          <ac:spMkLst>
            <pc:docMk/>
            <pc:sldMk cId="0" sldId="268"/>
            <ac:spMk id="2" creationId="{00000000-0000-0000-0000-000000000000}"/>
          </ac:spMkLst>
        </pc:spChg>
        <pc:spChg chg="add mod">
          <ac:chgData name="旭 崔" userId="c9529ebc8e11f68e" providerId="LiveId" clId="{5BFBD16D-A67E-47A1-BF8F-AD1BE8E7C388}" dt="2026-04-21T01:04:48.594" v="2377" actId="1076"/>
          <ac:spMkLst>
            <pc:docMk/>
            <pc:sldMk cId="0" sldId="268"/>
            <ac:spMk id="13" creationId="{3384AFFF-3B89-4B3C-A12E-BF5D73890AA1}"/>
          </ac:spMkLst>
        </pc:spChg>
        <pc:spChg chg="mod">
          <ac:chgData name="旭 崔" userId="c9529ebc8e11f68e" providerId="LiveId" clId="{5BFBD16D-A67E-47A1-BF8F-AD1BE8E7C388}" dt="2026-04-21T01:05:28.655" v="2556"/>
          <ac:spMkLst>
            <pc:docMk/>
            <pc:sldMk cId="0" sldId="268"/>
            <ac:spMk id="15" creationId="{00000000-0000-0000-0000-000000000000}"/>
          </ac:spMkLst>
        </pc:spChg>
        <pc:spChg chg="mod">
          <ac:chgData name="旭 崔" userId="c9529ebc8e11f68e" providerId="LiveId" clId="{5BFBD16D-A67E-47A1-BF8F-AD1BE8E7C388}" dt="2026-04-21T01:04:45.730" v="2376" actId="1076"/>
          <ac:spMkLst>
            <pc:docMk/>
            <pc:sldMk cId="0" sldId="268"/>
            <ac:spMk id="28" creationId="{9E09951B-E0CB-DDCE-E571-1107FB80C7AF}"/>
          </ac:spMkLst>
        </pc:spChg>
        <pc:spChg chg="del mod">
          <ac:chgData name="旭 崔" userId="c9529ebc8e11f68e" providerId="LiveId" clId="{5BFBD16D-A67E-47A1-BF8F-AD1BE8E7C388}" dt="2026-04-21T01:04:33.738" v="2372" actId="478"/>
          <ac:spMkLst>
            <pc:docMk/>
            <pc:sldMk cId="0" sldId="268"/>
            <ac:spMk id="29" creationId="{680E7B4F-8F0A-622D-31A9-271BEC33FADB}"/>
          </ac:spMkLst>
        </pc:spChg>
        <pc:spChg chg="del mod">
          <ac:chgData name="旭 崔" userId="c9529ebc8e11f68e" providerId="LiveId" clId="{5BFBD16D-A67E-47A1-BF8F-AD1BE8E7C388}" dt="2026-04-21T01:04:24.644" v="2369" actId="478"/>
          <ac:spMkLst>
            <pc:docMk/>
            <pc:sldMk cId="0" sldId="268"/>
            <ac:spMk id="30" creationId="{4A39B440-7D09-FF76-E23E-4FC26341DD7C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8"/>
            <ac:picMk id="46" creationId="{82AB6E88-8D17-D9AD-BA7E-E2218F8F80A5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1:28.370" v="2749" actId="47"/>
        <pc:sldMkLst>
          <pc:docMk/>
          <pc:sldMk cId="0" sldId="27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0"/>
            <ac:picMk id="13" creationId="{B7C80AB9-6813-2AEE-D439-1F46A42C9E76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1:28.744" v="2750" actId="47"/>
        <pc:sldMkLst>
          <pc:docMk/>
          <pc:sldMk cId="0" sldId="27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1"/>
            <ac:picMk id="68" creationId="{175E3AC5-1BD6-74DA-6128-8CB858CA1779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1:29.330" v="2752" actId="47"/>
        <pc:sldMkLst>
          <pc:docMk/>
          <pc:sldMk cId="0" sldId="272"/>
        </pc:sldMkLst>
        <pc:picChg chg="add del mod">
          <ac:chgData name="旭 崔" userId="c9529ebc8e11f68e" providerId="LiveId" clId="{5BFBD16D-A67E-47A1-BF8F-AD1BE8E7C388}" dt="2026-04-21T01:14:50.419" v="2577"/>
          <ac:picMkLst>
            <pc:docMk/>
            <pc:sldMk cId="0" sldId="272"/>
            <ac:picMk id="5" creationId="{D36E307A-9473-4C93-E901-4065AD1C43FF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2"/>
            <ac:picMk id="6" creationId="{890C337A-7C5D-E76B-B58F-947FAB53913B}"/>
          </ac:picMkLst>
        </pc:picChg>
      </pc:sldChg>
      <pc:sldChg chg="addSp modSp del mod ord modTransition setBg modAnim modNotes">
        <pc:chgData name="旭 崔" userId="c9529ebc8e11f68e" providerId="LiveId" clId="{5BFBD16D-A67E-47A1-BF8F-AD1BE8E7C388}" dt="2026-04-22T11:11:29.045" v="2751" actId="47"/>
        <pc:sldMkLst>
          <pc:docMk/>
          <pc:sldMk cId="0" sldId="273"/>
        </pc:sldMkLst>
      </pc:sldChg>
      <pc:sldChg chg="addSp delSp modSp del mod modTransition delAnim modAnim modNotesTx">
        <pc:chgData name="旭 崔" userId="c9529ebc8e11f68e" providerId="LiveId" clId="{5BFBD16D-A67E-47A1-BF8F-AD1BE8E7C388}" dt="2026-04-22T11:11:29.617" v="2753" actId="47"/>
        <pc:sldMkLst>
          <pc:docMk/>
          <pc:sldMk cId="0" sldId="274"/>
        </pc:sldMkLst>
        <pc:picChg chg="add del mod">
          <ac:chgData name="旭 崔" userId="c9529ebc8e11f68e" providerId="LiveId" clId="{5BFBD16D-A67E-47A1-BF8F-AD1BE8E7C388}" dt="2026-04-21T01:15:23.581" v="2579" actId="478"/>
          <ac:picMkLst>
            <pc:docMk/>
            <pc:sldMk cId="0" sldId="274"/>
            <ac:picMk id="12" creationId="{B545B824-E28A-FDE0-56D2-A1CB0F235E4E}"/>
          </ac:picMkLst>
        </pc:picChg>
      </pc:sldChg>
      <pc:sldChg chg="addSp delSp modSp del mod modTransition delAnim modAnim modNotesTx">
        <pc:chgData name="旭 崔" userId="c9529ebc8e11f68e" providerId="LiveId" clId="{5BFBD16D-A67E-47A1-BF8F-AD1BE8E7C388}" dt="2026-04-22T11:11:30.175" v="2755" actId="47"/>
        <pc:sldMkLst>
          <pc:docMk/>
          <pc:sldMk cId="0" sldId="275"/>
        </pc:sldMkLst>
        <pc:spChg chg="add mod">
          <ac:chgData name="旭 崔" userId="c9529ebc8e11f68e" providerId="LiveId" clId="{5BFBD16D-A67E-47A1-BF8F-AD1BE8E7C388}" dt="2026-04-21T07:33:18.479" v="2676"/>
          <ac:spMkLst>
            <pc:docMk/>
            <pc:sldMk cId="0" sldId="275"/>
            <ac:spMk id="36" creationId="{646CD07A-DD1A-37D4-2DE2-B936514DB531}"/>
          </ac:spMkLst>
        </pc:spChg>
        <pc:picChg chg="add del mod">
          <ac:chgData name="旭 崔" userId="c9529ebc8e11f68e" providerId="LiveId" clId="{5BFBD16D-A67E-47A1-BF8F-AD1BE8E7C388}" dt="2026-04-21T07:36:19.495" v="2679" actId="478"/>
          <ac:picMkLst>
            <pc:docMk/>
            <pc:sldMk cId="0" sldId="275"/>
            <ac:picMk id="4" creationId="{248E6F5F-60D6-4BB8-0F86-236F3A597B1A}"/>
          </ac:picMkLst>
        </pc:picChg>
        <pc:picChg chg="add del mod">
          <ac:chgData name="旭 崔" userId="c9529ebc8e11f68e" providerId="LiveId" clId="{5BFBD16D-A67E-47A1-BF8F-AD1BE8E7C388}" dt="2026-04-21T07:59:07.333" v="2681" actId="478"/>
          <ac:picMkLst>
            <pc:docMk/>
            <pc:sldMk cId="0" sldId="275"/>
            <ac:picMk id="5" creationId="{237A3756-E131-5FF7-D1B1-61742EAF30E6}"/>
          </ac:picMkLst>
        </pc:picChg>
        <pc:picChg chg="add del mod">
          <ac:chgData name="旭 崔" userId="c9529ebc8e11f68e" providerId="LiveId" clId="{5BFBD16D-A67E-47A1-BF8F-AD1BE8E7C388}" dt="2026-04-21T08:41:29.202" v="2683" actId="478"/>
          <ac:picMkLst>
            <pc:docMk/>
            <pc:sldMk cId="0" sldId="275"/>
            <ac:picMk id="6" creationId="{8575B169-7CBA-B94C-7289-E0E1C5984CB7}"/>
          </ac:picMkLst>
        </pc:picChg>
        <pc:picChg chg="add del mod">
          <ac:chgData name="旭 崔" userId="c9529ebc8e11f68e" providerId="LiveId" clId="{5BFBD16D-A67E-47A1-BF8F-AD1BE8E7C388}" dt="2026-04-21T08:55:47.115" v="2685" actId="478"/>
          <ac:picMkLst>
            <pc:docMk/>
            <pc:sldMk cId="0" sldId="275"/>
            <ac:picMk id="7" creationId="{CD604A39-EDB2-D49C-DE4E-028507F6ACAD}"/>
          </ac:picMkLst>
        </pc:picChg>
        <pc:picChg chg="add del mod">
          <ac:chgData name="旭 崔" userId="c9529ebc8e11f68e" providerId="LiveId" clId="{5BFBD16D-A67E-47A1-BF8F-AD1BE8E7C388}" dt="2026-04-21T09:09:25.258" v="2687" actId="478"/>
          <ac:picMkLst>
            <pc:docMk/>
            <pc:sldMk cId="0" sldId="275"/>
            <ac:picMk id="8" creationId="{8EB29698-AD76-6E77-0D32-8A199EC1B5E2}"/>
          </ac:picMkLst>
        </pc:picChg>
        <pc:picChg chg="add del mod">
          <ac:chgData name="旭 崔" userId="c9529ebc8e11f68e" providerId="LiveId" clId="{5BFBD16D-A67E-47A1-BF8F-AD1BE8E7C388}" dt="2026-04-21T09:10:15.310" v="2689" actId="478"/>
          <ac:picMkLst>
            <pc:docMk/>
            <pc:sldMk cId="0" sldId="275"/>
            <ac:picMk id="9" creationId="{ABF5FD94-2739-403E-0C95-BCBE5263C515}"/>
          </ac:picMkLst>
        </pc:picChg>
      </pc:sldChg>
      <pc:sldChg chg="addSp delSp modSp del mod modTransition delAnim modAnim">
        <pc:chgData name="旭 崔" userId="c9529ebc8e11f68e" providerId="LiveId" clId="{5BFBD16D-A67E-47A1-BF8F-AD1BE8E7C388}" dt="2026-04-22T11:11:30.861" v="2757" actId="47"/>
        <pc:sldMkLst>
          <pc:docMk/>
          <pc:sldMk cId="0" sldId="276"/>
        </pc:sldMkLst>
      </pc:sldChg>
      <pc:sldChg chg="addSp delSp modSp del mod modTransition modAnim">
        <pc:chgData name="旭 崔" userId="c9529ebc8e11f68e" providerId="LiveId" clId="{5BFBD16D-A67E-47A1-BF8F-AD1BE8E7C388}" dt="2026-04-22T11:11:31.233" v="2758" actId="47"/>
        <pc:sldMkLst>
          <pc:docMk/>
          <pc:sldMk cId="0" sldId="277"/>
        </pc:sldMkLst>
      </pc:sldChg>
      <pc:sldChg chg="addSp delSp modSp del mod modTransition modAnim">
        <pc:chgData name="旭 崔" userId="c9529ebc8e11f68e" providerId="LiveId" clId="{5BFBD16D-A67E-47A1-BF8F-AD1BE8E7C388}" dt="2026-04-22T11:11:32.276" v="2761" actId="47"/>
        <pc:sldMkLst>
          <pc:docMk/>
          <pc:sldMk cId="0" sldId="278"/>
        </pc:sldMkLst>
      </pc:sldChg>
      <pc:sldChg chg="addSp delSp modSp add del mod modTransition delAnim modAnim">
        <pc:chgData name="旭 崔" userId="c9529ebc8e11f68e" providerId="LiveId" clId="{5BFBD16D-A67E-47A1-BF8F-AD1BE8E7C388}" dt="2026-04-22T11:11:39.739" v="2768" actId="47"/>
        <pc:sldMkLst>
          <pc:docMk/>
          <pc:sldMk cId="0" sldId="279"/>
        </pc:sldMkLst>
        <pc:picChg chg="add del mod">
          <ac:chgData name="旭 崔" userId="c9529ebc8e11f68e" providerId="LiveId" clId="{5BFBD16D-A67E-47A1-BF8F-AD1BE8E7C388}" dt="2026-04-21T01:27:40.134" v="2584" actId="478"/>
          <ac:picMkLst>
            <pc:docMk/>
            <pc:sldMk cId="0" sldId="279"/>
            <ac:picMk id="4" creationId="{A8DAED9E-86B7-8E58-4170-38F86792CD87}"/>
          </ac:picMkLst>
        </pc:picChg>
        <pc:picChg chg="add del mod">
          <ac:chgData name="旭 崔" userId="c9529ebc8e11f68e" providerId="LiveId" clId="{5BFBD16D-A67E-47A1-BF8F-AD1BE8E7C388}" dt="2026-04-21T01:33:30.340" v="2586" actId="478"/>
          <ac:picMkLst>
            <pc:docMk/>
            <pc:sldMk cId="0" sldId="279"/>
            <ac:picMk id="5" creationId="{9AD0D2F1-D1CC-5D10-BF0C-04D2226B10AC}"/>
          </ac:picMkLst>
        </pc:picChg>
        <pc:picChg chg="add del mod">
          <ac:chgData name="旭 崔" userId="c9529ebc8e11f68e" providerId="LiveId" clId="{5BFBD16D-A67E-47A1-BF8F-AD1BE8E7C388}" dt="2026-04-21T01:39:07.214" v="2588" actId="478"/>
          <ac:picMkLst>
            <pc:docMk/>
            <pc:sldMk cId="0" sldId="279"/>
            <ac:picMk id="6" creationId="{7445CD87-D8AB-DD4A-E6AC-98642B5FEE88}"/>
          </ac:picMkLst>
        </pc:picChg>
        <pc:picChg chg="add del mod">
          <ac:chgData name="旭 崔" userId="c9529ebc8e11f68e" providerId="LiveId" clId="{5BFBD16D-A67E-47A1-BF8F-AD1BE8E7C388}" dt="2026-04-21T01:41:00.029" v="2590" actId="478"/>
          <ac:picMkLst>
            <pc:docMk/>
            <pc:sldMk cId="0" sldId="279"/>
            <ac:picMk id="7" creationId="{30D576BB-96A2-B381-52B1-7065C9D9B223}"/>
          </ac:picMkLst>
        </pc:picChg>
        <pc:picChg chg="add del mod">
          <ac:chgData name="旭 崔" userId="c9529ebc8e11f68e" providerId="LiveId" clId="{5BFBD16D-A67E-47A1-BF8F-AD1BE8E7C388}" dt="2026-04-21T01:47:04.922" v="2592" actId="478"/>
          <ac:picMkLst>
            <pc:docMk/>
            <pc:sldMk cId="0" sldId="279"/>
            <ac:picMk id="8" creationId="{3CF0F692-2A63-158B-BD75-2113C96EC70E}"/>
          </ac:picMkLst>
        </pc:picChg>
      </pc:sldChg>
      <pc:sldChg chg="addSp delSp modSp add del mod modTransition delAnim modAnim">
        <pc:chgData name="旭 崔" userId="c9529ebc8e11f68e" providerId="LiveId" clId="{5BFBD16D-A67E-47A1-BF8F-AD1BE8E7C388}" dt="2026-04-22T11:11:36.914" v="2765" actId="47"/>
        <pc:sldMkLst>
          <pc:docMk/>
          <pc:sldMk cId="0" sldId="280"/>
        </pc:sldMkLst>
        <pc:spChg chg="mod">
          <ac:chgData name="旭 崔" userId="c9529ebc8e11f68e" providerId="LiveId" clId="{5BFBD16D-A67E-47A1-BF8F-AD1BE8E7C388}" dt="2026-04-20T06:44:56.486" v="1115" actId="1076"/>
          <ac:spMkLst>
            <pc:docMk/>
            <pc:sldMk cId="0" sldId="280"/>
            <ac:spMk id="4" creationId="{00000000-0000-0000-0000-000000000000}"/>
          </ac:spMkLst>
        </pc:spChg>
        <pc:spChg chg="mod">
          <ac:chgData name="旭 崔" userId="c9529ebc8e11f68e" providerId="LiveId" clId="{5BFBD16D-A67E-47A1-BF8F-AD1BE8E7C388}" dt="2026-04-20T07:24:14.155" v="1579" actId="207"/>
          <ac:spMkLst>
            <pc:docMk/>
            <pc:sldMk cId="0" sldId="280"/>
            <ac:spMk id="5" creationId="{00000000-0000-0000-0000-000000000000}"/>
          </ac:spMkLst>
        </pc:spChg>
        <pc:spChg chg="mod">
          <ac:chgData name="旭 崔" userId="c9529ebc8e11f68e" providerId="LiveId" clId="{5BFBD16D-A67E-47A1-BF8F-AD1BE8E7C388}" dt="2026-04-20T07:06:09.365" v="1348" actId="207"/>
          <ac:spMkLst>
            <pc:docMk/>
            <pc:sldMk cId="0" sldId="280"/>
            <ac:spMk id="7" creationId="{00000000-0000-0000-0000-000000000000}"/>
          </ac:spMkLst>
        </pc:spChg>
        <pc:spChg chg="mod">
          <ac:chgData name="旭 崔" userId="c9529ebc8e11f68e" providerId="LiveId" clId="{5BFBD16D-A67E-47A1-BF8F-AD1BE8E7C388}" dt="2026-04-20T06:44:06.401" v="1098" actId="1076"/>
          <ac:spMkLst>
            <pc:docMk/>
            <pc:sldMk cId="0" sldId="280"/>
            <ac:spMk id="8" creationId="{00000000-0000-0000-0000-000000000000}"/>
          </ac:spMkLst>
        </pc:spChg>
        <pc:spChg chg="mod">
          <ac:chgData name="旭 崔" userId="c9529ebc8e11f68e" providerId="LiveId" clId="{5BFBD16D-A67E-47A1-BF8F-AD1BE8E7C388}" dt="2026-04-20T07:06:43.595" v="1355" actId="2085"/>
          <ac:spMkLst>
            <pc:docMk/>
            <pc:sldMk cId="0" sldId="280"/>
            <ac:spMk id="9" creationId="{00000000-0000-0000-0000-000000000000}"/>
          </ac:spMkLst>
        </pc:spChg>
        <pc:spChg chg="mod">
          <ac:chgData name="旭 崔" userId="c9529ebc8e11f68e" providerId="LiveId" clId="{5BFBD16D-A67E-47A1-BF8F-AD1BE8E7C388}" dt="2026-04-20T06:44:56.486" v="1115" actId="1076"/>
          <ac:spMkLst>
            <pc:docMk/>
            <pc:sldMk cId="0" sldId="280"/>
            <ac:spMk id="10" creationId="{00000000-0000-0000-0000-000000000000}"/>
          </ac:spMkLst>
        </pc:spChg>
        <pc:spChg chg="mod">
          <ac:chgData name="旭 崔" userId="c9529ebc8e11f68e" providerId="LiveId" clId="{5BFBD16D-A67E-47A1-BF8F-AD1BE8E7C388}" dt="2026-04-20T06:44:56.486" v="1115" actId="1076"/>
          <ac:spMkLst>
            <pc:docMk/>
            <pc:sldMk cId="0" sldId="280"/>
            <ac:spMk id="11" creationId="{00000000-0000-0000-0000-000000000000}"/>
          </ac:spMkLst>
        </pc:spChg>
        <pc:spChg chg="mod">
          <ac:chgData name="旭 崔" userId="c9529ebc8e11f68e" providerId="LiveId" clId="{5BFBD16D-A67E-47A1-BF8F-AD1BE8E7C388}" dt="2026-04-20T06:44:06.401" v="1098" actId="1076"/>
          <ac:spMkLst>
            <pc:docMk/>
            <pc:sldMk cId="0" sldId="280"/>
            <ac:spMk id="12" creationId="{00000000-0000-0000-0000-000000000000}"/>
          </ac:spMkLst>
        </pc:spChg>
        <pc:spChg chg="mod">
          <ac:chgData name="旭 崔" userId="c9529ebc8e11f68e" providerId="LiveId" clId="{5BFBD16D-A67E-47A1-BF8F-AD1BE8E7C388}" dt="2026-04-20T06:44:56.486" v="1115" actId="1076"/>
          <ac:spMkLst>
            <pc:docMk/>
            <pc:sldMk cId="0" sldId="280"/>
            <ac:spMk id="13" creationId="{00000000-0000-0000-0000-000000000000}"/>
          </ac:spMkLst>
        </pc:spChg>
        <pc:spChg chg="mod">
          <ac:chgData name="旭 崔" userId="c9529ebc8e11f68e" providerId="LiveId" clId="{5BFBD16D-A67E-47A1-BF8F-AD1BE8E7C388}" dt="2026-04-20T07:24:14.155" v="1579" actId="207"/>
          <ac:spMkLst>
            <pc:docMk/>
            <pc:sldMk cId="0" sldId="280"/>
            <ac:spMk id="14" creationId="{00000000-0000-0000-0000-000000000000}"/>
          </ac:spMkLst>
        </pc:spChg>
        <pc:spChg chg="mod">
          <ac:chgData name="旭 崔" userId="c9529ebc8e11f68e" providerId="LiveId" clId="{5BFBD16D-A67E-47A1-BF8F-AD1BE8E7C388}" dt="2026-04-20T07:06:09.365" v="1348" actId="207"/>
          <ac:spMkLst>
            <pc:docMk/>
            <pc:sldMk cId="0" sldId="280"/>
            <ac:spMk id="16" creationId="{00000000-0000-0000-0000-000000000000}"/>
          </ac:spMkLst>
        </pc:spChg>
        <pc:spChg chg="mod">
          <ac:chgData name="旭 崔" userId="c9529ebc8e11f68e" providerId="LiveId" clId="{5BFBD16D-A67E-47A1-BF8F-AD1BE8E7C388}" dt="2026-04-20T06:44:56.486" v="1115" actId="1076"/>
          <ac:spMkLst>
            <pc:docMk/>
            <pc:sldMk cId="0" sldId="280"/>
            <ac:spMk id="17" creationId="{00000000-0000-0000-0000-000000000000}"/>
          </ac:spMkLst>
        </pc:spChg>
        <pc:spChg chg="mod">
          <ac:chgData name="旭 崔" userId="c9529ebc8e11f68e" providerId="LiveId" clId="{5BFBD16D-A67E-47A1-BF8F-AD1BE8E7C388}" dt="2026-04-20T07:06:43.595" v="1355" actId="2085"/>
          <ac:spMkLst>
            <pc:docMk/>
            <pc:sldMk cId="0" sldId="280"/>
            <ac:spMk id="18" creationId="{00000000-0000-0000-0000-000000000000}"/>
          </ac:spMkLst>
        </pc:spChg>
        <pc:spChg chg="mod">
          <ac:chgData name="旭 崔" userId="c9529ebc8e11f68e" providerId="LiveId" clId="{5BFBD16D-A67E-47A1-BF8F-AD1BE8E7C388}" dt="2026-04-20T06:44:36.658" v="1108" actId="1076"/>
          <ac:spMkLst>
            <pc:docMk/>
            <pc:sldMk cId="0" sldId="280"/>
            <ac:spMk id="19" creationId="{00000000-0000-0000-0000-000000000000}"/>
          </ac:spMkLst>
        </pc:spChg>
        <pc:spChg chg="mod">
          <ac:chgData name="旭 崔" userId="c9529ebc8e11f68e" providerId="LiveId" clId="{5BFBD16D-A67E-47A1-BF8F-AD1BE8E7C388}" dt="2026-04-20T06:44:56.486" v="1115" actId="1076"/>
          <ac:spMkLst>
            <pc:docMk/>
            <pc:sldMk cId="0" sldId="280"/>
            <ac:spMk id="20" creationId="{00000000-0000-0000-0000-000000000000}"/>
          </ac:spMkLst>
        </pc:spChg>
        <pc:spChg chg="mod">
          <ac:chgData name="旭 崔" userId="c9529ebc8e11f68e" providerId="LiveId" clId="{5BFBD16D-A67E-47A1-BF8F-AD1BE8E7C388}" dt="2026-04-20T06:44:56.486" v="1115" actId="1076"/>
          <ac:spMkLst>
            <pc:docMk/>
            <pc:sldMk cId="0" sldId="280"/>
            <ac:spMk id="21" creationId="{00000000-0000-0000-0000-000000000000}"/>
          </ac:spMkLst>
        </pc:spChg>
        <pc:spChg chg="add mod ord">
          <ac:chgData name="旭 崔" userId="c9529ebc8e11f68e" providerId="LiveId" clId="{5BFBD16D-A67E-47A1-BF8F-AD1BE8E7C388}" dt="2026-04-20T06:45:06.811" v="1119" actId="167"/>
          <ac:spMkLst>
            <pc:docMk/>
            <pc:sldMk cId="0" sldId="280"/>
            <ac:spMk id="23" creationId="{4011F0AF-3E99-D559-5376-304425B70346}"/>
          </ac:spMkLst>
        </pc:spChg>
        <pc:picChg chg="mod">
          <ac:chgData name="旭 崔" userId="c9529ebc8e11f68e" providerId="LiveId" clId="{5BFBD16D-A67E-47A1-BF8F-AD1BE8E7C388}" dt="2026-04-20T07:24:09.200" v="1576" actId="208"/>
          <ac:picMkLst>
            <pc:docMk/>
            <pc:sldMk cId="0" sldId="280"/>
            <ac:picMk id="6" creationId="{00000000-0000-0000-0000-000000000000}"/>
          </ac:picMkLst>
        </pc:picChg>
        <pc:picChg chg="mod">
          <ac:chgData name="旭 崔" userId="c9529ebc8e11f68e" providerId="LiveId" clId="{5BFBD16D-A67E-47A1-BF8F-AD1BE8E7C388}" dt="2026-04-20T07:24:11.362" v="1578" actId="208"/>
          <ac:picMkLst>
            <pc:docMk/>
            <pc:sldMk cId="0" sldId="280"/>
            <ac:picMk id="15" creationId="{00000000-0000-0000-0000-000000000000}"/>
          </ac:picMkLst>
        </pc:picChg>
        <pc:picChg chg="add mod">
          <ac:chgData name="旭 崔" userId="c9529ebc8e11f68e" providerId="LiveId" clId="{5BFBD16D-A67E-47A1-BF8F-AD1BE8E7C388}" dt="2026-04-20T06:45:14.510" v="1120" actId="1076"/>
          <ac:picMkLst>
            <pc:docMk/>
            <pc:sldMk cId="0" sldId="280"/>
            <ac:picMk id="22" creationId="{FC7B8A42-BBC7-E1DE-2AAE-A83E776F61B3}"/>
          </ac:picMkLst>
        </pc:picChg>
        <pc:picChg chg="add del mod">
          <ac:chgData name="旭 崔" userId="c9529ebc8e11f68e" providerId="LiveId" clId="{5BFBD16D-A67E-47A1-BF8F-AD1BE8E7C388}" dt="2026-04-21T01:54:57.081" v="2594" actId="478"/>
          <ac:picMkLst>
            <pc:docMk/>
            <pc:sldMk cId="0" sldId="280"/>
            <ac:picMk id="24" creationId="{1D750287-98A0-107A-062C-8F22003276FF}"/>
          </ac:picMkLst>
        </pc:picChg>
      </pc:sldChg>
      <pc:sldChg chg="addSp delSp modSp mod modTransition modAnim">
        <pc:chgData name="旭 崔" userId="c9529ebc8e11f68e" providerId="LiveId" clId="{5BFBD16D-A67E-47A1-BF8F-AD1BE8E7C388}" dt="2026-04-22T11:01:39.278" v="2726"/>
        <pc:sldMkLst>
          <pc:docMk/>
          <pc:sldMk cId="0" sldId="281"/>
        </pc:sldMkLst>
        <pc:spChg chg="add mod">
          <ac:chgData name="旭 崔" userId="c9529ebc8e11f68e" providerId="LiveId" clId="{5BFBD16D-A67E-47A1-BF8F-AD1BE8E7C388}" dt="2026-04-20T06:47:15.467" v="1139"/>
          <ac:spMkLst>
            <pc:docMk/>
            <pc:sldMk cId="0" sldId="281"/>
            <ac:spMk id="23" creationId="{F07F327F-77B8-52B8-95CD-DDF005C60768}"/>
          </ac:spMkLst>
        </pc:spChg>
        <pc:spChg chg="add mod">
          <ac:chgData name="旭 崔" userId="c9529ebc8e11f68e" providerId="LiveId" clId="{5BFBD16D-A67E-47A1-BF8F-AD1BE8E7C388}" dt="2026-04-20T07:24:22.508" v="1582" actId="207"/>
          <ac:spMkLst>
            <pc:docMk/>
            <pc:sldMk cId="0" sldId="281"/>
            <ac:spMk id="24" creationId="{0FA677F1-1617-9B8C-FAF8-6E16A0F4FB19}"/>
          </ac:spMkLst>
        </pc:spChg>
        <pc:spChg chg="add mod">
          <ac:chgData name="旭 崔" userId="c9529ebc8e11f68e" providerId="LiveId" clId="{5BFBD16D-A67E-47A1-BF8F-AD1BE8E7C388}" dt="2026-04-20T07:24:20.698" v="1581" actId="207"/>
          <ac:spMkLst>
            <pc:docMk/>
            <pc:sldMk cId="0" sldId="281"/>
            <ac:spMk id="26" creationId="{9F3DED06-54A5-04B4-70ED-F1222218AD10}"/>
          </ac:spMkLst>
        </pc:spChg>
        <pc:spChg chg="add mod">
          <ac:chgData name="旭 崔" userId="c9529ebc8e11f68e" providerId="LiveId" clId="{5BFBD16D-A67E-47A1-BF8F-AD1BE8E7C388}" dt="2026-04-20T06:47:15.467" v="1139"/>
          <ac:spMkLst>
            <pc:docMk/>
            <pc:sldMk cId="0" sldId="281"/>
            <ac:spMk id="27" creationId="{6C4CBCD4-A5D4-CB1B-9968-D95CCD89221B}"/>
          </ac:spMkLst>
        </pc:spChg>
        <pc:spChg chg="add mod">
          <ac:chgData name="旭 崔" userId="c9529ebc8e11f68e" providerId="LiveId" clId="{5BFBD16D-A67E-47A1-BF8F-AD1BE8E7C388}" dt="2026-04-20T06:47:15.467" v="1139"/>
          <ac:spMkLst>
            <pc:docMk/>
            <pc:sldMk cId="0" sldId="281"/>
            <ac:spMk id="28" creationId="{173DB3AC-EF33-3E07-54EB-5B31600284B4}"/>
          </ac:spMkLst>
        </pc:spChg>
        <pc:spChg chg="add mod">
          <ac:chgData name="旭 崔" userId="c9529ebc8e11f68e" providerId="LiveId" clId="{5BFBD16D-A67E-47A1-BF8F-AD1BE8E7C388}" dt="2026-04-20T07:24:24.503" v="1583" actId="207"/>
          <ac:spMkLst>
            <pc:docMk/>
            <pc:sldMk cId="0" sldId="281"/>
            <ac:spMk id="29" creationId="{31FDA585-2F89-E953-F967-1DBC3FE8EA78}"/>
          </ac:spMkLst>
        </pc:spChg>
        <pc:spChg chg="add mod">
          <ac:chgData name="旭 崔" userId="c9529ebc8e11f68e" providerId="LiveId" clId="{5BFBD16D-A67E-47A1-BF8F-AD1BE8E7C388}" dt="2026-04-20T07:24:18.968" v="1580" actId="207"/>
          <ac:spMkLst>
            <pc:docMk/>
            <pc:sldMk cId="0" sldId="281"/>
            <ac:spMk id="31" creationId="{94267F69-CB90-A89F-5917-58CFB681A070}"/>
          </ac:spMkLst>
        </pc:spChg>
        <pc:spChg chg="add mod">
          <ac:chgData name="旭 崔" userId="c9529ebc8e11f68e" providerId="LiveId" clId="{5BFBD16D-A67E-47A1-BF8F-AD1BE8E7C388}" dt="2026-04-20T06:47:15.467" v="1139"/>
          <ac:spMkLst>
            <pc:docMk/>
            <pc:sldMk cId="0" sldId="281"/>
            <ac:spMk id="32" creationId="{2EE933EB-BF95-E32A-D256-F1750F5EE754}"/>
          </ac:spMkLst>
        </pc:spChg>
        <pc:spChg chg="add mod">
          <ac:chgData name="旭 崔" userId="c9529ebc8e11f68e" providerId="LiveId" clId="{5BFBD16D-A67E-47A1-BF8F-AD1BE8E7C388}" dt="2026-04-20T06:47:15.467" v="1139"/>
          <ac:spMkLst>
            <pc:docMk/>
            <pc:sldMk cId="0" sldId="281"/>
            <ac:spMk id="33" creationId="{50F179B7-105E-1AB7-6FEE-F38DF14EB8C7}"/>
          </ac:spMkLst>
        </pc:spChg>
        <pc:spChg chg="add mod">
          <ac:chgData name="旭 崔" userId="c9529ebc8e11f68e" providerId="LiveId" clId="{5BFBD16D-A67E-47A1-BF8F-AD1BE8E7C388}" dt="2026-04-20T06:47:15.467" v="1139"/>
          <ac:spMkLst>
            <pc:docMk/>
            <pc:sldMk cId="0" sldId="281"/>
            <ac:spMk id="34" creationId="{D7F260E1-8B59-B349-B1AA-02A867CFE3AC}"/>
          </ac:spMkLst>
        </pc:spChg>
        <pc:spChg chg="add mod ord">
          <ac:chgData name="旭 崔" userId="c9529ebc8e11f68e" providerId="LiveId" clId="{5BFBD16D-A67E-47A1-BF8F-AD1BE8E7C388}" dt="2026-04-20T06:47:43.105" v="1144" actId="207"/>
          <ac:spMkLst>
            <pc:docMk/>
            <pc:sldMk cId="0" sldId="281"/>
            <ac:spMk id="36" creationId="{8D131402-C103-EDCB-D37A-E3021E3F3B01}"/>
          </ac:spMkLst>
        </pc:spChg>
        <pc:picChg chg="mod">
          <ac:chgData name="旭 崔" userId="c9529ebc8e11f68e" providerId="LiveId" clId="{5BFBD16D-A67E-47A1-BF8F-AD1BE8E7C388}" dt="2026-04-20T07:24:27.618" v="1585" actId="208"/>
          <ac:picMkLst>
            <pc:docMk/>
            <pc:sldMk cId="0" sldId="281"/>
            <ac:picMk id="30" creationId="{56038D84-24C6-3AFE-06CA-0097A18E0296}"/>
          </ac:picMkLst>
        </pc:picChg>
      </pc:sldChg>
      <pc:sldChg chg="addSp delSp modSp mod modTransition delAnim modAnim">
        <pc:chgData name="旭 崔" userId="c9529ebc8e11f68e" providerId="LiveId" clId="{5BFBD16D-A67E-47A1-BF8F-AD1BE8E7C388}" dt="2026-04-22T11:01:39.278" v="2726"/>
        <pc:sldMkLst>
          <pc:docMk/>
          <pc:sldMk cId="0" sldId="282"/>
        </pc:sldMkLst>
        <pc:spChg chg="add mod">
          <ac:chgData name="旭 崔" userId="c9529ebc8e11f68e" providerId="LiveId" clId="{5BFBD16D-A67E-47A1-BF8F-AD1BE8E7C388}" dt="2026-04-20T07:24:44.164" v="1591" actId="207"/>
          <ac:spMkLst>
            <pc:docMk/>
            <pc:sldMk cId="0" sldId="282"/>
            <ac:spMk id="26" creationId="{BBF3D035-36E9-0A55-6865-F2F770C0B4F0}"/>
          </ac:spMkLst>
        </pc:spChg>
        <pc:spChg chg="add mod">
          <ac:chgData name="旭 崔" userId="c9529ebc8e11f68e" providerId="LiveId" clId="{5BFBD16D-A67E-47A1-BF8F-AD1BE8E7C388}" dt="2026-04-20T06:48:07.218" v="1146"/>
          <ac:spMkLst>
            <pc:docMk/>
            <pc:sldMk cId="0" sldId="282"/>
            <ac:spMk id="27" creationId="{6BEDDF57-D24D-F180-16FB-D072BEFAC8D2}"/>
          </ac:spMkLst>
        </pc:spChg>
        <pc:spChg chg="mod">
          <ac:chgData name="旭 崔" userId="c9529ebc8e11f68e" providerId="LiveId" clId="{5BFBD16D-A67E-47A1-BF8F-AD1BE8E7C388}" dt="2026-04-20T07:25:35.208" v="1605" actId="207"/>
          <ac:spMkLst>
            <pc:docMk/>
            <pc:sldMk cId="0" sldId="282"/>
            <ac:spMk id="29" creationId="{165E88EA-BC82-9456-8B76-FDC59BEF6410}"/>
          </ac:spMkLst>
        </pc:spChg>
        <pc:spChg chg="add mod">
          <ac:chgData name="旭 崔" userId="c9529ebc8e11f68e" providerId="LiveId" clId="{5BFBD16D-A67E-47A1-BF8F-AD1BE8E7C388}" dt="2026-04-20T06:48:07.218" v="1146"/>
          <ac:spMkLst>
            <pc:docMk/>
            <pc:sldMk cId="0" sldId="282"/>
            <ac:spMk id="31" creationId="{B1329E76-E948-16C7-4E9E-A40B63398CA7}"/>
          </ac:spMkLst>
        </pc:spChg>
        <pc:spChg chg="mod">
          <ac:chgData name="旭 崔" userId="c9529ebc8e11f68e" providerId="LiveId" clId="{5BFBD16D-A67E-47A1-BF8F-AD1BE8E7C388}" dt="2026-04-20T07:25:23.112" v="1603" actId="27803"/>
          <ac:spMkLst>
            <pc:docMk/>
            <pc:sldMk cId="0" sldId="282"/>
            <ac:spMk id="54" creationId="{6EFCCDA7-5170-67D8-082B-8552B37BAA27}"/>
          </ac:spMkLst>
        </pc:spChg>
        <pc:spChg chg="mod">
          <ac:chgData name="旭 崔" userId="c9529ebc8e11f68e" providerId="LiveId" clId="{5BFBD16D-A67E-47A1-BF8F-AD1BE8E7C388}" dt="2026-04-20T07:25:23.112" v="1603" actId="27803"/>
          <ac:spMkLst>
            <pc:docMk/>
            <pc:sldMk cId="0" sldId="282"/>
            <ac:spMk id="55" creationId="{3E836396-0FE4-4E10-33F9-0921AF39EFE4}"/>
          </ac:spMkLst>
        </pc:spChg>
        <pc:spChg chg="mod">
          <ac:chgData name="旭 崔" userId="c9529ebc8e11f68e" providerId="LiveId" clId="{5BFBD16D-A67E-47A1-BF8F-AD1BE8E7C388}" dt="2026-04-20T07:25:28.074" v="1604" actId="207"/>
          <ac:spMkLst>
            <pc:docMk/>
            <pc:sldMk cId="0" sldId="282"/>
            <ac:spMk id="56" creationId="{58824032-F7F8-7353-8B39-0BF287D090C3}"/>
          </ac:spMkLst>
        </pc:spChg>
        <pc:spChg chg="mod">
          <ac:chgData name="旭 崔" userId="c9529ebc8e11f68e" providerId="LiveId" clId="{5BFBD16D-A67E-47A1-BF8F-AD1BE8E7C388}" dt="2026-04-20T07:25:23.112" v="1603" actId="27803"/>
          <ac:spMkLst>
            <pc:docMk/>
            <pc:sldMk cId="0" sldId="282"/>
            <ac:spMk id="57" creationId="{37C7F325-A303-46B6-D7EB-C5B9CE2BECDA}"/>
          </ac:spMkLst>
        </pc:spChg>
        <pc:spChg chg="mod">
          <ac:chgData name="旭 崔" userId="c9529ebc8e11f68e" providerId="LiveId" clId="{5BFBD16D-A67E-47A1-BF8F-AD1BE8E7C388}" dt="2026-04-20T07:25:23.112" v="1603" actId="27803"/>
          <ac:spMkLst>
            <pc:docMk/>
            <pc:sldMk cId="0" sldId="282"/>
            <ac:spMk id="58" creationId="{C78F0DD5-C251-CF12-A3A1-3CDB121B6E4C}"/>
          </ac:spMkLst>
        </pc:spChg>
        <pc:spChg chg="add mod">
          <ac:chgData name="旭 崔" userId="c9529ebc8e11f68e" providerId="LiveId" clId="{5BFBD16D-A67E-47A1-BF8F-AD1BE8E7C388}" dt="2026-04-20T08:12:11.404" v="1996" actId="14100"/>
          <ac:spMkLst>
            <pc:docMk/>
            <pc:sldMk cId="0" sldId="282"/>
            <ac:spMk id="59" creationId="{0E49590A-5621-B890-7C3C-DFF7C78F251E}"/>
          </ac:spMkLst>
        </pc:spChg>
        <pc:picChg chg="add mod">
          <ac:chgData name="旭 崔" userId="c9529ebc8e11f68e" providerId="LiveId" clId="{5BFBD16D-A67E-47A1-BF8F-AD1BE8E7C388}" dt="2026-04-20T08:12:11.404" v="1996" actId="14100"/>
          <ac:picMkLst>
            <pc:docMk/>
            <pc:sldMk cId="0" sldId="282"/>
            <ac:picMk id="60" creationId="{2FE6C0D9-1206-6148-C49E-E48BBF377C7E}"/>
          </ac:picMkLst>
        </pc:picChg>
      </pc:sldChg>
      <pc:sldChg chg="addSp delSp modSp del mod modTransition delAnim modAnim">
        <pc:chgData name="旭 崔" userId="c9529ebc8e11f68e" providerId="LiveId" clId="{5BFBD16D-A67E-47A1-BF8F-AD1BE8E7C388}" dt="2026-04-22T11:11:43.985" v="2770" actId="47"/>
        <pc:sldMkLst>
          <pc:docMk/>
          <pc:sldMk cId="0" sldId="283"/>
        </pc:sldMkLst>
        <pc:picChg chg="add del mod">
          <ac:chgData name="旭 崔" userId="c9529ebc8e11f68e" providerId="LiveId" clId="{5BFBD16D-A67E-47A1-BF8F-AD1BE8E7C388}" dt="2026-04-21T02:03:40.035" v="2598" actId="478"/>
          <ac:picMkLst>
            <pc:docMk/>
            <pc:sldMk cId="0" sldId="283"/>
            <ac:picMk id="4" creationId="{AC345457-3583-A0D2-1F45-9E338626C9CB}"/>
          </ac:picMkLst>
        </pc:picChg>
      </pc:sldChg>
      <pc:sldChg chg="delSp modSp del mod modTransition modAnim">
        <pc:chgData name="旭 崔" userId="c9529ebc8e11f68e" providerId="LiveId" clId="{5BFBD16D-A67E-47A1-BF8F-AD1BE8E7C388}" dt="2026-04-22T11:11:44.360" v="2771" actId="47"/>
        <pc:sldMkLst>
          <pc:docMk/>
          <pc:sldMk cId="0" sldId="284"/>
        </pc:sldMkLst>
      </pc:sldChg>
      <pc:sldChg chg="addSp delSp modSp del mod modTransition addAnim delAnim modAnim">
        <pc:chgData name="旭 崔" userId="c9529ebc8e11f68e" providerId="LiveId" clId="{5BFBD16D-A67E-47A1-BF8F-AD1BE8E7C388}" dt="2026-04-22T11:11:45.042" v="2772" actId="47"/>
        <pc:sldMkLst>
          <pc:docMk/>
          <pc:sldMk cId="0" sldId="285"/>
        </pc:sldMkLst>
      </pc:sldChg>
      <pc:sldChg chg="addSp delSp modSp del mod modTransition delAnim modAnim modNotesTx">
        <pc:chgData name="旭 崔" userId="c9529ebc8e11f68e" providerId="LiveId" clId="{5BFBD16D-A67E-47A1-BF8F-AD1BE8E7C388}" dt="2026-04-22T11:11:45.465" v="2773" actId="47"/>
        <pc:sldMkLst>
          <pc:docMk/>
          <pc:sldMk cId="0" sldId="286"/>
        </pc:sldMkLst>
        <pc:picChg chg="add del mod">
          <ac:chgData name="旭 崔" userId="c9529ebc8e11f68e" providerId="LiveId" clId="{5BFBD16D-A67E-47A1-BF8F-AD1BE8E7C388}" dt="2026-04-21T02:04:11.932" v="2600" actId="478"/>
          <ac:picMkLst>
            <pc:docMk/>
            <pc:sldMk cId="0" sldId="286"/>
            <ac:picMk id="4" creationId="{7751E442-F00F-DC13-B38E-9EFF0BC47AB3}"/>
          </ac:picMkLst>
        </pc:picChg>
        <pc:picChg chg="add del mod">
          <ac:chgData name="旭 崔" userId="c9529ebc8e11f68e" providerId="LiveId" clId="{5BFBD16D-A67E-47A1-BF8F-AD1BE8E7C388}" dt="2026-04-21T02:08:59.352" v="2602" actId="478"/>
          <ac:picMkLst>
            <pc:docMk/>
            <pc:sldMk cId="0" sldId="286"/>
            <ac:picMk id="5" creationId="{B70A6FF6-A8FD-7D0F-789A-55C420090798}"/>
          </ac:picMkLst>
        </pc:picChg>
        <pc:picChg chg="add del mod">
          <ac:chgData name="旭 崔" userId="c9529ebc8e11f68e" providerId="LiveId" clId="{5BFBD16D-A67E-47A1-BF8F-AD1BE8E7C388}" dt="2026-04-21T02:11:05.668" v="2604" actId="478"/>
          <ac:picMkLst>
            <pc:docMk/>
            <pc:sldMk cId="0" sldId="286"/>
            <ac:picMk id="6" creationId="{23269631-80B7-0CBC-3B26-DC8ADA7C1010}"/>
          </ac:picMkLst>
        </pc:picChg>
        <pc:picChg chg="add del mod">
          <ac:chgData name="旭 崔" userId="c9529ebc8e11f68e" providerId="LiveId" clId="{5BFBD16D-A67E-47A1-BF8F-AD1BE8E7C388}" dt="2026-04-21T02:12:58.287" v="2606" actId="478"/>
          <ac:picMkLst>
            <pc:docMk/>
            <pc:sldMk cId="0" sldId="286"/>
            <ac:picMk id="7" creationId="{3C99BB50-E9BC-A569-AA61-89548D23F428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11:46.327" v="2775" actId="47"/>
        <pc:sldMkLst>
          <pc:docMk/>
          <pc:sldMk cId="0" sldId="287"/>
        </pc:sldMkLst>
      </pc:sldChg>
      <pc:sldChg chg="addSp delSp modSp del mod modTransition delAnim modAnim">
        <pc:chgData name="旭 崔" userId="c9529ebc8e11f68e" providerId="LiveId" clId="{5BFBD16D-A67E-47A1-BF8F-AD1BE8E7C388}" dt="2026-04-22T11:11:46.822" v="2776" actId="47"/>
        <pc:sldMkLst>
          <pc:docMk/>
          <pc:sldMk cId="0" sldId="288"/>
        </pc:sldMkLst>
        <pc:picChg chg="add del mod">
          <ac:chgData name="旭 崔" userId="c9529ebc8e11f68e" providerId="LiveId" clId="{5BFBD16D-A67E-47A1-BF8F-AD1BE8E7C388}" dt="2026-04-21T02:17:53.020" v="2608" actId="478"/>
          <ac:picMkLst>
            <pc:docMk/>
            <pc:sldMk cId="0" sldId="288"/>
            <ac:picMk id="2" creationId="{9F12CA6A-FB83-56FB-9C1C-06F989B2C358}"/>
          </ac:picMkLst>
        </pc:picChg>
        <pc:picChg chg="add del mod">
          <ac:chgData name="旭 崔" userId="c9529ebc8e11f68e" providerId="LiveId" clId="{5BFBD16D-A67E-47A1-BF8F-AD1BE8E7C388}" dt="2026-04-21T02:22:56.690" v="2610" actId="478"/>
          <ac:picMkLst>
            <pc:docMk/>
            <pc:sldMk cId="0" sldId="288"/>
            <ac:picMk id="3" creationId="{E079BA34-857A-FBD4-37AD-AAE89F362677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11:47.543" v="2777" actId="47"/>
        <pc:sldMkLst>
          <pc:docMk/>
          <pc:sldMk cId="0" sldId="28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89"/>
            <ac:picMk id="8" creationId="{635CE6C0-1E53-1CA0-45BC-F1BBB5317545}"/>
          </ac:picMkLst>
        </pc:picChg>
      </pc:sldChg>
      <pc:sldChg chg="addSp delSp modSp mod modTransition setBg addAnim delAnim modAnim modNotesTx">
        <pc:chgData name="旭 崔" userId="c9529ebc8e11f68e" providerId="LiveId" clId="{5BFBD16D-A67E-47A1-BF8F-AD1BE8E7C388}" dt="2026-04-22T11:11:49.718" v="2778" actId="6549"/>
        <pc:sldMkLst>
          <pc:docMk/>
          <pc:sldMk cId="0" sldId="290"/>
        </pc:sldMkLst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8" creationId="{A9BD9CD8-5921-7377-6E5C-A4B1E2B3CB50}"/>
          </ac:spMkLst>
        </pc:spChg>
        <pc:spChg chg="add mod">
          <ac:chgData name="旭 崔" userId="c9529ebc8e11f68e" providerId="LiveId" clId="{5BFBD16D-A67E-47A1-BF8F-AD1BE8E7C388}" dt="2026-04-20T07:29:47.157" v="1671" actId="207"/>
          <ac:spMkLst>
            <pc:docMk/>
            <pc:sldMk cId="0" sldId="290"/>
            <ac:spMk id="9" creationId="{48E79FC5-746D-8A8D-672F-0E5B7434E93B}"/>
          </ac:spMkLst>
        </pc:spChg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10" creationId="{C362B9DF-F340-53E1-5AA8-4269384F63C4}"/>
          </ac:spMkLst>
        </pc:spChg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11" creationId="{098AF16D-91C0-BA7B-57E3-A2F31B665088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90"/>
            <ac:picMk id="13" creationId="{57915382-831B-180B-B772-8A2F1A994D99}"/>
          </ac:picMkLst>
        </pc:picChg>
        <pc:picChg chg="add del mod">
          <ac:chgData name="旭 崔" userId="c9529ebc8e11f68e" providerId="LiveId" clId="{5BFBD16D-A67E-47A1-BF8F-AD1BE8E7C388}" dt="2026-04-21T07:16:13.021" v="2614" actId="478"/>
          <ac:picMkLst>
            <pc:docMk/>
            <pc:sldMk cId="0" sldId="290"/>
            <ac:picMk id="17" creationId="{D470FB2A-9548-2E8E-A0AE-E612BD0D906A}"/>
          </ac:picMkLst>
        </pc:picChg>
      </pc:sldChg>
      <pc:sldChg chg="addSp delSp modSp add del mod modTransition setBg modAnim">
        <pc:chgData name="旭 崔" userId="c9529ebc8e11f68e" providerId="LiveId" clId="{5BFBD16D-A67E-47A1-BF8F-AD1BE8E7C388}" dt="2026-04-22T11:11:14.269" v="2728" actId="47"/>
        <pc:sldMkLst>
          <pc:docMk/>
          <pc:sldMk cId="3844467704" sldId="30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844467704" sldId="308"/>
            <ac:picMk id="42" creationId="{0AB004CB-5EC3-3A18-C533-B00806DC3DEB}"/>
          </ac:picMkLst>
        </pc:picChg>
      </pc:sldChg>
      <pc:sldChg chg="addSp delSp modSp add del modTransition setBg modAnim">
        <pc:chgData name="旭 崔" userId="c9529ebc8e11f68e" providerId="LiveId" clId="{5BFBD16D-A67E-47A1-BF8F-AD1BE8E7C388}" dt="2026-04-22T11:11:14.721" v="2730" actId="47"/>
        <pc:sldMkLst>
          <pc:docMk/>
          <pc:sldMk cId="3391538279" sldId="30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391538279" sldId="309"/>
            <ac:picMk id="32" creationId="{1C75DBAC-B110-08C5-DF53-8F17FB75879B}"/>
          </ac:picMkLst>
        </pc:picChg>
      </pc:sldChg>
      <pc:sldChg chg="addSp delSp modSp add del modTransition setBg modAnim">
        <pc:chgData name="旭 崔" userId="c9529ebc8e11f68e" providerId="LiveId" clId="{5BFBD16D-A67E-47A1-BF8F-AD1BE8E7C388}" dt="2026-04-22T11:11:14.953" v="2731" actId="47"/>
        <pc:sldMkLst>
          <pc:docMk/>
          <pc:sldMk cId="69468023" sldId="31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69468023" sldId="310"/>
            <ac:picMk id="29" creationId="{C013570A-6CDA-6912-57F5-C797745A5DAB}"/>
          </ac:picMkLst>
        </pc:picChg>
      </pc:sldChg>
      <pc:sldChg chg="addSp delSp modSp add del mod modTransition setBg modAnim">
        <pc:chgData name="旭 崔" userId="c9529ebc8e11f68e" providerId="LiveId" clId="{5BFBD16D-A67E-47A1-BF8F-AD1BE8E7C388}" dt="2026-04-22T11:11:14.513" v="2729" actId="47"/>
        <pc:sldMkLst>
          <pc:docMk/>
          <pc:sldMk cId="1999285413" sldId="31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1999285413" sldId="311"/>
            <ac:picMk id="39" creationId="{08E99C72-439D-09C1-7C4F-B70234EFE663}"/>
          </ac:picMkLst>
        </pc:picChg>
      </pc:sldChg>
      <pc:sldChg chg="modSp add del mod modTransition">
        <pc:chgData name="旭 崔" userId="c9529ebc8e11f68e" providerId="LiveId" clId="{5BFBD16D-A67E-47A1-BF8F-AD1BE8E7C388}" dt="2026-04-22T11:02:43.117" v="2727" actId="47"/>
        <pc:sldMkLst>
          <pc:docMk/>
          <pc:sldMk cId="218626469" sldId="315"/>
        </pc:sldMkLst>
      </pc:sldChg>
      <pc:sldChg chg="addSp delSp modSp add del mod ord modTransition setBg modAnim modNotesTx">
        <pc:chgData name="旭 崔" userId="c9529ebc8e11f68e" providerId="LiveId" clId="{5BFBD16D-A67E-47A1-BF8F-AD1BE8E7C388}" dt="2026-04-22T11:11:18.147" v="2741" actId="47"/>
        <pc:sldMkLst>
          <pc:docMk/>
          <pc:sldMk cId="2886725894" sldId="316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2886725894" sldId="316"/>
            <ac:picMk id="39" creationId="{2E7F454D-156C-611F-1F7B-0D9E6031E3F6}"/>
          </ac:picMkLst>
        </pc:picChg>
      </pc:sldChg>
      <pc:sldChg chg="addSp delSp modSp add del mod ord modTransition setBg modAnim">
        <pc:chgData name="旭 崔" userId="c9529ebc8e11f68e" providerId="LiveId" clId="{5BFBD16D-A67E-47A1-BF8F-AD1BE8E7C388}" dt="2026-04-22T11:11:26.372" v="2745" actId="47"/>
        <pc:sldMkLst>
          <pc:docMk/>
          <pc:sldMk cId="291331550" sldId="31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291331550" sldId="318"/>
            <ac:picMk id="30" creationId="{1EC5A0E9-27BE-66E2-3CB2-8B0AEBE2813A}"/>
          </ac:picMkLst>
        </pc:picChg>
      </pc:sldChg>
      <pc:sldChg chg="addSp delSp modSp add del mod modTransition setBg modAnim modNotes">
        <pc:chgData name="旭 崔" userId="c9529ebc8e11f68e" providerId="LiveId" clId="{5BFBD16D-A67E-47A1-BF8F-AD1BE8E7C388}" dt="2026-04-22T11:11:45.899" v="2774" actId="47"/>
        <pc:sldMkLst>
          <pc:docMk/>
          <pc:sldMk cId="3421722413" sldId="320"/>
        </pc:sldMkLst>
      </pc:sldChg>
      <pc:sldChg chg="addSp delSp modSp add del mod modTransition setBg addAnim delAnim modAnim modNotesTx">
        <pc:chgData name="旭 崔" userId="c9529ebc8e11f68e" providerId="LiveId" clId="{5BFBD16D-A67E-47A1-BF8F-AD1BE8E7C388}" dt="2026-04-22T11:11:29.906" v="2754" actId="47"/>
        <pc:sldMkLst>
          <pc:docMk/>
          <pc:sldMk cId="3772655690" sldId="321"/>
        </pc:sldMkLst>
      </pc:sldChg>
      <pc:sldChg chg="addSp modSp add del mod modTransition setBg">
        <pc:chgData name="旭 崔" userId="c9529ebc8e11f68e" providerId="LiveId" clId="{5BFBD16D-A67E-47A1-BF8F-AD1BE8E7C388}" dt="2026-04-22T11:11:31.936" v="2760" actId="47"/>
        <pc:sldMkLst>
          <pc:docMk/>
          <pc:sldMk cId="810524580" sldId="322"/>
        </pc:sldMkLst>
      </pc:sldChg>
      <pc:sldChg chg="addSp modSp add del mod ord modTransition setBg">
        <pc:chgData name="旭 崔" userId="c9529ebc8e11f68e" providerId="LiveId" clId="{5BFBD16D-A67E-47A1-BF8F-AD1BE8E7C388}" dt="2026-04-22T11:11:31.520" v="2759" actId="47"/>
        <pc:sldMkLst>
          <pc:docMk/>
          <pc:sldMk cId="729124848" sldId="323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11:27.366" v="2746" actId="47"/>
        <pc:sldMkLst>
          <pc:docMk/>
          <pc:sldMk cId="3329441572" sldId="324"/>
        </pc:sldMkLst>
        <pc:picChg chg="add del mod">
          <ac:chgData name="旭 崔" userId="c9529ebc8e11f68e" providerId="LiveId" clId="{5BFBD16D-A67E-47A1-BF8F-AD1BE8E7C388}" dt="2026-04-21T01:12:39.893" v="2570" actId="478"/>
          <ac:picMkLst>
            <pc:docMk/>
            <pc:sldMk cId="3329441572" sldId="324"/>
            <ac:picMk id="2" creationId="{0FD5034A-C848-5E42-353A-745712273015}"/>
          </ac:picMkLst>
        </pc:picChg>
      </pc:sldChg>
      <pc:sldChg chg="modSp add del mod modTransition setBg">
        <pc:chgData name="旭 崔" userId="c9529ebc8e11f68e" providerId="LiveId" clId="{5BFBD16D-A67E-47A1-BF8F-AD1BE8E7C388}" dt="2026-04-22T11:11:27.621" v="2747" actId="47"/>
        <pc:sldMkLst>
          <pc:docMk/>
          <pc:sldMk cId="3554775244" sldId="325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11:27.929" v="2748" actId="47"/>
        <pc:sldMkLst>
          <pc:docMk/>
          <pc:sldMk cId="1535715520" sldId="326"/>
        </pc:sldMkLst>
        <pc:picChg chg="add del mod">
          <ac:chgData name="旭 崔" userId="c9529ebc8e11f68e" providerId="LiveId" clId="{5BFBD16D-A67E-47A1-BF8F-AD1BE8E7C388}" dt="2026-04-21T01:13:35.726" v="2574" actId="478"/>
          <ac:picMkLst>
            <pc:docMk/>
            <pc:sldMk cId="1535715520" sldId="326"/>
            <ac:picMk id="21" creationId="{922F9917-F71F-AC1E-EFF6-9E3972F6753D}"/>
          </ac:picMkLst>
        </pc:picChg>
      </pc:sldChg>
      <pc:sldChg chg="addSp delSp modSp add del mod modTransition setBg delAnim modNotesTx">
        <pc:chgData name="旭 崔" userId="c9529ebc8e11f68e" providerId="LiveId" clId="{5BFBD16D-A67E-47A1-BF8F-AD1BE8E7C388}" dt="2026-04-22T11:11:30.462" v="2756" actId="47"/>
        <pc:sldMkLst>
          <pc:docMk/>
          <pc:sldMk cId="1177360445" sldId="327"/>
        </pc:sldMkLst>
      </pc:sldChg>
      <pc:sldChg chg="addSp delSp modSp add del mod modTransition setBg delAnim">
        <pc:chgData name="旭 崔" userId="c9529ebc8e11f68e" providerId="LiveId" clId="{5BFBD16D-A67E-47A1-BF8F-AD1BE8E7C388}" dt="2026-04-22T11:11:40.503" v="2769" actId="47"/>
        <pc:sldMkLst>
          <pc:docMk/>
          <pc:sldMk cId="666375371" sldId="328"/>
        </pc:sldMkLst>
      </pc:sldChg>
      <pc:sldChg chg="addSp delSp modSp add mod modTransition setBg delAnim modAnim">
        <pc:chgData name="旭 崔" userId="c9529ebc8e11f68e" providerId="LiveId" clId="{5BFBD16D-A67E-47A1-BF8F-AD1BE8E7C388}" dt="2026-04-22T11:01:39.278" v="2726"/>
        <pc:sldMkLst>
          <pc:docMk/>
          <pc:sldMk cId="2249872552" sldId="329"/>
        </pc:sldMkLst>
        <pc:spChg chg="add mod">
          <ac:chgData name="旭 崔" userId="c9529ebc8e11f68e" providerId="LiveId" clId="{5BFBD16D-A67E-47A1-BF8F-AD1BE8E7C388}" dt="2026-04-20T08:12:34.523" v="2003" actId="1076"/>
          <ac:spMkLst>
            <pc:docMk/>
            <pc:sldMk cId="2249872552" sldId="329"/>
            <ac:spMk id="6" creationId="{9D8A9012-A91B-532F-9301-F793C3D5A70B}"/>
          </ac:spMkLst>
        </pc:spChg>
        <pc:spChg chg="mod">
          <ac:chgData name="旭 崔" userId="c9529ebc8e11f68e" providerId="LiveId" clId="{5BFBD16D-A67E-47A1-BF8F-AD1BE8E7C388}" dt="2026-04-20T08:11:46.089" v="1992" actId="1076"/>
          <ac:spMkLst>
            <pc:docMk/>
            <pc:sldMk cId="2249872552" sldId="329"/>
            <ac:spMk id="33" creationId="{FF346013-1D5A-37AD-D2B3-D826E8B3BEA8}"/>
          </ac:spMkLst>
        </pc:spChg>
        <pc:spChg chg="mod">
          <ac:chgData name="旭 崔" userId="c9529ebc8e11f68e" providerId="LiveId" clId="{5BFBD16D-A67E-47A1-BF8F-AD1BE8E7C388}" dt="2026-04-20T08:11:46.089" v="1992" actId="1076"/>
          <ac:spMkLst>
            <pc:docMk/>
            <pc:sldMk cId="2249872552" sldId="329"/>
            <ac:spMk id="35" creationId="{F4458E43-7FE3-BA44-41C7-6AAB61F4F5A3}"/>
          </ac:spMkLst>
        </pc:spChg>
        <pc:spChg chg="mod">
          <ac:chgData name="旭 崔" userId="c9529ebc8e11f68e" providerId="LiveId" clId="{5BFBD16D-A67E-47A1-BF8F-AD1BE8E7C388}" dt="2026-04-20T08:11:46.089" v="1992" actId="1076"/>
          <ac:spMkLst>
            <pc:docMk/>
            <pc:sldMk cId="2249872552" sldId="329"/>
            <ac:spMk id="36" creationId="{09A7F744-123F-B59F-2946-79319C8DA1AD}"/>
          </ac:spMkLst>
        </pc:spChg>
        <pc:spChg chg="mod">
          <ac:chgData name="旭 崔" userId="c9529ebc8e11f68e" providerId="LiveId" clId="{5BFBD16D-A67E-47A1-BF8F-AD1BE8E7C388}" dt="2026-04-20T08:11:46.089" v="1992" actId="1076"/>
          <ac:spMkLst>
            <pc:docMk/>
            <pc:sldMk cId="2249872552" sldId="329"/>
            <ac:spMk id="37" creationId="{F7BBEA0E-917F-09AF-FC64-678EB321F5F8}"/>
          </ac:spMkLst>
        </pc:spChg>
        <pc:spChg chg="mod">
          <ac:chgData name="旭 崔" userId="c9529ebc8e11f68e" providerId="LiveId" clId="{5BFBD16D-A67E-47A1-BF8F-AD1BE8E7C388}" dt="2026-04-20T08:11:46.089" v="1992" actId="1076"/>
          <ac:spMkLst>
            <pc:docMk/>
            <pc:sldMk cId="2249872552" sldId="329"/>
            <ac:spMk id="38" creationId="{5417F07E-6295-31BE-E836-84CFE53674F6}"/>
          </ac:spMkLst>
        </pc:spChg>
        <pc:spChg chg="mod">
          <ac:chgData name="旭 崔" userId="c9529ebc8e11f68e" providerId="LiveId" clId="{5BFBD16D-A67E-47A1-BF8F-AD1BE8E7C388}" dt="2026-04-20T08:11:46.089" v="1992" actId="1076"/>
          <ac:spMkLst>
            <pc:docMk/>
            <pc:sldMk cId="2249872552" sldId="329"/>
            <ac:spMk id="49" creationId="{4E3F2FB6-E386-413C-57D8-FD04C7F4A702}"/>
          </ac:spMkLst>
        </pc:spChg>
        <pc:spChg chg="mod">
          <ac:chgData name="旭 崔" userId="c9529ebc8e11f68e" providerId="LiveId" clId="{5BFBD16D-A67E-47A1-BF8F-AD1BE8E7C388}" dt="2026-04-20T08:11:46.089" v="1992" actId="1076"/>
          <ac:spMkLst>
            <pc:docMk/>
            <pc:sldMk cId="2249872552" sldId="329"/>
            <ac:spMk id="50" creationId="{1B440803-90A3-36FF-F63C-CEFF2F7D26A6}"/>
          </ac:spMkLst>
        </pc:spChg>
        <pc:spChg chg="mod">
          <ac:chgData name="旭 崔" userId="c9529ebc8e11f68e" providerId="LiveId" clId="{5BFBD16D-A67E-47A1-BF8F-AD1BE8E7C388}" dt="2026-04-20T08:11:46.089" v="1992" actId="1076"/>
          <ac:spMkLst>
            <pc:docMk/>
            <pc:sldMk cId="2249872552" sldId="329"/>
            <ac:spMk id="51" creationId="{9A5073CA-0426-980F-A07F-605D6BDE25D7}"/>
          </ac:spMkLst>
        </pc:spChg>
        <pc:spChg chg="mod">
          <ac:chgData name="旭 崔" userId="c9529ebc8e11f68e" providerId="LiveId" clId="{5BFBD16D-A67E-47A1-BF8F-AD1BE8E7C388}" dt="2026-04-20T08:11:46.089" v="1992" actId="1076"/>
          <ac:spMkLst>
            <pc:docMk/>
            <pc:sldMk cId="2249872552" sldId="329"/>
            <ac:spMk id="52" creationId="{EAAADE13-96C8-A324-FBE3-30C6C85CC41A}"/>
          </ac:spMkLst>
        </pc:spChg>
        <pc:picChg chg="add mod">
          <ac:chgData name="旭 崔" userId="c9529ebc8e11f68e" providerId="LiveId" clId="{5BFBD16D-A67E-47A1-BF8F-AD1BE8E7C388}" dt="2026-04-20T08:12:34.523" v="2003" actId="1076"/>
          <ac:picMkLst>
            <pc:docMk/>
            <pc:sldMk cId="2249872552" sldId="329"/>
            <ac:picMk id="7" creationId="{9747645D-EEA4-D49B-8358-D0509111888B}"/>
          </ac:picMkLst>
        </pc:picChg>
      </pc:sldChg>
      <pc:sldChg chg="addSp delSp modSp add mod modTransition setBg delAnim modAnim">
        <pc:chgData name="旭 崔" userId="c9529ebc8e11f68e" providerId="LiveId" clId="{5BFBD16D-A67E-47A1-BF8F-AD1BE8E7C388}" dt="2026-04-22T11:01:39.278" v="2726"/>
        <pc:sldMkLst>
          <pc:docMk/>
          <pc:sldMk cId="83838457" sldId="330"/>
        </pc:sldMkLst>
        <pc:spChg chg="add mod">
          <ac:chgData name="旭 崔" userId="c9529ebc8e11f68e" providerId="LiveId" clId="{5BFBD16D-A67E-47A1-BF8F-AD1BE8E7C388}" dt="2026-04-20T08:12:26.658" v="2002" actId="1076"/>
          <ac:spMkLst>
            <pc:docMk/>
            <pc:sldMk cId="83838457" sldId="330"/>
            <ac:spMk id="4" creationId="{94EE294E-FE50-C93B-60CD-ABF1D7E38255}"/>
          </ac:spMkLst>
        </pc:spChg>
        <pc:picChg chg="add mod">
          <ac:chgData name="旭 崔" userId="c9529ebc8e11f68e" providerId="LiveId" clId="{5BFBD16D-A67E-47A1-BF8F-AD1BE8E7C388}" dt="2026-04-20T08:12:26.658" v="2002" actId="1076"/>
          <ac:picMkLst>
            <pc:docMk/>
            <pc:sldMk cId="83838457" sldId="330"/>
            <ac:picMk id="5" creationId="{184A0560-62E9-243F-50F2-AFE9D3D4B448}"/>
          </ac:picMkLst>
        </pc:picChg>
        <pc:picChg chg="add del mod">
          <ac:chgData name="旭 崔" userId="c9529ebc8e11f68e" providerId="LiveId" clId="{5BFBD16D-A67E-47A1-BF8F-AD1BE8E7C388}" dt="2026-04-21T01:57:14.429" v="2596" actId="478"/>
          <ac:picMkLst>
            <pc:docMk/>
            <pc:sldMk cId="83838457" sldId="330"/>
            <ac:picMk id="6" creationId="{EE5D4F83-0B13-67B5-65B7-2F4DAA9A9C27}"/>
          </ac:picMkLst>
        </pc:picChg>
      </pc:sldChg>
      <pc:sldChg chg="addSp delSp modSp add del mod ord modTransition setBg delAnim modAnim">
        <pc:chgData name="旭 崔" userId="c9529ebc8e11f68e" providerId="LiveId" clId="{5BFBD16D-A67E-47A1-BF8F-AD1BE8E7C388}" dt="2026-04-22T11:11:15.480" v="2733" actId="47"/>
        <pc:sldMkLst>
          <pc:docMk/>
          <pc:sldMk cId="3121040272" sldId="33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121040272" sldId="331"/>
            <ac:picMk id="30" creationId="{369FC957-F48B-02C5-F9F9-69806260FC12}"/>
          </ac:picMkLst>
        </pc:picChg>
      </pc:sldChg>
      <pc:sldChg chg="addSp delSp modSp new del mod">
        <pc:chgData name="旭 崔" userId="c9529ebc8e11f68e" providerId="LiveId" clId="{5BFBD16D-A67E-47A1-BF8F-AD1BE8E7C388}" dt="2026-04-21T01:15:33.491" v="2582" actId="47"/>
        <pc:sldMkLst>
          <pc:docMk/>
          <pc:sldMk cId="670083034" sldId="332"/>
        </pc:sldMkLst>
        <pc:picChg chg="add del mod">
          <ac:chgData name="旭 崔" userId="c9529ebc8e11f68e" providerId="LiveId" clId="{5BFBD16D-A67E-47A1-BF8F-AD1BE8E7C388}" dt="2026-04-21T01:15:31.140" v="2581" actId="478"/>
          <ac:picMkLst>
            <pc:docMk/>
            <pc:sldMk cId="670083034" sldId="332"/>
            <ac:picMk id="3" creationId="{F3EE5003-2379-A930-2E0C-6A4E9B2223C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22.04.2026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zh-CN" altLang="en-US" dirty="0"/>
              <a:t>大家好，我是 </a:t>
            </a:r>
            <a:r>
              <a:rPr lang="en-US" altLang="zh-CN" dirty="0"/>
              <a:t>Krisa </a:t>
            </a:r>
            <a:r>
              <a:rPr lang="zh-CN" altLang="en-US" dirty="0"/>
              <a:t>老师，欢迎和我一起学习 </a:t>
            </a:r>
            <a:r>
              <a:rPr lang="en-US" altLang="zh-CN" dirty="0" err="1"/>
              <a:t>SnapCAD</a:t>
            </a:r>
            <a:r>
              <a:rPr lang="zh-CN" altLang="en-US" dirty="0"/>
              <a:t>。接下来，我会带大家一步一步认识并应用这款软件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这一课我们先不急着搭建机器人，而是先把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这个软件认识清楚。包括它是做什么的、界面怎么分区、视图怎么操作，以及哪些基础设置最值得先调整。只要把这一课学明白，后面再做搭建时就会顺手很多。</a:t>
            </a:r>
          </a:p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接下来我们来看打印设置。先看模型打印这一部分。Print model 的作用，是把模型的整体视图输出出来，让别人一眼看到成品长什么样。如果你是做成果展示，这会很有用。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High quality 则是提高打印输出质量。正式用于讲义、展示或留档时，建议开启，这样画面会更清晰，细节更丰富。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如果说打印设置里哪一项对教学最重要，那一定是 Print steps。因为它决定输出的是不是分步骤的搭建说明。如果没有这项，学生看到的可能只是最后成品，而不是搭建过程。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Multiple steps per page 则是决定一页里放几个步骤。如果是正式教学，尤其面对初学者，我建议不要放得太密，使用单步模式。但如果是教师备课或者内部使用，多步同页会更节省纸张，也更紧凑。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接下来这一页，是让打印资料更完整、更专业的几项设置。Print parts list 可以输出整个模型的零件总表，这对于课前备料非常有帮助。Print parts per step 则更进一步，会告诉你每一步新增了哪些零件。这样学生在搭建的时候会更清楚。Header 和 Footer 可以让打印资料更规范，比如显示文件名、作者、页码。Print step numbers 也很重要，它能让整个搭建流程更清晰，更像专业说明书。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69CE79-3533-ECE8-9922-188452F5E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596957-EB28-B93D-916E-6923C53C53C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5738AC-CD91-731E-00EA-A0B81E95915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2E2DF93-73D3-06D9-528D-25932C55610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5832656-1319-0E51-3704-D8F23730CA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接下来这一页，是让打印资料更完整、更专业的几项设置。Print parts list 可以输出整个模型的零件总表，这对于课前备料非常有帮助。Print parts per step 则更进一步，会告诉你每一步新增了哪些零件。这样学生在搭建的时候会更清楚。Header 和 Footer 可以让打印资料更规范，比如显示文件名、作者、页码。Print step numbers 也很重要，它能让整个搭建流程更清晰，更像专业说明书。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AF5295-0A49-5FA4-3BB9-4D093E13243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04E0C3-534F-77AC-AB12-8FDC8F8A7A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635264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F3AD16-3A5A-E8B0-B86A-D6FD5DB31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C525A0E-F1EE-4C93-9D64-92F73A570C5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4796B4-98BA-9AB8-5566-7E1086789E4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5A26F65-3B44-B332-B96C-E0DB9418162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11D0D1E-397D-485A-C651-354B96CD36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接下来这一页，是让打印资料更完整、更专业的几项设置。Print parts list 可以输出整个模型的零件总表，这对于课前备料非常有帮助。Print parts per step 则更进一步，会告诉你每一步新增了哪些零件。这样学生在搭建的时候会更清楚。Header 和 Footer 可以让打印资料更规范，比如显示文件名、作者、页码。Print step numbers 也很重要，它能让整个搭建流程更清晰，更像专业说明书。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930AFB-EF40-5536-E4FE-B6EAE6DEC00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CD3A3E-1D43-9C1E-AFCE-1044B8CFF4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3756849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幻灯片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" name="Shape 31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Shape 3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" name="Shape 3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" name="Shape 3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内容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" name="Shape 5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0" name="Shape 5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1" name="Shape 5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2" name="Shape 5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节标题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" name="Shape 60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Shape 6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7" name="Shape 6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8" name="Shape 6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两栏内容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1" name="Shape 10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2" name="Shape 11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3" name="Shape 1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4" name="Shape 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5" name="Shape 1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较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8" name="Shape 36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Shape 37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0" name="Shape 38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Shape 39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2" name="Shape 4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3" name="Shape 4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4" name="Shape 4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仅标题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7" name="Shape 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8" name="Shape 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9" name="Shape 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2" name="Shape 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3" name="Shape 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内容与标题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6" name="Shape 44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Shape 45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58" name="Shape 4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9" name="Shape 4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0" name="Shape 4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图片与标题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3" name="Shape 25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65" name="Shape 2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6" name="Shape 2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7" name="Shape 2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竖排文字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0" name="Shape 50"/>
          <p:cNvSpPr txBox="1">
            <a:spLocks noGrp="1"/>
          </p:cNvSpPr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1" name="Shape 5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2" name="Shape 5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3" name="Shape 5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竖排标题与文本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>
            <a:spLocks noGrp="1"/>
          </p:cNvSpPr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6" name="Shape 16"/>
          <p:cNvSpPr txBox="1">
            <a:spLocks noGrp="1"/>
          </p:cNvSpPr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7" name="Shape 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8" name="Shape 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9" name="Shape 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  <a:defRPr sz="3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7" name="Shape 2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Shape 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Shape 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默认主题"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5748369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12" Type="http://schemas.microsoft.com/office/2007/relationships/hdphoto" Target="../media/hdphoto3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microsoft.com/office/2007/relationships/hdphoto" Target="../media/hdphoto4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microsoft.com/office/2007/relationships/hdphoto" Target="../media/hdphoto4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4.wdp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4.wdp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4.wdp"/><Relationship Id="rId5" Type="http://schemas.openxmlformats.org/officeDocument/2006/relationships/image" Target="../media/image11.png"/><Relationship Id="rId4" Type="http://schemas.openxmlformats.org/officeDocument/2006/relationships/image" Target="../media/image1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496236" y="1606617"/>
            <a:ext cx="1016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52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SnapCAD</a:t>
            </a:r>
            <a:r>
              <a:rPr lang="en-US" sz="5200" b="1" i="0" u="none" strike="noStrike" dirty="0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</a:t>
            </a:r>
            <a:r>
              <a:rPr lang="en-US" sz="52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基础入门教程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496236" y="2813117"/>
            <a:ext cx="1016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40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第一课</a:t>
            </a:r>
            <a:r>
              <a:rPr lang="en-US" sz="40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· </a:t>
            </a:r>
            <a:r>
              <a:rPr lang="en-US" sz="40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认识界面</a:t>
            </a: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496236" y="4092642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zh-CN" altLang="en-US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主讲人</a:t>
            </a:r>
            <a:r>
              <a:rPr lang="en-US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：K</a:t>
            </a:r>
            <a:r>
              <a:rPr lang="en-US" altLang="zh-CN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risa</a:t>
            </a:r>
            <a:endParaRPr lang="en-US" sz="1100" dirty="0"/>
          </a:p>
        </p:txBody>
      </p:sp>
      <p:sp>
        <p:nvSpPr>
          <p:cNvPr id="6" name="AutoShape 6"/>
          <p:cNvSpPr/>
          <p:nvPr/>
        </p:nvSpPr>
        <p:spPr>
          <a:xfrm>
            <a:off x="496236" y="4654617"/>
            <a:ext cx="1778000" cy="76200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874BE8E2-B82C-8634-809D-BF097AC38DC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7343" y="3709751"/>
            <a:ext cx="3636935" cy="263380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408542E4-0D32-0442-C9D9-B623C7CE92D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255"/>
                    </a14:imgEffect>
                    <a14:imgEffect>
                      <a14:saturation sat="2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316" y="5251383"/>
            <a:ext cx="1178154" cy="117815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C0898168-4959-99E4-4E11-D068D9E09F8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82926">
            <a:off x="9011056" y="-767806"/>
            <a:ext cx="3670419" cy="315204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74A54067-6FD3-24E0-2BB8-9F43CBE2723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31079" y="5045142"/>
            <a:ext cx="2565400" cy="132370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7B9E754E-126D-D437-3C6A-78839FE0152F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01334" y="-1023591"/>
            <a:ext cx="2253648" cy="2253648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846A78CC-0D1F-F654-70CD-9D8A851A64C7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25803">
            <a:off x="-384061" y="487262"/>
            <a:ext cx="1178154" cy="1178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53"/>
            </p:par>
          </p:childTnLst>
        </p:cTn>
      </p:par>
    </p:tnLst>
    <p:bldLst>
      <p:bldP spid="3" grpId="0"/>
      <p:bldP spid="4" grpId="0"/>
      <p:bldP spid="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AutoShape 13">
            <a:extLst>
              <a:ext uri="{FF2B5EF4-FFF2-40B4-BE49-F238E27FC236}">
                <a16:creationId xmlns:a16="http://schemas.microsoft.com/office/drawing/2014/main" id="{4011F0AF-3E99-D559-5376-304425B70346}"/>
              </a:ext>
            </a:extLst>
          </p:cNvPr>
          <p:cNvSpPr/>
          <p:nvPr/>
        </p:nvSpPr>
        <p:spPr>
          <a:xfrm>
            <a:off x="8244976" y="1587500"/>
            <a:ext cx="3763479" cy="4572000"/>
          </a:xfrm>
          <a:prstGeom prst="roundRect">
            <a:avLst>
              <a:gd name="adj" fmla="val 4444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5715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Printing：模型打印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342366" y="1524000"/>
            <a:ext cx="3885131" cy="4572000"/>
          </a:xfrm>
          <a:prstGeom prst="roundRect">
            <a:avLst>
              <a:gd name="adj" fmla="val 4444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" name="AutoShape 5"/>
          <p:cNvSpPr/>
          <p:nvPr/>
        </p:nvSpPr>
        <p:spPr>
          <a:xfrm>
            <a:off x="469366" y="1778000"/>
            <a:ext cx="1143000" cy="1143000"/>
          </a:xfrm>
          <a:prstGeom prst="ellipse">
            <a:avLst/>
          </a:prstGeom>
          <a:solidFill>
            <a:srgbClr val="0070C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6066" y="2044700"/>
            <a:ext cx="609600" cy="6096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1866366" y="1905000"/>
            <a:ext cx="3175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Print Model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1866366" y="2540000"/>
            <a:ext cx="317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模型整体视图输出</a:t>
            </a:r>
            <a:endParaRPr lang="en-US" sz="1100" dirty="0"/>
          </a:p>
        </p:txBody>
      </p:sp>
      <p:sp>
        <p:nvSpPr>
          <p:cNvPr id="9" name="AutoShape 9"/>
          <p:cNvSpPr/>
          <p:nvPr/>
        </p:nvSpPr>
        <p:spPr>
          <a:xfrm>
            <a:off x="469366" y="3174999"/>
            <a:ext cx="3556000" cy="45719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  <a:alpha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0" name="AutoShape 10"/>
          <p:cNvSpPr/>
          <p:nvPr/>
        </p:nvSpPr>
        <p:spPr>
          <a:xfrm>
            <a:off x="469366" y="3429000"/>
            <a:ext cx="3556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6666"/>
              </a:lnSpc>
              <a:defRPr/>
            </a:pPr>
            <a:r>
              <a:rPr lang="en-US" sz="13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将设计好的3D模型以完整的三视图或透视图形式进行渲染输出。它的核心目的是展示最终成品的全貌，让观看者能直观地理解设计结果。</a:t>
            </a:r>
            <a:endParaRPr lang="en-US" sz="1100" dirty="0"/>
          </a:p>
        </p:txBody>
      </p:sp>
      <p:sp>
        <p:nvSpPr>
          <p:cNvPr id="11" name="AutoShape 11"/>
          <p:cNvSpPr/>
          <p:nvPr/>
        </p:nvSpPr>
        <p:spPr>
          <a:xfrm>
            <a:off x="469366" y="4572000"/>
            <a:ext cx="3556000" cy="1016000"/>
          </a:xfrm>
          <a:prstGeom prst="roundRect">
            <a:avLst>
              <a:gd name="adj" fmla="val 15000"/>
            </a:avLst>
          </a:prstGeom>
          <a:solidFill>
            <a:srgbClr val="F9FAFB">
              <a:alpha val="100000"/>
            </a:srgbClr>
          </a:solidFill>
          <a:ln w="12700" cap="flat" cmpd="sng">
            <a:solidFill>
              <a:srgbClr val="EEEEEE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2" name="AutoShape 12"/>
          <p:cNvSpPr/>
          <p:nvPr/>
        </p:nvSpPr>
        <p:spPr>
          <a:xfrm>
            <a:off x="723366" y="4762500"/>
            <a:ext cx="3224998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💡</a:t>
            </a:r>
            <a:r>
              <a:rPr lang="en-US" sz="1200" b="1" i="0" u="none" strike="noStrike" dirty="0" err="1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适用场景：</a:t>
            </a:r>
            <a:r>
              <a:rPr lang="en-US" sz="1200" b="0" i="0" u="none" strike="noStrike" dirty="0" err="1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项目成果汇报、设计作品集展示、向客户快速预览方案效果时使用</a:t>
            </a:r>
            <a:r>
              <a:rPr lang="en-US" sz="1200" b="0" i="0" u="none" strike="noStrike" dirty="0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3" name="AutoShape 13"/>
          <p:cNvSpPr/>
          <p:nvPr/>
        </p:nvSpPr>
        <p:spPr>
          <a:xfrm>
            <a:off x="4354497" y="1546459"/>
            <a:ext cx="3763479" cy="4572000"/>
          </a:xfrm>
          <a:prstGeom prst="roundRect">
            <a:avLst>
              <a:gd name="adj" fmla="val 4444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4" name="AutoShape 14"/>
          <p:cNvSpPr/>
          <p:nvPr/>
        </p:nvSpPr>
        <p:spPr>
          <a:xfrm>
            <a:off x="4449949" y="1800459"/>
            <a:ext cx="1143000" cy="1143000"/>
          </a:xfrm>
          <a:prstGeom prst="ellipse">
            <a:avLst/>
          </a:prstGeom>
          <a:solidFill>
            <a:srgbClr val="0070C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716649" y="2067159"/>
            <a:ext cx="609600" cy="6096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5846949" y="1927459"/>
            <a:ext cx="3175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High Quality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17" name="AutoShape 17"/>
          <p:cNvSpPr/>
          <p:nvPr/>
        </p:nvSpPr>
        <p:spPr>
          <a:xfrm>
            <a:off x="5846949" y="2562459"/>
            <a:ext cx="317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打印输出质量增强</a:t>
            </a:r>
            <a:endParaRPr lang="en-US" sz="1100" dirty="0"/>
          </a:p>
        </p:txBody>
      </p:sp>
      <p:sp>
        <p:nvSpPr>
          <p:cNvPr id="18" name="AutoShape 18"/>
          <p:cNvSpPr/>
          <p:nvPr/>
        </p:nvSpPr>
        <p:spPr>
          <a:xfrm>
            <a:off x="4449949" y="3197458"/>
            <a:ext cx="3514023" cy="45719"/>
          </a:xfrm>
          <a:prstGeom prst="roundRect">
            <a:avLst>
              <a:gd name="adj" fmla="val 0"/>
            </a:avLst>
          </a:prstGeom>
          <a:solidFill>
            <a:schemeClr val="accent1">
              <a:lumMod val="60000"/>
              <a:lumOff val="40000"/>
              <a:alpha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9" name="AutoShape 19"/>
          <p:cNvSpPr/>
          <p:nvPr/>
        </p:nvSpPr>
        <p:spPr>
          <a:xfrm>
            <a:off x="4449949" y="3451459"/>
            <a:ext cx="3514023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6666"/>
              </a:lnSpc>
              <a:defRPr/>
            </a:pPr>
            <a:r>
              <a:rPr lang="en-US" sz="13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开启此选项后，系统将使用更高的分辨率和抗锯齿算法进行渲染。虽然会消耗更多的计算资源和时间，但能显著提升画面的细腻度和专业度</a:t>
            </a:r>
            <a:r>
              <a:rPr lang="en-US" sz="13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20" name="AutoShape 20"/>
          <p:cNvSpPr/>
          <p:nvPr/>
        </p:nvSpPr>
        <p:spPr>
          <a:xfrm>
            <a:off x="4449949" y="4594459"/>
            <a:ext cx="3514023" cy="1016000"/>
          </a:xfrm>
          <a:prstGeom prst="roundRect">
            <a:avLst>
              <a:gd name="adj" fmla="val 15000"/>
            </a:avLst>
          </a:prstGeom>
          <a:solidFill>
            <a:srgbClr val="F9FAFB">
              <a:alpha val="100000"/>
            </a:srgbClr>
          </a:solidFill>
          <a:ln w="12700" cap="flat" cmpd="sng">
            <a:solidFill>
              <a:srgbClr val="EEEEEE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1" name="AutoShape 21"/>
          <p:cNvSpPr/>
          <p:nvPr/>
        </p:nvSpPr>
        <p:spPr>
          <a:xfrm>
            <a:off x="4703949" y="4784959"/>
            <a:ext cx="3260024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⚡</a:t>
            </a:r>
            <a:r>
              <a:rPr lang="en-US" sz="1200" b="1" i="0" u="none" strike="noStrike" dirty="0" err="1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使用建议：</a:t>
            </a:r>
            <a:r>
              <a:rPr lang="en-US" sz="1200" b="0" i="0" u="none" strike="noStrike" dirty="0" err="1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正式的纸质讲义、对外的汇报展示、以及需要长期存档的项目文件，强烈建议开启该功能</a:t>
            </a:r>
            <a:r>
              <a:rPr lang="en-US" sz="1200" b="0" i="0" u="none" strike="noStrike" dirty="0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FC7B8A42-BBC7-E1DE-2AAE-A83E776F61B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1655" y="2349500"/>
            <a:ext cx="3670119" cy="3028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4" grpId="0" animBg="1"/>
      <p:bldP spid="5" grpId="0" animBg="1"/>
      <p:bldP spid="7" grpId="0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 animBg="1"/>
      <p:bldP spid="16" grpId="0"/>
      <p:bldP spid="17" grpId="0"/>
      <p:bldP spid="18" grpId="0" animBg="1"/>
      <p:bldP spid="19" grpId="0"/>
      <p:bldP spid="20" grpId="0" animBg="1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Printing：教学里最重要的一组设置</a:t>
            </a:r>
            <a:endParaRPr lang="en-US" sz="1100" dirty="0"/>
          </a:p>
        </p:txBody>
      </p:sp>
      <p:sp>
        <p:nvSpPr>
          <p:cNvPr id="23" name="AutoShape 8">
            <a:extLst>
              <a:ext uri="{FF2B5EF4-FFF2-40B4-BE49-F238E27FC236}">
                <a16:creationId xmlns:a16="http://schemas.microsoft.com/office/drawing/2014/main" id="{F07F327F-77B8-52B8-95CD-DDF005C60768}"/>
              </a:ext>
            </a:extLst>
          </p:cNvPr>
          <p:cNvSpPr/>
          <p:nvPr/>
        </p:nvSpPr>
        <p:spPr>
          <a:xfrm>
            <a:off x="6223000" y="1651000"/>
            <a:ext cx="4953000" cy="2032000"/>
          </a:xfrm>
          <a:prstGeom prst="roundRect">
            <a:avLst>
              <a:gd name="adj" fmla="val 75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4" name="AutoShape 9">
            <a:extLst>
              <a:ext uri="{FF2B5EF4-FFF2-40B4-BE49-F238E27FC236}">
                <a16:creationId xmlns:a16="http://schemas.microsoft.com/office/drawing/2014/main" id="{0FA677F1-1617-9B8C-FAF8-6E16A0F4FB19}"/>
              </a:ext>
            </a:extLst>
          </p:cNvPr>
          <p:cNvSpPr/>
          <p:nvPr/>
        </p:nvSpPr>
        <p:spPr>
          <a:xfrm>
            <a:off x="6413500" y="1905000"/>
            <a:ext cx="812800" cy="812800"/>
          </a:xfrm>
          <a:prstGeom prst="ellipse">
            <a:avLst/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25" name="Picture 10">
            <a:extLst>
              <a:ext uri="{FF2B5EF4-FFF2-40B4-BE49-F238E27FC236}">
                <a16:creationId xmlns:a16="http://schemas.microsoft.com/office/drawing/2014/main" id="{F57A5CBA-8747-6782-F430-3F85E45AAAF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91300" y="2082800"/>
            <a:ext cx="457200" cy="457200"/>
          </a:xfrm>
          <a:prstGeom prst="rect">
            <a:avLst/>
          </a:prstGeom>
        </p:spPr>
      </p:pic>
      <p:sp>
        <p:nvSpPr>
          <p:cNvPr id="26" name="AutoShape 11">
            <a:extLst>
              <a:ext uri="{FF2B5EF4-FFF2-40B4-BE49-F238E27FC236}">
                <a16:creationId xmlns:a16="http://schemas.microsoft.com/office/drawing/2014/main" id="{9F3DED06-54A5-04B4-70ED-F1222218AD10}"/>
              </a:ext>
            </a:extLst>
          </p:cNvPr>
          <p:cNvSpPr/>
          <p:nvPr/>
        </p:nvSpPr>
        <p:spPr>
          <a:xfrm>
            <a:off x="7493000" y="1905000"/>
            <a:ext cx="355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Print steps · </a:t>
            </a:r>
            <a:r>
              <a:rPr lang="en-US" sz="18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教学核心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27" name="AutoShape 12">
            <a:extLst>
              <a:ext uri="{FF2B5EF4-FFF2-40B4-BE49-F238E27FC236}">
                <a16:creationId xmlns:a16="http://schemas.microsoft.com/office/drawing/2014/main" id="{6C4CBCD4-A5D4-CB1B-9968-D95CCD89221B}"/>
              </a:ext>
            </a:extLst>
          </p:cNvPr>
          <p:cNvSpPr/>
          <p:nvPr/>
        </p:nvSpPr>
        <p:spPr>
          <a:xfrm>
            <a:off x="7493000" y="2413000"/>
            <a:ext cx="342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6666"/>
              </a:lnSpc>
              <a:defRPr/>
            </a:pPr>
            <a:r>
              <a:rPr lang="en-US" sz="1200" b="0" i="0" u="none" strike="noStrike" dirty="0" err="1">
                <a:solidFill>
                  <a:srgbClr val="6B778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这是最关键的设置项。勾选后将按搭建顺序输出每一步的说明页，而非仅展示最终模型，是引导学生搭建的基础</a:t>
            </a:r>
            <a:r>
              <a:rPr lang="en-US" sz="1200" b="0" i="0" u="none" strike="noStrike" dirty="0">
                <a:solidFill>
                  <a:srgbClr val="6B778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28" name="AutoShape 18">
            <a:extLst>
              <a:ext uri="{FF2B5EF4-FFF2-40B4-BE49-F238E27FC236}">
                <a16:creationId xmlns:a16="http://schemas.microsoft.com/office/drawing/2014/main" id="{173DB3AC-EF33-3E07-54EB-5B31600284B4}"/>
              </a:ext>
            </a:extLst>
          </p:cNvPr>
          <p:cNvSpPr/>
          <p:nvPr/>
        </p:nvSpPr>
        <p:spPr>
          <a:xfrm>
            <a:off x="6223000" y="3937000"/>
            <a:ext cx="4953000" cy="2032000"/>
          </a:xfrm>
          <a:prstGeom prst="roundRect">
            <a:avLst>
              <a:gd name="adj" fmla="val 75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9" name="AutoShape 19">
            <a:extLst>
              <a:ext uri="{FF2B5EF4-FFF2-40B4-BE49-F238E27FC236}">
                <a16:creationId xmlns:a16="http://schemas.microsoft.com/office/drawing/2014/main" id="{31FDA585-2F89-E953-F967-1DBC3FE8EA78}"/>
              </a:ext>
            </a:extLst>
          </p:cNvPr>
          <p:cNvSpPr/>
          <p:nvPr/>
        </p:nvSpPr>
        <p:spPr>
          <a:xfrm>
            <a:off x="6413500" y="4191000"/>
            <a:ext cx="812800" cy="812800"/>
          </a:xfrm>
          <a:prstGeom prst="ellipse">
            <a:avLst/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30" name="Picture 20">
            <a:extLst>
              <a:ext uri="{FF2B5EF4-FFF2-40B4-BE49-F238E27FC236}">
                <a16:creationId xmlns:a16="http://schemas.microsoft.com/office/drawing/2014/main" id="{56038D84-24C6-3AFE-06CA-0097A18E029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591300" y="4368800"/>
            <a:ext cx="457200" cy="457200"/>
          </a:xfrm>
          <a:prstGeom prst="rect">
            <a:avLst/>
          </a:prstGeom>
        </p:spPr>
      </p:pic>
      <p:sp>
        <p:nvSpPr>
          <p:cNvPr id="31" name="AutoShape 21">
            <a:extLst>
              <a:ext uri="{FF2B5EF4-FFF2-40B4-BE49-F238E27FC236}">
                <a16:creationId xmlns:a16="http://schemas.microsoft.com/office/drawing/2014/main" id="{94267F69-CB90-A89F-5917-58CFB681A070}"/>
              </a:ext>
            </a:extLst>
          </p:cNvPr>
          <p:cNvSpPr/>
          <p:nvPr/>
        </p:nvSpPr>
        <p:spPr>
          <a:xfrm>
            <a:off x="7493000" y="4191000"/>
            <a:ext cx="355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Multiple steps (</a:t>
            </a:r>
            <a:r>
              <a:rPr lang="en-US" sz="18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多步同页</a:t>
            </a: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32" name="AutoShape 22">
            <a:extLst>
              <a:ext uri="{FF2B5EF4-FFF2-40B4-BE49-F238E27FC236}">
                <a16:creationId xmlns:a16="http://schemas.microsoft.com/office/drawing/2014/main" id="{2EE933EB-BF95-E32A-D256-F1750F5EE754}"/>
              </a:ext>
            </a:extLst>
          </p:cNvPr>
          <p:cNvSpPr/>
          <p:nvPr/>
        </p:nvSpPr>
        <p:spPr>
          <a:xfrm>
            <a:off x="7493000" y="4699000"/>
            <a:ext cx="3429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 dirty="0" err="1">
                <a:solidFill>
                  <a:srgbClr val="6B778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在单页纸上打印多个搭建步骤，能大幅节省纸张耗材，非常适合课堂批量分发讲义时使用</a:t>
            </a:r>
            <a:r>
              <a:rPr lang="en-US" sz="1200" b="0" i="0" u="none" strike="noStrike" dirty="0">
                <a:solidFill>
                  <a:srgbClr val="6B778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33" name="AutoShape 23">
            <a:extLst>
              <a:ext uri="{FF2B5EF4-FFF2-40B4-BE49-F238E27FC236}">
                <a16:creationId xmlns:a16="http://schemas.microsoft.com/office/drawing/2014/main" id="{50F179B7-105E-1AB7-6FEE-F38DF14EB8C7}"/>
              </a:ext>
            </a:extLst>
          </p:cNvPr>
          <p:cNvSpPr/>
          <p:nvPr/>
        </p:nvSpPr>
        <p:spPr>
          <a:xfrm>
            <a:off x="7493000" y="5334000"/>
            <a:ext cx="3429000" cy="457200"/>
          </a:xfrm>
          <a:prstGeom prst="roundRect">
            <a:avLst>
              <a:gd name="adj" fmla="val 16666"/>
            </a:avLst>
          </a:prstGeom>
          <a:solidFill>
            <a:srgbClr val="F0F4F8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4" name="AutoShape 24">
            <a:extLst>
              <a:ext uri="{FF2B5EF4-FFF2-40B4-BE49-F238E27FC236}">
                <a16:creationId xmlns:a16="http://schemas.microsoft.com/office/drawing/2014/main" id="{D7F260E1-8B59-B349-B1AA-02A867CFE3AC}"/>
              </a:ext>
            </a:extLst>
          </p:cNvPr>
          <p:cNvSpPr/>
          <p:nvPr/>
        </p:nvSpPr>
        <p:spPr>
          <a:xfrm>
            <a:off x="7620000" y="5410200"/>
            <a:ext cx="3175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0" i="0" u="none" strike="noStrike" dirty="0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💡 </a:t>
            </a:r>
            <a:r>
              <a:rPr lang="en-US" sz="1100" b="0" i="0" u="none" strike="noStrike" dirty="0" err="1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建议：初学者步骤不宜过密，教师备课版可开启</a:t>
            </a:r>
            <a:endParaRPr lang="en-US" sz="1100" dirty="0"/>
          </a:p>
        </p:txBody>
      </p:sp>
      <p:sp>
        <p:nvSpPr>
          <p:cNvPr id="36" name="AutoShape 8">
            <a:extLst>
              <a:ext uri="{FF2B5EF4-FFF2-40B4-BE49-F238E27FC236}">
                <a16:creationId xmlns:a16="http://schemas.microsoft.com/office/drawing/2014/main" id="{8D131402-C103-EDCB-D37A-E3021E3F3B01}"/>
              </a:ext>
            </a:extLst>
          </p:cNvPr>
          <p:cNvSpPr/>
          <p:nvPr/>
        </p:nvSpPr>
        <p:spPr>
          <a:xfrm>
            <a:off x="1003300" y="1651000"/>
            <a:ext cx="4953000" cy="4318000"/>
          </a:xfrm>
          <a:prstGeom prst="roundRect">
            <a:avLst>
              <a:gd name="adj" fmla="val 7500"/>
            </a:avLst>
          </a:prstGeom>
          <a:solidFill>
            <a:srgbClr val="F0F4F8"/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35" name="图片 34">
            <a:extLst>
              <a:ext uri="{FF2B5EF4-FFF2-40B4-BE49-F238E27FC236}">
                <a16:creationId xmlns:a16="http://schemas.microsoft.com/office/drawing/2014/main" id="{17032A48-8DEC-964D-64B6-B59606ABA61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0000" y="1905000"/>
            <a:ext cx="4446089" cy="36684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6" grpId="0"/>
      <p:bldP spid="27" grpId="0"/>
      <p:bldP spid="28" grpId="0" animBg="1"/>
      <p:bldP spid="29" grpId="0" animBg="1"/>
      <p:bldP spid="31" grpId="0"/>
      <p:bldP spid="32" grpId="0"/>
      <p:bldP spid="33" grpId="0" animBg="1"/>
      <p:bldP spid="34" grpId="0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Printing：让输出更完整、更专业</a:t>
            </a:r>
            <a:endParaRPr lang="en-US" sz="1100" dirty="0"/>
          </a:p>
        </p:txBody>
      </p:sp>
      <p:sp>
        <p:nvSpPr>
          <p:cNvPr id="24" name="AutoShape 3">
            <a:extLst>
              <a:ext uri="{FF2B5EF4-FFF2-40B4-BE49-F238E27FC236}">
                <a16:creationId xmlns:a16="http://schemas.microsoft.com/office/drawing/2014/main" id="{5D6883DE-102D-C0F4-44C1-032AA8E23C20}"/>
              </a:ext>
            </a:extLst>
          </p:cNvPr>
          <p:cNvSpPr/>
          <p:nvPr/>
        </p:nvSpPr>
        <p:spPr>
          <a:xfrm>
            <a:off x="1016000" y="1651000"/>
            <a:ext cx="3175000" cy="4445000"/>
          </a:xfrm>
          <a:prstGeom prst="roundRect">
            <a:avLst>
              <a:gd name="adj" fmla="val 48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76200" dir="54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4" name="任意多边形: 形状 53">
            <a:extLst>
              <a:ext uri="{FF2B5EF4-FFF2-40B4-BE49-F238E27FC236}">
                <a16:creationId xmlns:a16="http://schemas.microsoft.com/office/drawing/2014/main" id="{6EFCCDA7-5170-67D8-082B-8552B37BAA27}"/>
              </a:ext>
            </a:extLst>
          </p:cNvPr>
          <p:cNvSpPr/>
          <p:nvPr/>
        </p:nvSpPr>
        <p:spPr>
          <a:xfrm>
            <a:off x="1593850" y="2000250"/>
            <a:ext cx="76200" cy="76200"/>
          </a:xfrm>
          <a:custGeom>
            <a:avLst/>
            <a:gdLst>
              <a:gd name="csX0" fmla="*/ 0 w 76200"/>
              <a:gd name="csY0" fmla="*/ 0 h 76200"/>
              <a:gd name="csX1" fmla="*/ 76200 w 76200"/>
              <a:gd name="csY1" fmla="*/ 76200 h 7620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76200" h="76200">
                <a:moveTo>
                  <a:pt x="0" y="0"/>
                </a:moveTo>
                <a:lnTo>
                  <a:pt x="76200" y="76200"/>
                </a:lnTo>
              </a:path>
            </a:pathLst>
          </a:custGeom>
          <a:solidFill>
            <a:srgbClr val="0070C0"/>
          </a:solidFill>
          <a:ln w="19050" cap="rnd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5" name="任意多边形: 形状 54">
            <a:extLst>
              <a:ext uri="{FF2B5EF4-FFF2-40B4-BE49-F238E27FC236}">
                <a16:creationId xmlns:a16="http://schemas.microsoft.com/office/drawing/2014/main" id="{3E836396-0FE4-4E10-33F9-0921AF39EFE4}"/>
              </a:ext>
            </a:extLst>
          </p:cNvPr>
          <p:cNvSpPr/>
          <p:nvPr/>
        </p:nvSpPr>
        <p:spPr>
          <a:xfrm>
            <a:off x="1593850" y="2000250"/>
            <a:ext cx="76200" cy="76200"/>
          </a:xfrm>
          <a:custGeom>
            <a:avLst/>
            <a:gdLst>
              <a:gd name="csX0" fmla="*/ 76200 w 76200"/>
              <a:gd name="csY0" fmla="*/ 0 h 76200"/>
              <a:gd name="csX1" fmla="*/ 0 w 76200"/>
              <a:gd name="csY1" fmla="*/ 76200 h 7620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76200" h="76200">
                <a:moveTo>
                  <a:pt x="76200" y="0"/>
                </a:moveTo>
                <a:lnTo>
                  <a:pt x="0" y="76200"/>
                </a:lnTo>
              </a:path>
            </a:pathLst>
          </a:custGeom>
          <a:solidFill>
            <a:srgbClr val="0070C0"/>
          </a:solidFill>
          <a:ln w="19050" cap="rnd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6" name="任意多边形: 形状 55">
            <a:extLst>
              <a:ext uri="{FF2B5EF4-FFF2-40B4-BE49-F238E27FC236}">
                <a16:creationId xmlns:a16="http://schemas.microsoft.com/office/drawing/2014/main" id="{58824032-F7F8-7353-8B39-0BF287D090C3}"/>
              </a:ext>
            </a:extLst>
          </p:cNvPr>
          <p:cNvSpPr/>
          <p:nvPr/>
        </p:nvSpPr>
        <p:spPr>
          <a:xfrm>
            <a:off x="1584325" y="2190750"/>
            <a:ext cx="104775" cy="76200"/>
          </a:xfrm>
          <a:custGeom>
            <a:avLst/>
            <a:gdLst>
              <a:gd name="csX0" fmla="*/ 104775 w 104775"/>
              <a:gd name="csY0" fmla="*/ 0 h 76200"/>
              <a:gd name="csX1" fmla="*/ 38100 w 104775"/>
              <a:gd name="csY1" fmla="*/ 76200 h 76200"/>
              <a:gd name="csX2" fmla="*/ 0 w 104775"/>
              <a:gd name="csY2" fmla="*/ 38100 h 762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104775" h="76200">
                <a:moveTo>
                  <a:pt x="104775" y="0"/>
                </a:moveTo>
                <a:lnTo>
                  <a:pt x="38100" y="76200"/>
                </a:lnTo>
                <a:lnTo>
                  <a:pt x="0" y="38100"/>
                </a:lnTo>
              </a:path>
            </a:pathLst>
          </a:custGeom>
          <a:noFill/>
          <a:ln w="19050" cap="rnd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" name="任意多边形: 形状 56">
            <a:extLst>
              <a:ext uri="{FF2B5EF4-FFF2-40B4-BE49-F238E27FC236}">
                <a16:creationId xmlns:a16="http://schemas.microsoft.com/office/drawing/2014/main" id="{37C7F325-A303-46B6-D7EB-C5B9CE2BECDA}"/>
              </a:ext>
            </a:extLst>
          </p:cNvPr>
          <p:cNvSpPr/>
          <p:nvPr/>
        </p:nvSpPr>
        <p:spPr>
          <a:xfrm>
            <a:off x="1308100" y="2000250"/>
            <a:ext cx="209550" cy="76200"/>
          </a:xfrm>
          <a:custGeom>
            <a:avLst/>
            <a:gdLst>
              <a:gd name="csX0" fmla="*/ 209550 w 209550"/>
              <a:gd name="csY0" fmla="*/ 0 h 76200"/>
              <a:gd name="csX1" fmla="*/ 0 w 209550"/>
              <a:gd name="csY1" fmla="*/ 0 h 76200"/>
              <a:gd name="csX2" fmla="*/ 0 w 209550"/>
              <a:gd name="csY2" fmla="*/ 76200 h 76200"/>
              <a:gd name="csX3" fmla="*/ 209550 w 209550"/>
              <a:gd name="csY3" fmla="*/ 76200 h 76200"/>
              <a:gd name="csX4" fmla="*/ 209550 w 209550"/>
              <a:gd name="csY4" fmla="*/ 0 h 762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209550" h="76200">
                <a:moveTo>
                  <a:pt x="209550" y="0"/>
                </a:moveTo>
                <a:lnTo>
                  <a:pt x="0" y="0"/>
                </a:lnTo>
                <a:lnTo>
                  <a:pt x="0" y="76200"/>
                </a:lnTo>
                <a:lnTo>
                  <a:pt x="209550" y="76200"/>
                </a:lnTo>
                <a:lnTo>
                  <a:pt x="209550" y="0"/>
                </a:lnTo>
                <a:close/>
              </a:path>
            </a:pathLst>
          </a:custGeom>
          <a:solidFill>
            <a:srgbClr val="0070C0"/>
          </a:solidFill>
          <a:ln w="19050" cap="rnd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8" name="任意多边形: 形状 57">
            <a:extLst>
              <a:ext uri="{FF2B5EF4-FFF2-40B4-BE49-F238E27FC236}">
                <a16:creationId xmlns:a16="http://schemas.microsoft.com/office/drawing/2014/main" id="{C78F0DD5-C251-CF12-A3A1-3CDB121B6E4C}"/>
              </a:ext>
            </a:extLst>
          </p:cNvPr>
          <p:cNvSpPr/>
          <p:nvPr/>
        </p:nvSpPr>
        <p:spPr>
          <a:xfrm>
            <a:off x="1308100" y="2190750"/>
            <a:ext cx="209550" cy="76200"/>
          </a:xfrm>
          <a:custGeom>
            <a:avLst/>
            <a:gdLst>
              <a:gd name="csX0" fmla="*/ 209550 w 209550"/>
              <a:gd name="csY0" fmla="*/ 0 h 76200"/>
              <a:gd name="csX1" fmla="*/ 0 w 209550"/>
              <a:gd name="csY1" fmla="*/ 0 h 76200"/>
              <a:gd name="csX2" fmla="*/ 0 w 209550"/>
              <a:gd name="csY2" fmla="*/ 76200 h 76200"/>
              <a:gd name="csX3" fmla="*/ 209550 w 209550"/>
              <a:gd name="csY3" fmla="*/ 76200 h 76200"/>
              <a:gd name="csX4" fmla="*/ 209550 w 209550"/>
              <a:gd name="csY4" fmla="*/ 0 h 762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209550" h="76200">
                <a:moveTo>
                  <a:pt x="209550" y="0"/>
                </a:moveTo>
                <a:lnTo>
                  <a:pt x="0" y="0"/>
                </a:lnTo>
                <a:lnTo>
                  <a:pt x="0" y="76200"/>
                </a:lnTo>
                <a:lnTo>
                  <a:pt x="209550" y="76200"/>
                </a:lnTo>
                <a:lnTo>
                  <a:pt x="209550" y="0"/>
                </a:lnTo>
                <a:close/>
              </a:path>
            </a:pathLst>
          </a:custGeom>
          <a:solidFill>
            <a:srgbClr val="0070C0"/>
          </a:solidFill>
          <a:ln w="19050" cap="rnd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" name="AutoShape 5">
            <a:extLst>
              <a:ext uri="{FF2B5EF4-FFF2-40B4-BE49-F238E27FC236}">
                <a16:creationId xmlns:a16="http://schemas.microsoft.com/office/drawing/2014/main" id="{BBF3D035-36E9-0A55-6865-F2F770C0B4F0}"/>
              </a:ext>
            </a:extLst>
          </p:cNvPr>
          <p:cNvSpPr/>
          <p:nvPr/>
        </p:nvSpPr>
        <p:spPr>
          <a:xfrm>
            <a:off x="1905000" y="19050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零件清单设置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Parts List Options</a:t>
            </a:r>
          </a:p>
        </p:txBody>
      </p:sp>
      <p:sp>
        <p:nvSpPr>
          <p:cNvPr id="27" name="AutoShape 6">
            <a:extLst>
              <a:ext uri="{FF2B5EF4-FFF2-40B4-BE49-F238E27FC236}">
                <a16:creationId xmlns:a16="http://schemas.microsoft.com/office/drawing/2014/main" id="{6BEDDF57-D24D-F180-16FB-D072BEFAC8D2}"/>
              </a:ext>
            </a:extLst>
          </p:cNvPr>
          <p:cNvSpPr/>
          <p:nvPr/>
        </p:nvSpPr>
        <p:spPr>
          <a:xfrm>
            <a:off x="1270000" y="2667000"/>
            <a:ext cx="2667000" cy="1206500"/>
          </a:xfrm>
          <a:prstGeom prst="roundRect">
            <a:avLst>
              <a:gd name="adj" fmla="val 8421"/>
            </a:avLst>
          </a:prstGeom>
          <a:solidFill>
            <a:srgbClr val="F0F4F8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8" name="AutoShape 7">
            <a:extLst>
              <a:ext uri="{FF2B5EF4-FFF2-40B4-BE49-F238E27FC236}">
                <a16:creationId xmlns:a16="http://schemas.microsoft.com/office/drawing/2014/main" id="{D11A1515-2C7F-0A0D-72DB-BBB8A8A1B2B0}"/>
              </a:ext>
            </a:extLst>
          </p:cNvPr>
          <p:cNvSpPr/>
          <p:nvPr/>
        </p:nvSpPr>
        <p:spPr>
          <a:xfrm>
            <a:off x="1397000" y="2794000"/>
            <a:ext cx="2413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Print parts list</a:t>
            </a:r>
            <a:endParaRPr lang="en-US" sz="1100" dirty="0"/>
          </a:p>
        </p:txBody>
      </p:sp>
      <p:sp>
        <p:nvSpPr>
          <p:cNvPr id="29" name="AutoShape 8">
            <a:extLst>
              <a:ext uri="{FF2B5EF4-FFF2-40B4-BE49-F238E27FC236}">
                <a16:creationId xmlns:a16="http://schemas.microsoft.com/office/drawing/2014/main" id="{165E88EA-BC82-9456-8B76-FDC59BEF6410}"/>
              </a:ext>
            </a:extLst>
          </p:cNvPr>
          <p:cNvSpPr/>
          <p:nvPr/>
        </p:nvSpPr>
        <p:spPr>
          <a:xfrm>
            <a:off x="1397000" y="3175000"/>
            <a:ext cx="2413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备料必备</a:t>
            </a:r>
            <a:r>
              <a:rPr lang="en-US" sz="1100" b="1" i="0" u="none" strike="noStrike" dirty="0" err="1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：</a:t>
            </a: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输出模型所需的完整零件总表，是课前物料清点的核心依据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30" name="AutoShape 9">
            <a:extLst>
              <a:ext uri="{FF2B5EF4-FFF2-40B4-BE49-F238E27FC236}">
                <a16:creationId xmlns:a16="http://schemas.microsoft.com/office/drawing/2014/main" id="{F09FCDAA-8A8B-8324-7921-3F443DA90776}"/>
              </a:ext>
            </a:extLst>
          </p:cNvPr>
          <p:cNvSpPr/>
          <p:nvPr/>
        </p:nvSpPr>
        <p:spPr>
          <a:xfrm>
            <a:off x="1270000" y="4064000"/>
            <a:ext cx="2667000" cy="1333500"/>
          </a:xfrm>
          <a:prstGeom prst="roundRect">
            <a:avLst>
              <a:gd name="adj" fmla="val 7619"/>
            </a:avLst>
          </a:prstGeom>
          <a:solidFill>
            <a:srgbClr val="F0F4F8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1" name="AutoShape 10">
            <a:extLst>
              <a:ext uri="{FF2B5EF4-FFF2-40B4-BE49-F238E27FC236}">
                <a16:creationId xmlns:a16="http://schemas.microsoft.com/office/drawing/2014/main" id="{B1329E76-E948-16C7-4E9E-A40B63398CA7}"/>
              </a:ext>
            </a:extLst>
          </p:cNvPr>
          <p:cNvSpPr/>
          <p:nvPr/>
        </p:nvSpPr>
        <p:spPr>
          <a:xfrm>
            <a:off x="1397000" y="4191000"/>
            <a:ext cx="2413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Print parts per step</a:t>
            </a:r>
            <a:endParaRPr lang="en-US" sz="1100" dirty="0"/>
          </a:p>
        </p:txBody>
      </p:sp>
      <p:sp>
        <p:nvSpPr>
          <p:cNvPr id="32" name="AutoShape 11">
            <a:extLst>
              <a:ext uri="{FF2B5EF4-FFF2-40B4-BE49-F238E27FC236}">
                <a16:creationId xmlns:a16="http://schemas.microsoft.com/office/drawing/2014/main" id="{C4207E21-28FA-B6F0-620A-0E654E3BEC87}"/>
              </a:ext>
            </a:extLst>
          </p:cNvPr>
          <p:cNvSpPr/>
          <p:nvPr/>
        </p:nvSpPr>
        <p:spPr>
          <a:xfrm>
            <a:off x="1397000" y="4572000"/>
            <a:ext cx="2413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每一步骤旁显示该步新增的零件，排版逻辑与专业积木说明书一致，搭建过程清晰直观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59" name="AutoShape 8">
            <a:extLst>
              <a:ext uri="{FF2B5EF4-FFF2-40B4-BE49-F238E27FC236}">
                <a16:creationId xmlns:a16="http://schemas.microsoft.com/office/drawing/2014/main" id="{0E49590A-5621-B890-7C3C-DFF7C78F251E}"/>
              </a:ext>
            </a:extLst>
          </p:cNvPr>
          <p:cNvSpPr/>
          <p:nvPr/>
        </p:nvSpPr>
        <p:spPr>
          <a:xfrm>
            <a:off x="5333999" y="1651000"/>
            <a:ext cx="5273675" cy="4572000"/>
          </a:xfrm>
          <a:prstGeom prst="roundRect">
            <a:avLst>
              <a:gd name="adj" fmla="val 7500"/>
            </a:avLst>
          </a:prstGeom>
          <a:solidFill>
            <a:srgbClr val="F0F4F8"/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60" name="图片 59">
            <a:extLst>
              <a:ext uri="{FF2B5EF4-FFF2-40B4-BE49-F238E27FC236}">
                <a16:creationId xmlns:a16="http://schemas.microsoft.com/office/drawing/2014/main" id="{2FE6C0D9-1206-6148-C49E-E48BBF377C7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0700" y="1905000"/>
            <a:ext cx="4733945" cy="390597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26" grpId="0"/>
      <p:bldP spid="27" grpId="0" animBg="1"/>
      <p:bldP spid="28" grpId="0"/>
      <p:bldP spid="29" grpId="0"/>
      <p:bldP spid="30" grpId="0" animBg="1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D45D83-7AF6-00AE-EB7A-5338B0D0A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15B8FBF7-237B-ACD9-2C57-667C16F8AF0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98F11938-CD5D-8888-ECB3-4029DDDCD371}"/>
              </a:ext>
            </a:extLst>
          </p:cNvPr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Printing：让输出更完整、更专业</a:t>
            </a:r>
            <a:endParaRPr lang="en-US" sz="1100" dirty="0"/>
          </a:p>
        </p:txBody>
      </p:sp>
      <p:sp>
        <p:nvSpPr>
          <p:cNvPr id="33" name="AutoShape 12">
            <a:extLst>
              <a:ext uri="{FF2B5EF4-FFF2-40B4-BE49-F238E27FC236}">
                <a16:creationId xmlns:a16="http://schemas.microsoft.com/office/drawing/2014/main" id="{FF346013-1D5A-37AD-D2B3-D826E8B3BEA8}"/>
              </a:ext>
            </a:extLst>
          </p:cNvPr>
          <p:cNvSpPr/>
          <p:nvPr/>
        </p:nvSpPr>
        <p:spPr>
          <a:xfrm>
            <a:off x="762000" y="1525872"/>
            <a:ext cx="3175000" cy="4445000"/>
          </a:xfrm>
          <a:prstGeom prst="roundRect">
            <a:avLst>
              <a:gd name="adj" fmla="val 48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76200" dir="54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9" name="任意多边形: 形状 48">
            <a:extLst>
              <a:ext uri="{FF2B5EF4-FFF2-40B4-BE49-F238E27FC236}">
                <a16:creationId xmlns:a16="http://schemas.microsoft.com/office/drawing/2014/main" id="{4E3F2FB6-E386-413C-57D8-FD04C7F4A702}"/>
              </a:ext>
            </a:extLst>
          </p:cNvPr>
          <p:cNvSpPr/>
          <p:nvPr/>
        </p:nvSpPr>
        <p:spPr>
          <a:xfrm>
            <a:off x="1054100" y="1827497"/>
            <a:ext cx="381000" cy="133350"/>
          </a:xfrm>
          <a:custGeom>
            <a:avLst/>
            <a:gdLst>
              <a:gd name="csX0" fmla="*/ 0 w 381000"/>
              <a:gd name="csY0" fmla="*/ 65859 h 133350"/>
              <a:gd name="csX1" fmla="*/ 190500 w 381000"/>
              <a:gd name="csY1" fmla="*/ 133350 h 133350"/>
              <a:gd name="csX2" fmla="*/ 381000 w 381000"/>
              <a:gd name="csY2" fmla="*/ 65859 h 133350"/>
              <a:gd name="csX3" fmla="*/ 190500 w 381000"/>
              <a:gd name="csY3" fmla="*/ 0 h 133350"/>
              <a:gd name="csX4" fmla="*/ 0 w 381000"/>
              <a:gd name="csY4" fmla="*/ 65859 h 1333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81000" h="133350">
                <a:moveTo>
                  <a:pt x="0" y="65859"/>
                </a:moveTo>
                <a:lnTo>
                  <a:pt x="190500" y="133350"/>
                </a:lnTo>
                <a:lnTo>
                  <a:pt x="381000" y="65859"/>
                </a:lnTo>
                <a:lnTo>
                  <a:pt x="190500" y="0"/>
                </a:lnTo>
                <a:lnTo>
                  <a:pt x="0" y="65859"/>
                </a:lnTo>
                <a:close/>
              </a:path>
            </a:pathLst>
          </a:custGeom>
          <a:solidFill>
            <a:srgbClr val="0070C0"/>
          </a:solidFill>
          <a:ln w="19050" cap="flat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0" name="任意多边形: 形状 49">
            <a:extLst>
              <a:ext uri="{FF2B5EF4-FFF2-40B4-BE49-F238E27FC236}">
                <a16:creationId xmlns:a16="http://schemas.microsoft.com/office/drawing/2014/main" id="{1B440803-90A3-36FF-F63C-CEFF2F7D26A6}"/>
              </a:ext>
            </a:extLst>
          </p:cNvPr>
          <p:cNvSpPr/>
          <p:nvPr/>
        </p:nvSpPr>
        <p:spPr>
          <a:xfrm>
            <a:off x="1054100" y="1970372"/>
            <a:ext cx="381000" cy="66675"/>
          </a:xfrm>
          <a:custGeom>
            <a:avLst/>
            <a:gdLst>
              <a:gd name="csX0" fmla="*/ 0 w 381000"/>
              <a:gd name="csY0" fmla="*/ 0 h 66675"/>
              <a:gd name="csX1" fmla="*/ 190500 w 381000"/>
              <a:gd name="csY1" fmla="*/ 66675 h 66675"/>
              <a:gd name="csX2" fmla="*/ 381000 w 381000"/>
              <a:gd name="csY2" fmla="*/ 0 h 6667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381000" h="66675">
                <a:moveTo>
                  <a:pt x="0" y="0"/>
                </a:moveTo>
                <a:lnTo>
                  <a:pt x="190500" y="66675"/>
                </a:lnTo>
                <a:lnTo>
                  <a:pt x="381000" y="0"/>
                </a:lnTo>
              </a:path>
            </a:pathLst>
          </a:custGeom>
          <a:noFill/>
          <a:ln w="19050" cap="rnd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" name="任意多边形: 形状 50">
            <a:extLst>
              <a:ext uri="{FF2B5EF4-FFF2-40B4-BE49-F238E27FC236}">
                <a16:creationId xmlns:a16="http://schemas.microsoft.com/office/drawing/2014/main" id="{9A5073CA-0426-980F-A07F-605D6BDE25D7}"/>
              </a:ext>
            </a:extLst>
          </p:cNvPr>
          <p:cNvSpPr/>
          <p:nvPr/>
        </p:nvSpPr>
        <p:spPr>
          <a:xfrm>
            <a:off x="1054100" y="2046572"/>
            <a:ext cx="381000" cy="66675"/>
          </a:xfrm>
          <a:custGeom>
            <a:avLst/>
            <a:gdLst>
              <a:gd name="csX0" fmla="*/ 0 w 381000"/>
              <a:gd name="csY0" fmla="*/ 0 h 66675"/>
              <a:gd name="csX1" fmla="*/ 190500 w 381000"/>
              <a:gd name="csY1" fmla="*/ 66675 h 66675"/>
              <a:gd name="csX2" fmla="*/ 381000 w 381000"/>
              <a:gd name="csY2" fmla="*/ 0 h 6667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381000" h="66675">
                <a:moveTo>
                  <a:pt x="0" y="0"/>
                </a:moveTo>
                <a:lnTo>
                  <a:pt x="190500" y="66675"/>
                </a:lnTo>
                <a:lnTo>
                  <a:pt x="381000" y="0"/>
                </a:lnTo>
              </a:path>
            </a:pathLst>
          </a:custGeom>
          <a:noFill/>
          <a:ln w="19050" cap="rnd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2" name="任意多边形: 形状 51">
            <a:extLst>
              <a:ext uri="{FF2B5EF4-FFF2-40B4-BE49-F238E27FC236}">
                <a16:creationId xmlns:a16="http://schemas.microsoft.com/office/drawing/2014/main" id="{EAAADE13-96C8-A324-FBE3-30C6C85CC41A}"/>
              </a:ext>
            </a:extLst>
          </p:cNvPr>
          <p:cNvSpPr/>
          <p:nvPr/>
        </p:nvSpPr>
        <p:spPr>
          <a:xfrm>
            <a:off x="1054100" y="2122772"/>
            <a:ext cx="381000" cy="66675"/>
          </a:xfrm>
          <a:custGeom>
            <a:avLst/>
            <a:gdLst>
              <a:gd name="csX0" fmla="*/ 0 w 381000"/>
              <a:gd name="csY0" fmla="*/ 0 h 66675"/>
              <a:gd name="csX1" fmla="*/ 190500 w 381000"/>
              <a:gd name="csY1" fmla="*/ 66675 h 66675"/>
              <a:gd name="csX2" fmla="*/ 381000 w 381000"/>
              <a:gd name="csY2" fmla="*/ 0 h 6667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381000" h="66675">
                <a:moveTo>
                  <a:pt x="0" y="0"/>
                </a:moveTo>
                <a:lnTo>
                  <a:pt x="190500" y="66675"/>
                </a:lnTo>
                <a:lnTo>
                  <a:pt x="381000" y="0"/>
                </a:lnTo>
              </a:path>
            </a:pathLst>
          </a:custGeom>
          <a:noFill/>
          <a:ln w="19050" cap="rnd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" name="AutoShape 14">
            <a:extLst>
              <a:ext uri="{FF2B5EF4-FFF2-40B4-BE49-F238E27FC236}">
                <a16:creationId xmlns:a16="http://schemas.microsoft.com/office/drawing/2014/main" id="{F4458E43-7FE3-BA44-41C7-6AAB61F4F5A3}"/>
              </a:ext>
            </a:extLst>
          </p:cNvPr>
          <p:cNvSpPr/>
          <p:nvPr/>
        </p:nvSpPr>
        <p:spPr>
          <a:xfrm>
            <a:off x="1651000" y="1779872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多模型打印设置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Multipart Options</a:t>
            </a:r>
          </a:p>
        </p:txBody>
      </p:sp>
      <p:sp>
        <p:nvSpPr>
          <p:cNvPr id="36" name="AutoShape 15">
            <a:extLst>
              <a:ext uri="{FF2B5EF4-FFF2-40B4-BE49-F238E27FC236}">
                <a16:creationId xmlns:a16="http://schemas.microsoft.com/office/drawing/2014/main" id="{09A7F744-123F-B59F-2946-79319C8DA1AD}"/>
              </a:ext>
            </a:extLst>
          </p:cNvPr>
          <p:cNvSpPr/>
          <p:nvPr/>
        </p:nvSpPr>
        <p:spPr>
          <a:xfrm>
            <a:off x="1016000" y="2541872"/>
            <a:ext cx="2667000" cy="1778000"/>
          </a:xfrm>
          <a:prstGeom prst="roundRect">
            <a:avLst>
              <a:gd name="adj" fmla="val 5714"/>
            </a:avLst>
          </a:prstGeom>
          <a:solidFill>
            <a:srgbClr val="F0F4F8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7" name="AutoShape 16">
            <a:extLst>
              <a:ext uri="{FF2B5EF4-FFF2-40B4-BE49-F238E27FC236}">
                <a16:creationId xmlns:a16="http://schemas.microsoft.com/office/drawing/2014/main" id="{F7BBEA0E-917F-09AF-FC64-678EB321F5F8}"/>
              </a:ext>
            </a:extLst>
          </p:cNvPr>
          <p:cNvSpPr/>
          <p:nvPr/>
        </p:nvSpPr>
        <p:spPr>
          <a:xfrm>
            <a:off x="1143000" y="2668872"/>
            <a:ext cx="2413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Print all models</a:t>
            </a:r>
            <a:endParaRPr lang="en-US" sz="1100" dirty="0"/>
          </a:p>
        </p:txBody>
      </p:sp>
      <p:sp>
        <p:nvSpPr>
          <p:cNvPr id="38" name="AutoShape 17">
            <a:extLst>
              <a:ext uri="{FF2B5EF4-FFF2-40B4-BE49-F238E27FC236}">
                <a16:creationId xmlns:a16="http://schemas.microsoft.com/office/drawing/2014/main" id="{5417F07E-6295-31BE-E836-84CFE53674F6}"/>
              </a:ext>
            </a:extLst>
          </p:cNvPr>
          <p:cNvSpPr/>
          <p:nvPr/>
        </p:nvSpPr>
        <p:spPr>
          <a:xfrm>
            <a:off x="1143000" y="3049872"/>
            <a:ext cx="2413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6666"/>
              </a:lnSpc>
              <a:defRPr/>
            </a:pP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针对包含多个独立子模型的设计文件，启用此选项可一次性输出所有子模型的图纸与清单，避免了逐个打印的繁琐重复操作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6" name="AutoShape 8">
            <a:extLst>
              <a:ext uri="{FF2B5EF4-FFF2-40B4-BE49-F238E27FC236}">
                <a16:creationId xmlns:a16="http://schemas.microsoft.com/office/drawing/2014/main" id="{9D8A9012-A91B-532F-9301-F793C3D5A70B}"/>
              </a:ext>
            </a:extLst>
          </p:cNvPr>
          <p:cNvSpPr/>
          <p:nvPr/>
        </p:nvSpPr>
        <p:spPr>
          <a:xfrm>
            <a:off x="5267325" y="1398872"/>
            <a:ext cx="5273675" cy="4572000"/>
          </a:xfrm>
          <a:prstGeom prst="roundRect">
            <a:avLst>
              <a:gd name="adj" fmla="val 7500"/>
            </a:avLst>
          </a:prstGeom>
          <a:solidFill>
            <a:srgbClr val="F0F4F8"/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9747645D-EEA4-D49B-8358-D0509111888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4026" y="1652872"/>
            <a:ext cx="4733945" cy="3905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8725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49" grpId="0" animBg="1"/>
      <p:bldP spid="50" grpId="0" animBg="1"/>
      <p:bldP spid="51" grpId="0" animBg="1"/>
      <p:bldP spid="52" grpId="0" animBg="1"/>
      <p:bldP spid="35" grpId="0"/>
      <p:bldP spid="36" grpId="0" animBg="1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4FD592-A67E-D0F9-63C8-211CD1672F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ED3AC206-DCA5-F98C-9F2D-4119A151D84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DE78AE9E-80F1-11DA-F5E2-ED8D1EB0DA75}"/>
              </a:ext>
            </a:extLst>
          </p:cNvPr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Printing：让输出更完整、更专业</a:t>
            </a:r>
            <a:endParaRPr lang="en-US" sz="1100" dirty="0"/>
          </a:p>
        </p:txBody>
      </p:sp>
      <p:sp>
        <p:nvSpPr>
          <p:cNvPr id="39" name="AutoShape 18">
            <a:extLst>
              <a:ext uri="{FF2B5EF4-FFF2-40B4-BE49-F238E27FC236}">
                <a16:creationId xmlns:a16="http://schemas.microsoft.com/office/drawing/2014/main" id="{13CF8356-F46B-048B-6DA3-168A1D379260}"/>
              </a:ext>
            </a:extLst>
          </p:cNvPr>
          <p:cNvSpPr/>
          <p:nvPr/>
        </p:nvSpPr>
        <p:spPr>
          <a:xfrm>
            <a:off x="8001000" y="1651000"/>
            <a:ext cx="3175000" cy="4445000"/>
          </a:xfrm>
          <a:prstGeom prst="roundRect">
            <a:avLst>
              <a:gd name="adj" fmla="val 48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76200" dir="54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40" name="Picture 19">
            <a:extLst>
              <a:ext uri="{FF2B5EF4-FFF2-40B4-BE49-F238E27FC236}">
                <a16:creationId xmlns:a16="http://schemas.microsoft.com/office/drawing/2014/main" id="{DDD1C3F7-771E-9F6C-B233-425B08F21B3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255000" y="1905000"/>
            <a:ext cx="457200" cy="457200"/>
          </a:xfrm>
          <a:prstGeom prst="rect">
            <a:avLst/>
          </a:prstGeom>
        </p:spPr>
      </p:pic>
      <p:sp>
        <p:nvSpPr>
          <p:cNvPr id="41" name="AutoShape 20">
            <a:extLst>
              <a:ext uri="{FF2B5EF4-FFF2-40B4-BE49-F238E27FC236}">
                <a16:creationId xmlns:a16="http://schemas.microsoft.com/office/drawing/2014/main" id="{8D876058-8AE7-E5FB-15FB-C36894A6B68F}"/>
              </a:ext>
            </a:extLst>
          </p:cNvPr>
          <p:cNvSpPr/>
          <p:nvPr/>
        </p:nvSpPr>
        <p:spPr>
          <a:xfrm>
            <a:off x="8890000" y="19050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通用文档设置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 dirty="0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Generic Options</a:t>
            </a:r>
          </a:p>
        </p:txBody>
      </p:sp>
      <p:sp>
        <p:nvSpPr>
          <p:cNvPr id="42" name="AutoShape 21">
            <a:extLst>
              <a:ext uri="{FF2B5EF4-FFF2-40B4-BE49-F238E27FC236}">
                <a16:creationId xmlns:a16="http://schemas.microsoft.com/office/drawing/2014/main" id="{58240D38-3D92-98FE-DC0B-6118136BF3C4}"/>
              </a:ext>
            </a:extLst>
          </p:cNvPr>
          <p:cNvSpPr/>
          <p:nvPr/>
        </p:nvSpPr>
        <p:spPr>
          <a:xfrm>
            <a:off x="8255000" y="2667000"/>
            <a:ext cx="2667000" cy="1143000"/>
          </a:xfrm>
          <a:prstGeom prst="roundRect">
            <a:avLst>
              <a:gd name="adj" fmla="val 8888"/>
            </a:avLst>
          </a:prstGeom>
          <a:solidFill>
            <a:srgbClr val="F0F4F8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3" name="AutoShape 22">
            <a:extLst>
              <a:ext uri="{FF2B5EF4-FFF2-40B4-BE49-F238E27FC236}">
                <a16:creationId xmlns:a16="http://schemas.microsoft.com/office/drawing/2014/main" id="{C7C37166-89CE-0635-E872-59B656EEE499}"/>
              </a:ext>
            </a:extLst>
          </p:cNvPr>
          <p:cNvSpPr/>
          <p:nvPr/>
        </p:nvSpPr>
        <p:spPr>
          <a:xfrm>
            <a:off x="8382000" y="2794000"/>
            <a:ext cx="2413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Header &amp; Footer</a:t>
            </a:r>
            <a:endParaRPr lang="en-US" sz="1100" dirty="0"/>
          </a:p>
        </p:txBody>
      </p:sp>
      <p:sp>
        <p:nvSpPr>
          <p:cNvPr id="44" name="AutoShape 23">
            <a:extLst>
              <a:ext uri="{FF2B5EF4-FFF2-40B4-BE49-F238E27FC236}">
                <a16:creationId xmlns:a16="http://schemas.microsoft.com/office/drawing/2014/main" id="{17793E3E-8114-7ADD-3F1A-A77EA4E3E005}"/>
              </a:ext>
            </a:extLst>
          </p:cNvPr>
          <p:cNvSpPr/>
          <p:nvPr/>
        </p:nvSpPr>
        <p:spPr>
          <a:xfrm>
            <a:off x="8382000" y="3175000"/>
            <a:ext cx="2413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自动添加页眉（文件名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/</a:t>
            </a: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作者）与页脚（页码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/</a:t>
            </a: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版本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），</a:t>
            </a: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规范输出文档的专业格式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45" name="AutoShape 24">
            <a:extLst>
              <a:ext uri="{FF2B5EF4-FFF2-40B4-BE49-F238E27FC236}">
                <a16:creationId xmlns:a16="http://schemas.microsoft.com/office/drawing/2014/main" id="{E60FD563-C742-C570-134F-CF6668B34987}"/>
              </a:ext>
            </a:extLst>
          </p:cNvPr>
          <p:cNvSpPr/>
          <p:nvPr/>
        </p:nvSpPr>
        <p:spPr>
          <a:xfrm>
            <a:off x="8255000" y="4064000"/>
            <a:ext cx="2667000" cy="1270000"/>
          </a:xfrm>
          <a:prstGeom prst="roundRect">
            <a:avLst>
              <a:gd name="adj" fmla="val 8000"/>
            </a:avLst>
          </a:prstGeom>
          <a:solidFill>
            <a:srgbClr val="F0F4F8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6" name="AutoShape 25">
            <a:extLst>
              <a:ext uri="{FF2B5EF4-FFF2-40B4-BE49-F238E27FC236}">
                <a16:creationId xmlns:a16="http://schemas.microsoft.com/office/drawing/2014/main" id="{5945ACAF-47CC-582D-6447-81CF503E4D2F}"/>
              </a:ext>
            </a:extLst>
          </p:cNvPr>
          <p:cNvSpPr/>
          <p:nvPr/>
        </p:nvSpPr>
        <p:spPr>
          <a:xfrm>
            <a:off x="8382000" y="4191000"/>
            <a:ext cx="2413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Print step numbers</a:t>
            </a:r>
            <a:endParaRPr lang="en-US" sz="1100" dirty="0"/>
          </a:p>
        </p:txBody>
      </p:sp>
      <p:sp>
        <p:nvSpPr>
          <p:cNvPr id="47" name="AutoShape 26">
            <a:extLst>
              <a:ext uri="{FF2B5EF4-FFF2-40B4-BE49-F238E27FC236}">
                <a16:creationId xmlns:a16="http://schemas.microsoft.com/office/drawing/2014/main" id="{19430CFA-3D0D-8221-C209-93D924E56F1A}"/>
              </a:ext>
            </a:extLst>
          </p:cNvPr>
          <p:cNvSpPr/>
          <p:nvPr/>
        </p:nvSpPr>
        <p:spPr>
          <a:xfrm>
            <a:off x="8382000" y="4572000"/>
            <a:ext cx="2413000" cy="698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教学必备</a:t>
            </a:r>
            <a:r>
              <a:rPr lang="en-US" sz="1100" b="1" i="0" u="none" strike="noStrike" dirty="0" err="1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：</a:t>
            </a: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为每一步生成连续编号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(Step 1/2/3...)，</a:t>
            </a: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引导用户按顺序完成搭建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4" name="AutoShape 8">
            <a:extLst>
              <a:ext uri="{FF2B5EF4-FFF2-40B4-BE49-F238E27FC236}">
                <a16:creationId xmlns:a16="http://schemas.microsoft.com/office/drawing/2014/main" id="{94EE294E-FE50-C93B-60CD-ABF1D7E38255}"/>
              </a:ext>
            </a:extLst>
          </p:cNvPr>
          <p:cNvSpPr/>
          <p:nvPr/>
        </p:nvSpPr>
        <p:spPr>
          <a:xfrm>
            <a:off x="1554163" y="1651000"/>
            <a:ext cx="5273675" cy="4572000"/>
          </a:xfrm>
          <a:prstGeom prst="roundRect">
            <a:avLst>
              <a:gd name="adj" fmla="val 7500"/>
            </a:avLst>
          </a:prstGeom>
          <a:solidFill>
            <a:srgbClr val="F0F4F8"/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84A0560-62E9-243F-50F2-AFE9D3D4B44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0864" y="1905000"/>
            <a:ext cx="4733945" cy="3905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38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1" grpId="0"/>
      <p:bldP spid="42" grpId="0" animBg="1"/>
      <p:bldP spid="43" grpId="0"/>
      <p:bldP spid="44" grpId="0"/>
      <p:bldP spid="45" grpId="0" animBg="1"/>
      <p:bldP spid="46" grpId="0"/>
      <p:bldP spid="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>
            <a:extLst>
              <a:ext uri="{FF2B5EF4-FFF2-40B4-BE49-F238E27FC236}">
                <a16:creationId xmlns:a16="http://schemas.microsoft.com/office/drawing/2014/main" id="{A9BD9CD8-5921-7377-6E5C-A4B1E2B3CB50}"/>
              </a:ext>
            </a:extLst>
          </p:cNvPr>
          <p:cNvSpPr/>
          <p:nvPr/>
        </p:nvSpPr>
        <p:spPr>
          <a:xfrm>
            <a:off x="97188" y="1692255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60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感谢观看</a:t>
            </a:r>
            <a:endParaRPr lang="en-US" sz="60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9" name="AutoShape 3">
            <a:extLst>
              <a:ext uri="{FF2B5EF4-FFF2-40B4-BE49-F238E27FC236}">
                <a16:creationId xmlns:a16="http://schemas.microsoft.com/office/drawing/2014/main" id="{48E79FC5-746D-8A8D-672F-0E5B7434E93B}"/>
              </a:ext>
            </a:extLst>
          </p:cNvPr>
          <p:cNvSpPr/>
          <p:nvPr/>
        </p:nvSpPr>
        <p:spPr>
          <a:xfrm>
            <a:off x="164565" y="2454255"/>
            <a:ext cx="12192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96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Q &amp; A</a:t>
            </a:r>
            <a:endParaRPr lang="en-US" sz="9600" dirty="0">
              <a:solidFill>
                <a:srgbClr val="0070C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id="{C362B9DF-F340-53E1-5AA8-4269384F63C4}"/>
              </a:ext>
            </a:extLst>
          </p:cNvPr>
          <p:cNvSpPr/>
          <p:nvPr/>
        </p:nvSpPr>
        <p:spPr>
          <a:xfrm>
            <a:off x="-215633" y="3851255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0" i="0" u="none" strike="noStrike" dirty="0">
                <a:solidFill>
                  <a:srgbClr val="9CA3A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THANKS FOR WATCHING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1" name="AutoShape 5">
            <a:extLst>
              <a:ext uri="{FF2B5EF4-FFF2-40B4-BE49-F238E27FC236}">
                <a16:creationId xmlns:a16="http://schemas.microsoft.com/office/drawing/2014/main" id="{098AF16D-91C0-BA7B-57E3-A2F31B665088}"/>
              </a:ext>
            </a:extLst>
          </p:cNvPr>
          <p:cNvSpPr/>
          <p:nvPr/>
        </p:nvSpPr>
        <p:spPr>
          <a:xfrm>
            <a:off x="-95318" y="4613255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 dirty="0" err="1">
                <a:solidFill>
                  <a:srgbClr val="D1D5DB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欢迎提出您的问题，一起交流探讨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</TotalTime>
  <Words>433</Words>
  <Application>Microsoft Office PowerPoint</Application>
  <PresentationFormat>宽屏</PresentationFormat>
  <Paragraphs>63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7</vt:i4>
      </vt:variant>
    </vt:vector>
  </HeadingPairs>
  <TitlesOfParts>
    <vt:vector size="11" baseType="lpstr">
      <vt:lpstr>阿里巴巴普惠体</vt:lpstr>
      <vt:lpstr>Arial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崔旭</dc:creator>
  <cp:lastModifiedBy>旭 崔</cp:lastModifiedBy>
  <cp:revision>1</cp:revision>
  <dcterms:modified xsi:type="dcterms:W3CDTF">2026-04-22T11:28:40Z</dcterms:modified>
</cp:coreProperties>
</file>