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2"/>
  </p:notesMasterIdLst>
  <p:sldIdLst>
    <p:sldId id="256" r:id="rId3"/>
    <p:sldId id="276" r:id="rId4"/>
    <p:sldId id="277" r:id="rId5"/>
    <p:sldId id="323" r:id="rId6"/>
    <p:sldId id="322" r:id="rId7"/>
    <p:sldId id="278" r:id="rId8"/>
    <p:sldId id="279" r:id="rId9"/>
    <p:sldId id="328" r:id="rId10"/>
    <p:sldId id="290" r:id="rId1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409085-34E5-46C5-9933-34EA0E86AF50}" v="1" dt="2026-04-22T11:28:55.172"/>
    <p1510:client id="{4707AF86-782F-49EA-B2AE-2F772277FD19}" v="807" dt="2026-04-22T08:05:41.679"/>
    <p1510:client id="{E15EB4E8-0BD8-45F2-8E0E-7FE3BA3D1CC3}" v="1" dt="2026-04-22T11:01:39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9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11:08.146" v="2770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48.264" v="2732" actId="47"/>
        <pc:sldMkLst>
          <pc:docMk/>
          <pc:sldMk cId="0" sldId="25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0:48.785" v="2734" actId="47"/>
        <pc:sldMkLst>
          <pc:docMk/>
          <pc:sldMk cId="0" sldId="25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del mod modTransition modAnim modNotes modNotesTx">
        <pc:chgData name="旭 崔" userId="c9529ebc8e11f68e" providerId="LiveId" clId="{5BFBD16D-A67E-47A1-BF8F-AD1BE8E7C388}" dt="2026-04-22T11:10:49.053" v="2735" actId="47"/>
        <pc:sldMkLst>
          <pc:docMk/>
          <pc:sldMk cId="0" sldId="26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del mod modTransition modAnim modNotesTx">
        <pc:chgData name="旭 崔" userId="c9529ebc8e11f68e" providerId="LiveId" clId="{5BFBD16D-A67E-47A1-BF8F-AD1BE8E7C388}" dt="2026-04-22T11:10:49.378" v="2736" actId="47"/>
        <pc:sldMkLst>
          <pc:docMk/>
          <pc:sldMk cId="0" sldId="26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0:49.653" v="2737" actId="47"/>
        <pc:sldMkLst>
          <pc:docMk/>
          <pc:sldMk cId="0" sldId="262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0:49.966" v="2738" actId="47"/>
        <pc:sldMkLst>
          <pc:docMk/>
          <pc:sldMk cId="0" sldId="263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0:50.243" v="2739" actId="47"/>
        <pc:sldMkLst>
          <pc:docMk/>
          <pc:sldMk cId="0" sldId="264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50.503" v="2740" actId="47"/>
        <pc:sldMkLst>
          <pc:docMk/>
          <pc:sldMk cId="0" sldId="265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51.072" v="2742" actId="47"/>
        <pc:sldMkLst>
          <pc:docMk/>
          <pc:sldMk cId="0" sldId="26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0:51.292" v="2743" actId="47"/>
        <pc:sldMkLst>
          <pc:docMk/>
          <pc:sldMk cId="0" sldId="267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0:51.511" v="2744" actId="47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52.593" v="2749" actId="47"/>
        <pc:sldMkLst>
          <pc:docMk/>
          <pc:sldMk cId="0" sldId="27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53.506" v="2750" actId="47"/>
        <pc:sldMkLst>
          <pc:docMk/>
          <pc:sldMk cId="0" sldId="27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0:54.442" v="2752" actId="47"/>
        <pc:sldMkLst>
          <pc:docMk/>
          <pc:sldMk cId="0" sldId="272"/>
        </pc:sldMkLst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</pc:sldChg>
      <pc:sldChg chg="addSp modSp del mod ord modTransition setBg modAnim modNotes">
        <pc:chgData name="旭 崔" userId="c9529ebc8e11f68e" providerId="LiveId" clId="{5BFBD16D-A67E-47A1-BF8F-AD1BE8E7C388}" dt="2026-04-22T11:10:53.943" v="2751" actId="47"/>
        <pc:sldMkLst>
          <pc:docMk/>
          <pc:sldMk cId="0" sldId="273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10:54.827" v="2753" actId="47"/>
        <pc:sldMkLst>
          <pc:docMk/>
          <pc:sldMk cId="0" sldId="274"/>
        </pc:sldMkLst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0:55.608" v="2755" actId="47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</pc:sldChg>
      <pc:sldChg chg="addSp delSp modSp mod modTransition delAnim modAnim">
        <pc:chgData name="旭 崔" userId="c9529ebc8e11f68e" providerId="LiveId" clId="{5BFBD16D-A67E-47A1-BF8F-AD1BE8E7C388}" dt="2026-04-22T11:01:39.278" v="2726"/>
        <pc:sldMkLst>
          <pc:docMk/>
          <pc:sldMk cId="0" sldId="276"/>
        </pc:sldMkLst>
        <pc:spChg chg="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24" creationId="{39FA6E0F-9857-FDAA-4250-DF837D62F34E}"/>
          </ac:spMkLst>
        </pc:spChg>
        <pc:spChg chg="add 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26" creationId="{2E7788C9-2783-E566-4927-890E07BA8586}"/>
          </ac:spMkLst>
        </pc:spChg>
        <pc:spChg chg="add 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29" creationId="{23C0DFBA-3972-86E8-5022-3FAB8AC7DEBB}"/>
          </ac:spMkLst>
        </pc:spChg>
        <pc:spChg chg="add 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30" creationId="{8F86D11E-113D-3A53-28F3-4AC6EF211165}"/>
          </ac:spMkLst>
        </pc:spChg>
        <pc:spChg chg="add 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31" creationId="{C345A336-13F5-74C4-D99C-B6381AC2331C}"/>
          </ac:spMkLst>
        </pc:spChg>
        <pc:spChg chg="add 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32" creationId="{F566E5FE-58C5-823E-5D8E-0A29F716586B}"/>
          </ac:spMkLst>
        </pc:spChg>
        <pc:spChg chg="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33" creationId="{DAEF3967-239B-DD3B-3551-DC54F0BB1D74}"/>
          </ac:spMkLst>
        </pc:spChg>
        <pc:spChg chg="add mod">
          <ac:chgData name="旭 崔" userId="c9529ebc8e11f68e" providerId="LiveId" clId="{5BFBD16D-A67E-47A1-BF8F-AD1BE8E7C388}" dt="2026-04-20T07:20:40.023" v="1513" actId="207"/>
          <ac:spMkLst>
            <pc:docMk/>
            <pc:sldMk cId="0" sldId="276"/>
            <ac:spMk id="36" creationId="{F00A9CE8-DD72-88DC-488D-393B5294A795}"/>
          </ac:spMkLst>
        </pc:spChg>
        <pc:spChg chg="add mod">
          <ac:chgData name="旭 崔" userId="c9529ebc8e11f68e" providerId="LiveId" clId="{5BFBD16D-A67E-47A1-BF8F-AD1BE8E7C388}" dt="2026-04-20T06:36:18.355" v="1033" actId="1076"/>
          <ac:spMkLst>
            <pc:docMk/>
            <pc:sldMk cId="0" sldId="276"/>
            <ac:spMk id="38" creationId="{798311DF-8EEA-2168-41A7-FECE64E7A044}"/>
          </ac:spMkLst>
        </pc:spChg>
        <pc:spChg chg="add mod">
          <ac:chgData name="旭 崔" userId="c9529ebc8e11f68e" providerId="LiveId" clId="{5BFBD16D-A67E-47A1-BF8F-AD1BE8E7C388}" dt="2026-04-20T06:36:18.355" v="1033" actId="1076"/>
          <ac:spMkLst>
            <pc:docMk/>
            <pc:sldMk cId="0" sldId="276"/>
            <ac:spMk id="39" creationId="{2874403F-7605-FBAE-D05D-41D02C2E5904}"/>
          </ac:spMkLst>
        </pc:spChg>
        <pc:spChg chg="add mod">
          <ac:chgData name="旭 崔" userId="c9529ebc8e11f68e" providerId="LiveId" clId="{5BFBD16D-A67E-47A1-BF8F-AD1BE8E7C388}" dt="2026-04-20T06:36:18.355" v="1033" actId="1076"/>
          <ac:spMkLst>
            <pc:docMk/>
            <pc:sldMk cId="0" sldId="276"/>
            <ac:spMk id="41" creationId="{63E04AD4-24A8-D9E6-7E69-CC0F0C50C68D}"/>
          </ac:spMkLst>
        </pc:spChg>
        <pc:spChg chg="add mod">
          <ac:chgData name="旭 崔" userId="c9529ebc8e11f68e" providerId="LiveId" clId="{5BFBD16D-A67E-47A1-BF8F-AD1BE8E7C388}" dt="2026-04-20T06:36:18.355" v="1033" actId="1076"/>
          <ac:spMkLst>
            <pc:docMk/>
            <pc:sldMk cId="0" sldId="276"/>
            <ac:spMk id="42" creationId="{D7E52BD2-5929-4D45-500B-F6ED7382F1B8}"/>
          </ac:spMkLst>
        </pc:spChg>
        <pc:spChg chg="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46" creationId="{581B9C71-480D-FD22-7F2B-3746F88F9FD7}"/>
          </ac:spMkLst>
        </pc:spChg>
        <pc:spChg chg="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47" creationId="{DB4B52E0-CEA7-E4B5-ECDE-D6F03741691B}"/>
          </ac:spMkLst>
        </pc:spChg>
        <pc:spChg chg="mod">
          <ac:chgData name="旭 崔" userId="c9529ebc8e11f68e" providerId="LiveId" clId="{5BFBD16D-A67E-47A1-BF8F-AD1BE8E7C388}" dt="2026-04-20T07:52:30.647" v="1830" actId="1076"/>
          <ac:spMkLst>
            <pc:docMk/>
            <pc:sldMk cId="0" sldId="276"/>
            <ac:spMk id="48" creationId="{7D496CF8-B93E-7820-E905-DDD70D082D3E}"/>
          </ac:spMkLst>
        </pc:spChg>
        <pc:spChg chg="mod">
          <ac:chgData name="旭 崔" userId="c9529ebc8e11f68e" providerId="LiveId" clId="{5BFBD16D-A67E-47A1-BF8F-AD1BE8E7C388}" dt="2026-04-20T07:21:02.371" v="1518" actId="27803"/>
          <ac:spMkLst>
            <pc:docMk/>
            <pc:sldMk cId="0" sldId="276"/>
            <ac:spMk id="50" creationId="{647515E8-1CC6-FAE3-F495-98A8B8D1804A}"/>
          </ac:spMkLst>
        </pc:spChg>
        <pc:spChg chg="mod">
          <ac:chgData name="旭 崔" userId="c9529ebc8e11f68e" providerId="LiveId" clId="{5BFBD16D-A67E-47A1-BF8F-AD1BE8E7C388}" dt="2026-04-20T07:21:02.371" v="1518" actId="27803"/>
          <ac:spMkLst>
            <pc:docMk/>
            <pc:sldMk cId="0" sldId="276"/>
            <ac:spMk id="51" creationId="{AA47133C-289C-B8B0-50A2-C5DC9F7E7774}"/>
          </ac:spMkLst>
        </pc:spChg>
        <pc:spChg chg="mod">
          <ac:chgData name="旭 崔" userId="c9529ebc8e11f68e" providerId="LiveId" clId="{5BFBD16D-A67E-47A1-BF8F-AD1BE8E7C388}" dt="2026-04-20T07:21:06.535" v="1520" actId="207"/>
          <ac:spMkLst>
            <pc:docMk/>
            <pc:sldMk cId="0" sldId="276"/>
            <ac:spMk id="52" creationId="{BAB1AD7D-BDC6-7A9B-9106-AE2D4CDA4183}"/>
          </ac:spMkLst>
        </pc:spChg>
        <pc:spChg chg="mod">
          <ac:chgData name="旭 崔" userId="c9529ebc8e11f68e" providerId="LiveId" clId="{5BFBD16D-A67E-47A1-BF8F-AD1BE8E7C388}" dt="2026-04-20T07:21:06.535" v="1520" actId="207"/>
          <ac:spMkLst>
            <pc:docMk/>
            <pc:sldMk cId="0" sldId="276"/>
            <ac:spMk id="53" creationId="{A7DB9DAB-962E-39B9-287E-904F6CB00641}"/>
          </ac:spMkLst>
        </pc:spChg>
        <pc:spChg chg="mod">
          <ac:chgData name="旭 崔" userId="c9529ebc8e11f68e" providerId="LiveId" clId="{5BFBD16D-A67E-47A1-BF8F-AD1BE8E7C388}" dt="2026-04-20T07:21:02.371" v="1518" actId="27803"/>
          <ac:spMkLst>
            <pc:docMk/>
            <pc:sldMk cId="0" sldId="276"/>
            <ac:spMk id="54" creationId="{10D68979-1484-53E2-F0DD-47D306122622}"/>
          </ac:spMkLst>
        </pc:spChg>
        <pc:spChg chg="mod">
          <ac:chgData name="旭 崔" userId="c9529ebc8e11f68e" providerId="LiveId" clId="{5BFBD16D-A67E-47A1-BF8F-AD1BE8E7C388}" dt="2026-04-20T07:21:02.371" v="1518" actId="27803"/>
          <ac:spMkLst>
            <pc:docMk/>
            <pc:sldMk cId="0" sldId="276"/>
            <ac:spMk id="55" creationId="{329485A0-B4A7-4279-F9D7-771B71504D94}"/>
          </ac:spMkLst>
        </pc:spChg>
        <pc:spChg chg="add mod ord">
          <ac:chgData name="旭 崔" userId="c9529ebc8e11f68e" providerId="LiveId" clId="{5BFBD16D-A67E-47A1-BF8F-AD1BE8E7C388}" dt="2026-04-20T07:52:42.721" v="1833" actId="171"/>
          <ac:spMkLst>
            <pc:docMk/>
            <pc:sldMk cId="0" sldId="276"/>
            <ac:spMk id="56" creationId="{A374D10A-5156-273B-6C4A-EEA2EF6C0A88}"/>
          </ac:spMkLst>
        </pc:spChg>
        <pc:picChg chg="mod">
          <ac:chgData name="旭 崔" userId="c9529ebc8e11f68e" providerId="LiveId" clId="{5BFBD16D-A67E-47A1-BF8F-AD1BE8E7C388}" dt="2026-04-20T07:52:44.523" v="1834" actId="1076"/>
          <ac:picMkLst>
            <pc:docMk/>
            <pc:sldMk cId="0" sldId="276"/>
            <ac:picMk id="44" creationId="{7BF9E566-F65F-D842-A6FA-06BDA02F41A8}"/>
          </ac:picMkLst>
        </pc:picChg>
      </pc:sldChg>
      <pc:sldChg chg="addSp delSp modSp mod modTransition modAnim">
        <pc:chgData name="旭 崔" userId="c9529ebc8e11f68e" providerId="LiveId" clId="{5BFBD16D-A67E-47A1-BF8F-AD1BE8E7C388}" dt="2026-04-22T11:01:39.278" v="2726"/>
        <pc:sldMkLst>
          <pc:docMk/>
          <pc:sldMk cId="0" sldId="277"/>
        </pc:sldMkLst>
        <pc:spChg chg="mod">
          <ac:chgData name="旭 崔" userId="c9529ebc8e11f68e" providerId="LiveId" clId="{5BFBD16D-A67E-47A1-BF8F-AD1BE8E7C388}" dt="2026-04-20T07:53:06.727" v="1839" actId="1076"/>
          <ac:spMkLst>
            <pc:docMk/>
            <pc:sldMk cId="0" sldId="277"/>
            <ac:spMk id="10" creationId="{00000000-0000-0000-0000-000000000000}"/>
          </ac:spMkLst>
        </pc:spChg>
        <pc:spChg chg="mod">
          <ac:chgData name="旭 崔" userId="c9529ebc8e11f68e" providerId="LiveId" clId="{5BFBD16D-A67E-47A1-BF8F-AD1BE8E7C388}" dt="2026-04-20T06:38:07.335" v="1042" actId="1076"/>
          <ac:spMkLst>
            <pc:docMk/>
            <pc:sldMk cId="0" sldId="277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6-04-20T06:38:07.335" v="1042" actId="1076"/>
          <ac:spMkLst>
            <pc:docMk/>
            <pc:sldMk cId="0" sldId="277"/>
            <ac:spMk id="13" creationId="{00000000-0000-0000-0000-000000000000}"/>
          </ac:spMkLst>
        </pc:spChg>
        <pc:spChg chg="mod">
          <ac:chgData name="旭 崔" userId="c9529ebc8e11f68e" providerId="LiveId" clId="{5BFBD16D-A67E-47A1-BF8F-AD1BE8E7C388}" dt="2026-04-20T06:40:59.717" v="1073" actId="207"/>
          <ac:spMkLst>
            <pc:docMk/>
            <pc:sldMk cId="0" sldId="277"/>
            <ac:spMk id="14" creationId="{00000000-0000-0000-0000-000000000000}"/>
          </ac:spMkLst>
        </pc:spChg>
        <pc:spChg chg="mod">
          <ac:chgData name="旭 崔" userId="c9529ebc8e11f68e" providerId="LiveId" clId="{5BFBD16D-A67E-47A1-BF8F-AD1BE8E7C388}" dt="2026-04-20T06:39:20.795" v="1056" actId="113"/>
          <ac:spMkLst>
            <pc:docMk/>
            <pc:sldMk cId="0" sldId="277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0T06:39:29.933" v="1058" actId="207"/>
          <ac:spMkLst>
            <pc:docMk/>
            <pc:sldMk cId="0" sldId="277"/>
            <ac:spMk id="16" creationId="{00000000-0000-0000-0000-000000000000}"/>
          </ac:spMkLst>
        </pc:spChg>
        <pc:spChg chg="mod">
          <ac:chgData name="旭 崔" userId="c9529ebc8e11f68e" providerId="LiveId" clId="{5BFBD16D-A67E-47A1-BF8F-AD1BE8E7C388}" dt="2026-04-20T06:38:07.335" v="1042" actId="1076"/>
          <ac:spMkLst>
            <pc:docMk/>
            <pc:sldMk cId="0" sldId="277"/>
            <ac:spMk id="17" creationId="{00000000-0000-0000-0000-000000000000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18" creationId="{BEB5AF04-9CFD-78CB-DFAF-E5E6AA0F1BB2}"/>
          </ac:spMkLst>
        </pc:spChg>
        <pc:spChg chg="add mod">
          <ac:chgData name="旭 崔" userId="c9529ebc8e11f68e" providerId="LiveId" clId="{5BFBD16D-A67E-47A1-BF8F-AD1BE8E7C388}" dt="2026-04-20T07:21:13.200" v="1521" actId="207"/>
          <ac:spMkLst>
            <pc:docMk/>
            <pc:sldMk cId="0" sldId="277"/>
            <ac:spMk id="20" creationId="{D13AE747-B397-7C44-8F96-390EE08E2486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2" creationId="{0F3681AC-C8B2-F060-8A2A-1B3174519D31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3" creationId="{471C39E0-30E4-360A-6F72-A41BC5BCA902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4" creationId="{B72B20E7-5F4B-6042-71AC-6B3724EC78B6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5" creationId="{B8AB75B5-D0A7-2B9F-B595-408920F2CF6D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6" creationId="{3C72107A-EA14-F901-9E74-3A2F30F25E8E}"/>
          </ac:spMkLst>
        </pc:spChg>
        <pc:spChg chg="add mod">
          <ac:chgData name="旭 崔" userId="c9529ebc8e11f68e" providerId="LiveId" clId="{5BFBD16D-A67E-47A1-BF8F-AD1BE8E7C388}" dt="2026-04-20T06:38:22.544" v="1045" actId="1076"/>
          <ac:spMkLst>
            <pc:docMk/>
            <pc:sldMk cId="0" sldId="277"/>
            <ac:spMk id="27" creationId="{4F4D056D-342D-6A87-68E9-7CDC73D8B6A8}"/>
          </ac:spMkLst>
        </pc:spChg>
        <pc:spChg chg="add mod ord">
          <ac:chgData name="旭 崔" userId="c9529ebc8e11f68e" providerId="LiveId" clId="{5BFBD16D-A67E-47A1-BF8F-AD1BE8E7C388}" dt="2026-04-20T07:53:18.769" v="1843" actId="171"/>
          <ac:spMkLst>
            <pc:docMk/>
            <pc:sldMk cId="0" sldId="277"/>
            <ac:spMk id="29" creationId="{16829B40-B201-D3EF-D9E8-73130C9697CD}"/>
          </ac:spMkLst>
        </pc:spChg>
        <pc:picChg chg="mod">
          <ac:chgData name="旭 崔" userId="c9529ebc8e11f68e" providerId="LiveId" clId="{5BFBD16D-A67E-47A1-BF8F-AD1BE8E7C388}" dt="2026-04-20T07:21:19.468" v="1524" actId="208"/>
          <ac:picMkLst>
            <pc:docMk/>
            <pc:sldMk cId="0" sldId="277"/>
            <ac:picMk id="11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7:21:24.336" v="1526" actId="208"/>
          <ac:picMkLst>
            <pc:docMk/>
            <pc:sldMk cId="0" sldId="277"/>
            <ac:picMk id="19" creationId="{63F41B8C-B52F-D412-E156-C6BF43F36FEE}"/>
          </ac:picMkLst>
        </pc:picChg>
        <pc:picChg chg="add mod">
          <ac:chgData name="旭 崔" userId="c9529ebc8e11f68e" providerId="LiveId" clId="{5BFBD16D-A67E-47A1-BF8F-AD1BE8E7C388}" dt="2026-04-20T06:38:27.396" v="1046" actId="1076"/>
          <ac:picMkLst>
            <pc:docMk/>
            <pc:sldMk cId="0" sldId="277"/>
            <ac:picMk id="28" creationId="{FEDB5347-15F1-E1C6-2990-B36E664B4246}"/>
          </ac:picMkLst>
        </pc:picChg>
      </pc:sldChg>
      <pc:sldChg chg="addSp delSp modSp mod modTransition modAnim">
        <pc:chgData name="旭 崔" userId="c9529ebc8e11f68e" providerId="LiveId" clId="{5BFBD16D-A67E-47A1-BF8F-AD1BE8E7C388}" dt="2026-04-22T11:01:39.278" v="2726"/>
        <pc:sldMkLst>
          <pc:docMk/>
          <pc:sldMk cId="0" sldId="278"/>
        </pc:sldMkLst>
        <pc:spChg chg="add mod">
          <ac:chgData name="旭 崔" userId="c9529ebc8e11f68e" providerId="LiveId" clId="{5BFBD16D-A67E-47A1-BF8F-AD1BE8E7C388}" dt="2026-04-20T07:22:19.911" v="1541" actId="207"/>
          <ac:spMkLst>
            <pc:docMk/>
            <pc:sldMk cId="0" sldId="278"/>
            <ac:spMk id="25" creationId="{1DB05382-6BCE-126E-7170-6B78CDD020F1}"/>
          </ac:spMkLst>
        </pc:spChg>
        <pc:spChg chg="add mod">
          <ac:chgData name="旭 崔" userId="c9529ebc8e11f68e" providerId="LiveId" clId="{5BFBD16D-A67E-47A1-BF8F-AD1BE8E7C388}" dt="2026-04-20T07:22:05.895" v="1538" actId="207"/>
          <ac:spMkLst>
            <pc:docMk/>
            <pc:sldMk cId="0" sldId="278"/>
            <ac:spMk id="27" creationId="{C7249E10-00A5-9EB5-81E4-28E3B974FCA7}"/>
          </ac:spMkLst>
        </pc:spChg>
        <pc:spChg chg="add mod">
          <ac:chgData name="旭 崔" userId="c9529ebc8e11f68e" providerId="LiveId" clId="{5BFBD16D-A67E-47A1-BF8F-AD1BE8E7C388}" dt="2026-04-20T06:41:22.748" v="1075"/>
          <ac:spMkLst>
            <pc:docMk/>
            <pc:sldMk cId="0" sldId="278"/>
            <ac:spMk id="28" creationId="{E9C4FAB6-9E60-2381-E830-91423E6AE8AF}"/>
          </ac:spMkLst>
        </pc:spChg>
        <pc:spChg chg="mod">
          <ac:chgData name="旭 崔" userId="c9529ebc8e11f68e" providerId="LiveId" clId="{5BFBD16D-A67E-47A1-BF8F-AD1BE8E7C388}" dt="2026-04-20T07:22:10.211" v="1539" actId="207"/>
          <ac:spMkLst>
            <pc:docMk/>
            <pc:sldMk cId="0" sldId="278"/>
            <ac:spMk id="30" creationId="{1029948C-D649-549F-0529-FD6B7C6A5A98}"/>
          </ac:spMkLst>
        </pc:spChg>
        <pc:spChg chg="add mod">
          <ac:chgData name="旭 崔" userId="c9529ebc8e11f68e" providerId="LiveId" clId="{5BFBD16D-A67E-47A1-BF8F-AD1BE8E7C388}" dt="2026-04-20T06:41:22.748" v="1075"/>
          <ac:spMkLst>
            <pc:docMk/>
            <pc:sldMk cId="0" sldId="278"/>
            <ac:spMk id="32" creationId="{08C6F1D6-B357-CBA6-F48A-C93823FBD2DA}"/>
          </ac:spMkLst>
        </pc:spChg>
        <pc:spChg chg="add mod">
          <ac:chgData name="旭 崔" userId="c9529ebc8e11f68e" providerId="LiveId" clId="{5BFBD16D-A67E-47A1-BF8F-AD1BE8E7C388}" dt="2026-04-20T06:41:22.748" v="1075"/>
          <ac:spMkLst>
            <pc:docMk/>
            <pc:sldMk cId="0" sldId="278"/>
            <ac:spMk id="33" creationId="{BDCBEF80-F74A-A007-439F-705FF1C363A6}"/>
          </ac:spMkLst>
        </pc:spChg>
        <pc:spChg chg="add mod">
          <ac:chgData name="旭 崔" userId="c9529ebc8e11f68e" providerId="LiveId" clId="{5BFBD16D-A67E-47A1-BF8F-AD1BE8E7C388}" dt="2026-04-20T07:22:22.317" v="1542" actId="207"/>
          <ac:spMkLst>
            <pc:docMk/>
            <pc:sldMk cId="0" sldId="278"/>
            <ac:spMk id="34" creationId="{B8F59FF6-552A-0E12-8FFC-C81D836CCC24}"/>
          </ac:spMkLst>
        </pc:spChg>
        <pc:spChg chg="add mod">
          <ac:chgData name="旭 崔" userId="c9529ebc8e11f68e" providerId="LiveId" clId="{5BFBD16D-A67E-47A1-BF8F-AD1BE8E7C388}" dt="2026-04-20T07:22:04.040" v="1537" actId="207"/>
          <ac:spMkLst>
            <pc:docMk/>
            <pc:sldMk cId="0" sldId="278"/>
            <ac:spMk id="36" creationId="{1069BE5D-53AF-D5F4-4988-5C7B5CD4DE75}"/>
          </ac:spMkLst>
        </pc:spChg>
        <pc:spChg chg="add mod">
          <ac:chgData name="旭 崔" userId="c9529ebc8e11f68e" providerId="LiveId" clId="{5BFBD16D-A67E-47A1-BF8F-AD1BE8E7C388}" dt="2026-04-20T06:41:22.748" v="1075"/>
          <ac:spMkLst>
            <pc:docMk/>
            <pc:sldMk cId="0" sldId="278"/>
            <ac:spMk id="37" creationId="{AB62A03B-ECF4-E215-5F5D-FE99C8FC33BF}"/>
          </ac:spMkLst>
        </pc:spChg>
        <pc:spChg chg="add mod">
          <ac:chgData name="旭 崔" userId="c9529ebc8e11f68e" providerId="LiveId" clId="{5BFBD16D-A67E-47A1-BF8F-AD1BE8E7C388}" dt="2026-04-20T07:22:13.346" v="1540" actId="207"/>
          <ac:spMkLst>
            <pc:docMk/>
            <pc:sldMk cId="0" sldId="278"/>
            <ac:spMk id="39" creationId="{9700F18D-BF30-FB1A-8126-A850475B343B}"/>
          </ac:spMkLst>
        </pc:spChg>
        <pc:spChg chg="add mod">
          <ac:chgData name="旭 崔" userId="c9529ebc8e11f68e" providerId="LiveId" clId="{5BFBD16D-A67E-47A1-BF8F-AD1BE8E7C388}" dt="2026-04-20T06:41:22.748" v="1075"/>
          <ac:spMkLst>
            <pc:docMk/>
            <pc:sldMk cId="0" sldId="278"/>
            <ac:spMk id="40" creationId="{C4D3702A-253B-D987-4CCA-F8F94CCFD5D8}"/>
          </ac:spMkLst>
        </pc:spChg>
        <pc:spChg chg="add mod ord">
          <ac:chgData name="旭 崔" userId="c9529ebc8e11f68e" providerId="LiveId" clId="{5BFBD16D-A67E-47A1-BF8F-AD1BE8E7C388}" dt="2026-04-20T06:45:44.743" v="1128" actId="171"/>
          <ac:spMkLst>
            <pc:docMk/>
            <pc:sldMk cId="0" sldId="278"/>
            <ac:spMk id="43" creationId="{5BEB6F8F-CF59-CC3E-02E6-92381C8AFF50}"/>
          </ac:spMkLst>
        </pc:spChg>
        <pc:picChg chg="mod">
          <ac:chgData name="旭 崔" userId="c9529ebc8e11f68e" providerId="LiveId" clId="{5BFBD16D-A67E-47A1-BF8F-AD1BE8E7C388}" dt="2026-04-20T06:45:49.296" v="1129" actId="1076"/>
          <ac:picMkLst>
            <pc:docMk/>
            <pc:sldMk cId="0" sldId="278"/>
            <ac:picMk id="42" creationId="{992413DF-E710-0771-A659-DC5E7169EAA7}"/>
          </ac:picMkLst>
        </pc:picChg>
      </pc:sldChg>
      <pc:sldChg chg="addSp delSp modSp mod modTransition delAnim modAnim">
        <pc:chgData name="旭 崔" userId="c9529ebc8e11f68e" providerId="LiveId" clId="{5BFBD16D-A67E-47A1-BF8F-AD1BE8E7C388}" dt="2026-04-22T11:01:39.278" v="2726"/>
        <pc:sldMkLst>
          <pc:docMk/>
          <pc:sldMk cId="0" sldId="279"/>
        </pc:sldMkLst>
        <pc:spChg chg="add 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26" creationId="{854E6DF9-F525-D549-D008-CC054A3A0306}"/>
          </ac:spMkLst>
        </pc:spChg>
        <pc:spChg chg="add 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29" creationId="{321E2313-D7B7-843E-5FE4-A541C83B08C0}"/>
          </ac:spMkLst>
        </pc:spChg>
        <pc:spChg chg="add 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31" creationId="{4B13DDE3-8415-2E97-51D1-6D0FFD9E0D94}"/>
          </ac:spMkLst>
        </pc:spChg>
        <pc:spChg chg="mod">
          <ac:chgData name="旭 崔" userId="c9529ebc8e11f68e" providerId="LiveId" clId="{5BFBD16D-A67E-47A1-BF8F-AD1BE8E7C388}" dt="2026-04-20T07:22:27.905" v="1544" actId="207"/>
          <ac:spMkLst>
            <pc:docMk/>
            <pc:sldMk cId="0" sldId="279"/>
            <ac:spMk id="35" creationId="{C6364231-256B-8F31-9D6E-501F28CE7686}"/>
          </ac:spMkLst>
        </pc:spChg>
        <pc:spChg chg="add 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36" creationId="{464559F8-9857-4A6C-A06E-DCFD0E01D84A}"/>
          </ac:spMkLst>
        </pc:spChg>
        <pc:spChg chg="mod">
          <ac:chgData name="旭 崔" userId="c9529ebc8e11f68e" providerId="LiveId" clId="{5BFBD16D-A67E-47A1-BF8F-AD1BE8E7C388}" dt="2026-04-20T07:23:13.970" v="1558" actId="27803"/>
          <ac:spMkLst>
            <pc:docMk/>
            <pc:sldMk cId="0" sldId="279"/>
            <ac:spMk id="58" creationId="{EFBBE000-F5BF-D1ED-C12C-96CD520536D6}"/>
          </ac:spMkLst>
        </pc:spChg>
        <pc:spChg chg="mod">
          <ac:chgData name="旭 崔" userId="c9529ebc8e11f68e" providerId="LiveId" clId="{5BFBD16D-A67E-47A1-BF8F-AD1BE8E7C388}" dt="2026-04-20T07:23:13.970" v="1558" actId="27803"/>
          <ac:spMkLst>
            <pc:docMk/>
            <pc:sldMk cId="0" sldId="279"/>
            <ac:spMk id="59" creationId="{6FD8CE20-F92C-D1BD-4E6D-EEA08322BD00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0" creationId="{5BA17E4D-C2DD-F7BC-C0D1-68F1B9527111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1" creationId="{1B1FBE8B-6918-ECC0-A793-037F4ED223EF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2" creationId="{6E31EED0-3155-5EF2-7B8D-7520300D8655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3" creationId="{8DF9F42F-9D3D-2A04-B82E-2F3545EBFEA8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5" creationId="{7023E2C0-9551-7E69-16BD-251417D0E4AA}"/>
          </ac:spMkLst>
        </pc:spChg>
        <pc:spChg chg="mod">
          <ac:chgData name="旭 崔" userId="c9529ebc8e11f68e" providerId="LiveId" clId="{5BFBD16D-A67E-47A1-BF8F-AD1BE8E7C388}" dt="2026-04-20T07:23:50.593" v="1568" actId="208"/>
          <ac:spMkLst>
            <pc:docMk/>
            <pc:sldMk cId="0" sldId="279"/>
            <ac:spMk id="66" creationId="{63376975-7292-9D93-9AD7-5705B816B6D6}"/>
          </ac:spMkLst>
        </pc:spChg>
        <pc:spChg chg="mod">
          <ac:chgData name="旭 崔" userId="c9529ebc8e11f68e" providerId="LiveId" clId="{5BFBD16D-A67E-47A1-BF8F-AD1BE8E7C388}" dt="2026-04-20T07:23:50.593" v="1568" actId="208"/>
          <ac:spMkLst>
            <pc:docMk/>
            <pc:sldMk cId="0" sldId="279"/>
            <ac:spMk id="67" creationId="{9F444901-D374-7B70-46CE-A38CBA31B8EA}"/>
          </ac:spMkLst>
        </pc:spChg>
        <pc:spChg chg="mod">
          <ac:chgData name="旭 崔" userId="c9529ebc8e11f68e" providerId="LiveId" clId="{5BFBD16D-A67E-47A1-BF8F-AD1BE8E7C388}" dt="2026-04-20T08:10:18.083" v="1979" actId="1076"/>
          <ac:spMkLst>
            <pc:docMk/>
            <pc:sldMk cId="0" sldId="279"/>
            <ac:spMk id="68" creationId="{FEAE0917-A3FC-E382-33E7-E531D5C75976}"/>
          </ac:spMkLst>
        </pc:spChg>
        <pc:spChg chg="mod">
          <ac:chgData name="旭 崔" userId="c9529ebc8e11f68e" providerId="LiveId" clId="{5BFBD16D-A67E-47A1-BF8F-AD1BE8E7C388}" dt="2026-04-20T07:23:50.593" v="1568" actId="208"/>
          <ac:spMkLst>
            <pc:docMk/>
            <pc:sldMk cId="0" sldId="279"/>
            <ac:spMk id="69" creationId="{92F98571-DDE0-1BEA-FB9E-0035261D5979}"/>
          </ac:spMkLst>
        </pc:spChg>
        <pc:spChg chg="mod">
          <ac:chgData name="旭 崔" userId="c9529ebc8e11f68e" providerId="LiveId" clId="{5BFBD16D-A67E-47A1-BF8F-AD1BE8E7C388}" dt="2026-04-20T07:23:50.593" v="1568" actId="208"/>
          <ac:spMkLst>
            <pc:docMk/>
            <pc:sldMk cId="0" sldId="279"/>
            <ac:spMk id="70" creationId="{3ADBDDFB-BA1C-DD09-7A41-1A45E93DA853}"/>
          </ac:spMkLst>
        </pc:spChg>
        <pc:spChg chg="add mod">
          <ac:chgData name="旭 崔" userId="c9529ebc8e11f68e" providerId="LiveId" clId="{5BFBD16D-A67E-47A1-BF8F-AD1BE8E7C388}" dt="2026-04-20T08:10:39.496" v="1982"/>
          <ac:spMkLst>
            <pc:docMk/>
            <pc:sldMk cId="0" sldId="279"/>
            <ac:spMk id="71" creationId="{597C507A-FF91-131F-97CC-FDBBB9E0D5C8}"/>
          </ac:spMkLst>
        </pc:spChg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  <pc:picChg chg="mod">
          <ac:chgData name="旭 崔" userId="c9529ebc8e11f68e" providerId="LiveId" clId="{5BFBD16D-A67E-47A1-BF8F-AD1BE8E7C388}" dt="2026-04-20T07:22:36.737" v="1548" actId="207"/>
          <ac:picMkLst>
            <pc:docMk/>
            <pc:sldMk cId="0" sldId="279"/>
            <ac:picMk id="27" creationId="{10ED2D71-77BB-1329-8E84-6DBDD62F8B89}"/>
          </ac:picMkLst>
        </pc:picChg>
        <pc:picChg chg="add mod">
          <ac:chgData name="旭 崔" userId="c9529ebc8e11f68e" providerId="LiveId" clId="{5BFBD16D-A67E-47A1-BF8F-AD1BE8E7C388}" dt="2026-04-20T08:10:39.496" v="1982"/>
          <ac:picMkLst>
            <pc:docMk/>
            <pc:sldMk cId="0" sldId="279"/>
            <ac:picMk id="72" creationId="{345A120C-92F9-BF84-02CC-FBBFC584B18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11:01.174" v="2757" actId="47"/>
        <pc:sldMkLst>
          <pc:docMk/>
          <pc:sldMk cId="0" sldId="280"/>
        </pc:sldMkLst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01.825" v="2758" actId="47"/>
        <pc:sldMkLst>
          <pc:docMk/>
          <pc:sldMk cId="0" sldId="281"/>
        </pc:sldMkLst>
      </pc:sldChg>
      <pc:sldChg chg="addSp delSp modSp del mod modTransition delAnim modAnim">
        <pc:chgData name="旭 崔" userId="c9529ebc8e11f68e" providerId="LiveId" clId="{5BFBD16D-A67E-47A1-BF8F-AD1BE8E7C388}" dt="2026-04-22T11:11:02.148" v="2759" actId="47"/>
        <pc:sldMkLst>
          <pc:docMk/>
          <pc:sldMk cId="0" sldId="282"/>
        </pc:sldMkLst>
      </pc:sldChg>
      <pc:sldChg chg="addSp delSp modSp del mod modTransition delAnim modAnim">
        <pc:chgData name="旭 崔" userId="c9529ebc8e11f68e" providerId="LiveId" clId="{5BFBD16D-A67E-47A1-BF8F-AD1BE8E7C388}" dt="2026-04-22T11:11:03.035" v="2762" actId="47"/>
        <pc:sldMkLst>
          <pc:docMk/>
          <pc:sldMk cId="0" sldId="283"/>
        </pc:sldMkLst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</pc:sldChg>
      <pc:sldChg chg="delSp modSp del mod modTransition modAnim">
        <pc:chgData name="旭 崔" userId="c9529ebc8e11f68e" providerId="LiveId" clId="{5BFBD16D-A67E-47A1-BF8F-AD1BE8E7C388}" dt="2026-04-22T11:11:03.759" v="2763" actId="47"/>
        <pc:sldMkLst>
          <pc:docMk/>
          <pc:sldMk cId="0" sldId="284"/>
        </pc:sldMkLst>
      </pc:sldChg>
      <pc:sldChg chg="addSp delSp modSp del mod modTransition addAnim delAnim modAnim">
        <pc:chgData name="旭 崔" userId="c9529ebc8e11f68e" providerId="LiveId" clId="{5BFBD16D-A67E-47A1-BF8F-AD1BE8E7C388}" dt="2026-04-22T11:11:04.052" v="2764" actId="47"/>
        <pc:sldMkLst>
          <pc:docMk/>
          <pc:sldMk cId="0" sldId="285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11:04.362" v="2765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05.091" v="2767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11:05.419" v="2768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05.697" v="2769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11:08.146" v="2770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0:47.352" v="2728" actId="47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0:47.798" v="2730" actId="47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0:48.034" v="2731" actId="47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0:47.573" v="2729" actId="47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del mod ord modTransition setBg modAnim modNotesTx">
        <pc:chgData name="旭 崔" userId="c9529ebc8e11f68e" providerId="LiveId" clId="{5BFBD16D-A67E-47A1-BF8F-AD1BE8E7C388}" dt="2026-04-22T11:10:50.811" v="2741" actId="47"/>
        <pc:sldMkLst>
          <pc:docMk/>
          <pc:sldMk cId="2886725894" sldId="31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del mod ord modTransition setBg modAnim">
        <pc:chgData name="旭 崔" userId="c9529ebc8e11f68e" providerId="LiveId" clId="{5BFBD16D-A67E-47A1-BF8F-AD1BE8E7C388}" dt="2026-04-22T11:10:51.714" v="2745" actId="47"/>
        <pc:sldMkLst>
          <pc:docMk/>
          <pc:sldMk cId="291331550" sldId="31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11:04.697" v="2766" actId="47"/>
        <pc:sldMkLst>
          <pc:docMk/>
          <pc:sldMk cId="3421722413" sldId="320"/>
        </pc:sldMkLst>
      </pc:sldChg>
      <pc:sldChg chg="addSp delSp modSp add del mod modTransition setBg addAnim delAnim modAnim modNotesTx">
        <pc:chgData name="旭 崔" userId="c9529ebc8e11f68e" providerId="LiveId" clId="{5BFBD16D-A67E-47A1-BF8F-AD1BE8E7C388}" dt="2026-04-22T11:10:55.199" v="2754" actId="47"/>
        <pc:sldMkLst>
          <pc:docMk/>
          <pc:sldMk cId="3772655690" sldId="321"/>
        </pc:sldMkLst>
      </pc:sldChg>
      <pc:sldChg chg="addSp modSp add mod modTransition setBg">
        <pc:chgData name="旭 崔" userId="c9529ebc8e11f68e" providerId="LiveId" clId="{5BFBD16D-A67E-47A1-BF8F-AD1BE8E7C388}" dt="2026-04-22T11:01:39.278" v="2726"/>
        <pc:sldMkLst>
          <pc:docMk/>
          <pc:sldMk cId="810524580" sldId="322"/>
        </pc:sldMkLst>
        <pc:spChg chg="add mod ord">
          <ac:chgData name="旭 崔" userId="c9529ebc8e11f68e" providerId="LiveId" clId="{5BFBD16D-A67E-47A1-BF8F-AD1BE8E7C388}" dt="2026-04-20T06:46:11.747" v="1134" actId="14100"/>
          <ac:spMkLst>
            <pc:docMk/>
            <pc:sldMk cId="810524580" sldId="322"/>
            <ac:spMk id="4" creationId="{AC7F9527-3699-A9E1-D867-83441953A020}"/>
          </ac:spMkLst>
        </pc:spChg>
        <pc:spChg chg="mod">
          <ac:chgData name="旭 崔" userId="c9529ebc8e11f68e" providerId="LiveId" clId="{5BFBD16D-A67E-47A1-BF8F-AD1BE8E7C388}" dt="2026-04-20T06:40:49.402" v="1071" actId="207"/>
          <ac:spMkLst>
            <pc:docMk/>
            <pc:sldMk cId="810524580" sldId="322"/>
            <ac:spMk id="14" creationId="{07C05890-0EB9-041E-294B-B28CD7C0EDD5}"/>
          </ac:spMkLst>
        </pc:spChg>
        <pc:spChg chg="mod">
          <ac:chgData name="旭 崔" userId="c9529ebc8e11f68e" providerId="LiveId" clId="{5BFBD16D-A67E-47A1-BF8F-AD1BE8E7C388}" dt="2026-04-20T06:40:05.166" v="1063" actId="207"/>
          <ac:spMkLst>
            <pc:docMk/>
            <pc:sldMk cId="810524580" sldId="322"/>
            <ac:spMk id="15" creationId="{1D59C288-7E79-33BE-AE41-10C63D77939F}"/>
          </ac:spMkLst>
        </pc:spChg>
        <pc:spChg chg="mod">
          <ac:chgData name="旭 崔" userId="c9529ebc8e11f68e" providerId="LiveId" clId="{5BFBD16D-A67E-47A1-BF8F-AD1BE8E7C388}" dt="2026-04-20T06:40:42.415" v="1070" actId="207"/>
          <ac:spMkLst>
            <pc:docMk/>
            <pc:sldMk cId="810524580" sldId="322"/>
            <ac:spMk id="16" creationId="{8649D26F-BC3D-9CB6-7482-E25D0675BF1E}"/>
          </ac:spMkLst>
        </pc:spChg>
        <pc:spChg chg="mod">
          <ac:chgData name="旭 崔" userId="c9529ebc8e11f68e" providerId="LiveId" clId="{5BFBD16D-A67E-47A1-BF8F-AD1BE8E7C388}" dt="2026-04-20T07:21:48.090" v="1533" actId="207"/>
          <ac:spMkLst>
            <pc:docMk/>
            <pc:sldMk cId="810524580" sldId="322"/>
            <ac:spMk id="20" creationId="{2581A7FC-631D-34AA-9224-F4CA81CBB142}"/>
          </ac:spMkLst>
        </pc:spChg>
        <pc:picChg chg="mod">
          <ac:chgData name="旭 崔" userId="c9529ebc8e11f68e" providerId="LiveId" clId="{5BFBD16D-A67E-47A1-BF8F-AD1BE8E7C388}" dt="2026-04-20T07:21:42.721" v="1532" actId="208"/>
          <ac:picMkLst>
            <pc:docMk/>
            <pc:sldMk cId="810524580" sldId="322"/>
            <ac:picMk id="11" creationId="{F855F681-0624-777E-301B-165F6360F900}"/>
          </ac:picMkLst>
        </pc:picChg>
        <pc:picChg chg="mod">
          <ac:chgData name="旭 崔" userId="c9529ebc8e11f68e" providerId="LiveId" clId="{5BFBD16D-A67E-47A1-BF8F-AD1BE8E7C388}" dt="2026-04-20T07:21:42.721" v="1532" actId="208"/>
          <ac:picMkLst>
            <pc:docMk/>
            <pc:sldMk cId="810524580" sldId="322"/>
            <ac:picMk id="19" creationId="{8FAF6C1F-8462-54B4-62B8-2F6FDDD54455}"/>
          </ac:picMkLst>
        </pc:picChg>
        <pc:picChg chg="mod">
          <ac:chgData name="旭 崔" userId="c9529ebc8e11f68e" providerId="LiveId" clId="{5BFBD16D-A67E-47A1-BF8F-AD1BE8E7C388}" dt="2026-04-20T06:46:20.568" v="1137" actId="1076"/>
          <ac:picMkLst>
            <pc:docMk/>
            <pc:sldMk cId="810524580" sldId="322"/>
            <ac:picMk id="28" creationId="{63A4A1E1-4705-F192-25F9-CC80ADA08001}"/>
          </ac:picMkLst>
        </pc:picChg>
      </pc:sldChg>
      <pc:sldChg chg="addSp modSp add mod ord modTransition setBg">
        <pc:chgData name="旭 崔" userId="c9529ebc8e11f68e" providerId="LiveId" clId="{5BFBD16D-A67E-47A1-BF8F-AD1BE8E7C388}" dt="2026-04-22T11:01:39.278" v="2726"/>
        <pc:sldMkLst>
          <pc:docMk/>
          <pc:sldMk cId="729124848" sldId="323"/>
        </pc:sldMkLst>
        <pc:spChg chg="add mod ord">
          <ac:chgData name="旭 崔" userId="c9529ebc8e11f68e" providerId="LiveId" clId="{5BFBD16D-A67E-47A1-BF8F-AD1BE8E7C388}" dt="2026-04-20T08:09:30.848" v="1976" actId="207"/>
          <ac:spMkLst>
            <pc:docMk/>
            <pc:sldMk cId="729124848" sldId="323"/>
            <ac:spMk id="4" creationId="{8956F3B7-8E7D-5D06-EA76-54BA0C7BAE7B}"/>
          </ac:spMkLst>
        </pc:spChg>
        <pc:spChg chg="mod">
          <ac:chgData name="旭 崔" userId="c9529ebc8e11f68e" providerId="LiveId" clId="{5BFBD16D-A67E-47A1-BF8F-AD1BE8E7C388}" dt="2026-04-20T06:40:57.307" v="1072" actId="207"/>
          <ac:spMkLst>
            <pc:docMk/>
            <pc:sldMk cId="729124848" sldId="323"/>
            <ac:spMk id="15" creationId="{3022B5B9-CA08-21AE-271E-57F6B9F5AA9E}"/>
          </ac:spMkLst>
        </pc:spChg>
        <pc:spChg chg="mod">
          <ac:chgData name="旭 崔" userId="c9529ebc8e11f68e" providerId="LiveId" clId="{5BFBD16D-A67E-47A1-BF8F-AD1BE8E7C388}" dt="2026-04-20T07:21:51.861" v="1534" actId="207"/>
          <ac:spMkLst>
            <pc:docMk/>
            <pc:sldMk cId="729124848" sldId="323"/>
            <ac:spMk id="20" creationId="{1A6C45AE-D44E-DB6D-161C-DAE3E0F1F0CB}"/>
          </ac:spMkLst>
        </pc:spChg>
        <pc:picChg chg="mod">
          <ac:chgData name="旭 崔" userId="c9529ebc8e11f68e" providerId="LiveId" clId="{5BFBD16D-A67E-47A1-BF8F-AD1BE8E7C388}" dt="2026-04-20T07:21:38.829" v="1530" actId="208"/>
          <ac:picMkLst>
            <pc:docMk/>
            <pc:sldMk cId="729124848" sldId="323"/>
            <ac:picMk id="11" creationId="{56A369FF-A2E0-39CB-CF3E-CCD5593AA8DE}"/>
          </ac:picMkLst>
        </pc:picChg>
        <pc:picChg chg="mod">
          <ac:chgData name="旭 崔" userId="c9529ebc8e11f68e" providerId="LiveId" clId="{5BFBD16D-A67E-47A1-BF8F-AD1BE8E7C388}" dt="2026-04-20T07:21:36.623" v="1528" actId="208"/>
          <ac:picMkLst>
            <pc:docMk/>
            <pc:sldMk cId="729124848" sldId="323"/>
            <ac:picMk id="19" creationId="{0BEDC5F6-9A2E-0277-5171-F759B26F17AC}"/>
          </ac:picMkLst>
        </pc:picChg>
      </pc:sldChg>
      <pc:sldChg chg="addSp delSp modSp add del mod modTransition setBg delAnim modAnim">
        <pc:chgData name="旭 崔" userId="c9529ebc8e11f68e" providerId="LiveId" clId="{5BFBD16D-A67E-47A1-BF8F-AD1BE8E7C388}" dt="2026-04-22T11:10:51.927" v="2746" actId="47"/>
        <pc:sldMkLst>
          <pc:docMk/>
          <pc:sldMk cId="3329441572" sldId="324"/>
        </pc:sldMkLst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del mod modTransition setBg">
        <pc:chgData name="旭 崔" userId="c9529ebc8e11f68e" providerId="LiveId" clId="{5BFBD16D-A67E-47A1-BF8F-AD1BE8E7C388}" dt="2026-04-22T11:10:52.177" v="2747" actId="47"/>
        <pc:sldMkLst>
          <pc:docMk/>
          <pc:sldMk cId="3554775244" sldId="325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0:52.347" v="2748" actId="47"/>
        <pc:sldMkLst>
          <pc:docMk/>
          <pc:sldMk cId="1535715520" sldId="326"/>
        </pc:sldMkLst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del mod modTransition setBg delAnim modNotesTx">
        <pc:chgData name="旭 崔" userId="c9529ebc8e11f68e" providerId="LiveId" clId="{5BFBD16D-A67E-47A1-BF8F-AD1BE8E7C388}" dt="2026-04-22T11:10:55.969" v="2756" actId="47"/>
        <pc:sldMkLst>
          <pc:docMk/>
          <pc:sldMk cId="1177360445" sldId="327"/>
        </pc:sldMkLst>
      </pc:sldChg>
      <pc:sldChg chg="addSp delSp modSp add mod modTransition setBg delAnim">
        <pc:chgData name="旭 崔" userId="c9529ebc8e11f68e" providerId="LiveId" clId="{5BFBD16D-A67E-47A1-BF8F-AD1BE8E7C388}" dt="2026-04-22T11:01:39.278" v="2726"/>
        <pc:sldMkLst>
          <pc:docMk/>
          <pc:sldMk cId="666375371" sldId="328"/>
        </pc:sldMkLst>
        <pc:spChg chg="mod">
          <ac:chgData name="旭 崔" userId="c9529ebc8e11f68e" providerId="LiveId" clId="{5BFBD16D-A67E-47A1-BF8F-AD1BE8E7C388}" dt="2026-04-20T08:10:46.694" v="1984" actId="207"/>
          <ac:spMkLst>
            <pc:docMk/>
            <pc:sldMk cId="666375371" sldId="328"/>
            <ac:spMk id="2" creationId="{3845DBC9-3A94-3E91-34F7-D1F88EB8C455}"/>
          </ac:spMkLst>
        </pc:spChg>
        <pc:spChg chg="add mod">
          <ac:chgData name="旭 崔" userId="c9529ebc8e11f68e" providerId="LiveId" clId="{5BFBD16D-A67E-47A1-BF8F-AD1BE8E7C388}" dt="2026-04-20T08:10:40.627" v="1983"/>
          <ac:spMkLst>
            <pc:docMk/>
            <pc:sldMk cId="666375371" sldId="328"/>
            <ac:spMk id="4" creationId="{8B96D360-95A2-E0E9-FDFE-A70AF7CD154A}"/>
          </ac:spMkLst>
        </pc:spChg>
        <pc:picChg chg="add mod">
          <ac:chgData name="旭 崔" userId="c9529ebc8e11f68e" providerId="LiveId" clId="{5BFBD16D-A67E-47A1-BF8F-AD1BE8E7C388}" dt="2026-04-20T08:10:40.627" v="1983"/>
          <ac:picMkLst>
            <pc:docMk/>
            <pc:sldMk cId="666375371" sldId="328"/>
            <ac:picMk id="5" creationId="{820B938A-38BF-04C1-1F40-4BEFBD17ED0A}"/>
          </ac:picMkLst>
        </pc:picChg>
      </pc:sldChg>
      <pc:sldChg chg="addSp delSp modSp add del mod modTransition setBg delAnim modAnim">
        <pc:chgData name="旭 崔" userId="c9529ebc8e11f68e" providerId="LiveId" clId="{5BFBD16D-A67E-47A1-BF8F-AD1BE8E7C388}" dt="2026-04-22T11:11:02.455" v="2760" actId="47"/>
        <pc:sldMkLst>
          <pc:docMk/>
          <pc:sldMk cId="2249872552" sldId="329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1:02.770" v="2761" actId="47"/>
        <pc:sldMkLst>
          <pc:docMk/>
          <pc:sldMk cId="83838457" sldId="330"/>
        </pc:sldMkLst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del mod ord modTransition setBg delAnim modAnim">
        <pc:chgData name="旭 崔" userId="c9529ebc8e11f68e" providerId="LiveId" clId="{5BFBD16D-A67E-47A1-BF8F-AD1BE8E7C388}" dt="2026-04-22T11:10:48.524" v="2733" actId="47"/>
        <pc:sldMkLst>
          <pc:docMk/>
          <pc:sldMk cId="3121040272" sldId="33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接下来我们看渲染设置。这里面最值得先认识的，是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Shading 和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Perspective。Shading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就是着色显示。开启后，模型表面会更有立体感，看起来更接近真实零件。大多数情况下，我都建议把它打开。Perspective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是透视效果。开了之后会更接近人眼观察的感觉，看起来更自然。但如果你是在做比较精确的对齐，有时候关闭透视、改用正交视图，反而会更方便。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这一页里，Use BFC statements 可以先简单知道就行。它更偏底层渲染优化，有些版本里甚至是灰色不可选的状态，所以第一课不需要在这里停太久。相比之下，Optimization 更值得关注。它决定显示效果和运行流畅度之间的平衡。一般来说，默认的 Medium 就已经比较合适。如果电脑有点卡，可以调低一点；如果你的设备性能比较好，也可以尝试更高的显示质量。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7F994-4584-A470-6B8B-E5FE6CCAF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1F8843D-3D22-67E9-909B-637C897F47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52461-E5CF-BE68-9ADC-308E3CFA5BD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37923E-10B7-0FBF-4DBE-187F31BBEB0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EFB2F65-6BCA-6AB6-830F-2847DDFF7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这一页里，Use BFC statements 可以先简单知道就行。它更偏底层渲染优化，有些版本里甚至是灰色不可选的状态，所以第一课不需要在这里停太久。相比之下，Optimization 更值得关注。它决定显示效果和运行流畅度之间的平衡。一般来说，默认的 Medium 就已经比较合适。如果电脑有点卡，可以调低一点；如果你的设备性能比较好，也可以尝试更高的显示质量。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22B732-8EE9-B331-EF5E-36FA5EE9418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151DEA-DDBF-1486-45FC-E910A9C2A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79903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36477-D19D-8965-E0F4-456954DCF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60084-0BF4-9689-8E62-4E249B98E49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54F4A-724E-4B3F-324A-EF8ABA6B91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434099B-1059-E2B3-A815-243B52D159C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42FFCF2-1D37-24BD-C586-B3455C81CE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这一页里，Use BFC statements 可以先简单知道就行。它更偏底层渲染优化，有些版本里甚至是灰色不可选的状态，所以第一课不需要在这里停太久。相比之下，Optimization 更值得关注。它决定显示效果和运行流畅度之间的平衡。一般来说，默认的 Medium 就已经比较合适。如果电脑有点卡，可以调低一点；如果你的设备性能比较好，也可以尝试更高的显示质量。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454B8B-9E1E-B3E4-19FD-4894FEC099B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108E80-5495-3DC5-9EEC-0AE375A6A2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509429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Line Width 控制的是模型边线的粗细。一般情况下，默认值就够用了。但如果你要投影展示，或者远距离观看，就可以适当调粗一点，让轮廓更清楚。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另一个很实用的功能是 Focus Selected。当模型很复杂的时候，如果你只想专注修改某一个零件或某个局部，开启这个选项就能减少其他内容的干扰。在处理大型装配时，这个功能会特别有帮助。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这一页主要和展示效果有关。Preview options 影响的是预览图或缩略图的表现。而 Background color，也就是背景颜色，会直接影响主视图的整体观感。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如果你只是自己搭建，背景色影响不算太大；但如果你要截图、做课件、做教学演示，那背景色就很重要了。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通常我会更推荐浅灰或者白色背景，因为这样大多数零件看起来都比较清楚。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D2E9C-AE57-2801-B0DA-5DE74B3D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EFAFDFA-B385-948B-025A-A83F3EF6DC8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DB46D2-A518-3A69-E743-86EA7DA32B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917DD3E-3314-4C65-A5CE-C8E61EBA85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C9EC9B6-40B9-5321-45FE-E0B7BA1354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这一页主要和展示效果有关。Preview options 影响的是预览图或缩略图的表现。而 Background color，也就是背景颜色，会直接影响主视图的整体观感。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如果你只是自己搭建，背景色影响不算太大；但如果你要截图、做课件、做教学演示，那背景色就很重要了。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通常我会更推荐浅灰或者白色背景，因为这样大多数零件看起来都比较清楚。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99996A-9671-196F-413D-535230392B7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ABF666-99E2-B3AB-9FB4-3D752DD0F4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570356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Rendering：显示效果最直观的两个选项</a:t>
            </a:r>
            <a:endParaRPr lang="en-US" sz="1100" dirty="0"/>
          </a:p>
        </p:txBody>
      </p:sp>
      <p:sp>
        <p:nvSpPr>
          <p:cNvPr id="24" name="AutoShape 3">
            <a:extLst>
              <a:ext uri="{FF2B5EF4-FFF2-40B4-BE49-F238E27FC236}">
                <a16:creationId xmlns:a16="http://schemas.microsoft.com/office/drawing/2014/main" id="{39FA6E0F-9857-FDAA-4250-DF837D62F34E}"/>
              </a:ext>
            </a:extLst>
          </p:cNvPr>
          <p:cNvSpPr/>
          <p:nvPr/>
        </p:nvSpPr>
        <p:spPr>
          <a:xfrm>
            <a:off x="5054028" y="1563914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6" name="任意多边形: 形状 45">
            <a:extLst>
              <a:ext uri="{FF2B5EF4-FFF2-40B4-BE49-F238E27FC236}">
                <a16:creationId xmlns:a16="http://schemas.microsoft.com/office/drawing/2014/main" id="{581B9C71-480D-FD22-7F2B-3746F88F9FD7}"/>
              </a:ext>
            </a:extLst>
          </p:cNvPr>
          <p:cNvSpPr/>
          <p:nvPr/>
        </p:nvSpPr>
        <p:spPr>
          <a:xfrm>
            <a:off x="6641528" y="2268416"/>
            <a:ext cx="317500" cy="374997"/>
          </a:xfrm>
          <a:custGeom>
            <a:avLst/>
            <a:gdLst>
              <a:gd name="csX0" fmla="*/ 0 w 317500"/>
              <a:gd name="csY0" fmla="*/ 326490 h 374997"/>
              <a:gd name="csX1" fmla="*/ 127000 w 317500"/>
              <a:gd name="csY1" fmla="*/ 374998 h 374997"/>
              <a:gd name="csX2" fmla="*/ 317500 w 317500"/>
              <a:gd name="csY2" fmla="*/ 184498 h 374997"/>
              <a:gd name="csX3" fmla="*/ 174625 w 317500"/>
              <a:gd name="csY3" fmla="*/ 0 h 374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17500" h="374997">
                <a:moveTo>
                  <a:pt x="0" y="326490"/>
                </a:moveTo>
                <a:cubicBezTo>
                  <a:pt x="33703" y="356656"/>
                  <a:pt x="78210" y="374998"/>
                  <a:pt x="127000" y="374998"/>
                </a:cubicBezTo>
                <a:cubicBezTo>
                  <a:pt x="232210" y="374998"/>
                  <a:pt x="317500" y="289708"/>
                  <a:pt x="317500" y="184498"/>
                </a:cubicBezTo>
                <a:cubicBezTo>
                  <a:pt x="317500" y="95733"/>
                  <a:pt x="256789" y="21147"/>
                  <a:pt x="174625" y="0"/>
                </a:cubicBezTo>
              </a:path>
            </a:pathLst>
          </a:custGeom>
          <a:noFill/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" name="任意多边形: 形状 46">
            <a:extLst>
              <a:ext uri="{FF2B5EF4-FFF2-40B4-BE49-F238E27FC236}">
                <a16:creationId xmlns:a16="http://schemas.microsoft.com/office/drawing/2014/main" id="{DB4B52E0-CEA7-E4B5-ECDE-D6F03741691B}"/>
              </a:ext>
            </a:extLst>
          </p:cNvPr>
          <p:cNvSpPr/>
          <p:nvPr/>
        </p:nvSpPr>
        <p:spPr>
          <a:xfrm>
            <a:off x="6324028" y="2268416"/>
            <a:ext cx="381000" cy="374997"/>
          </a:xfrm>
          <a:custGeom>
            <a:avLst/>
            <a:gdLst>
              <a:gd name="csX0" fmla="*/ 142875 w 381000"/>
              <a:gd name="csY0" fmla="*/ 0 h 374997"/>
              <a:gd name="csX1" fmla="*/ 0 w 381000"/>
              <a:gd name="csY1" fmla="*/ 184498 h 374997"/>
              <a:gd name="csX2" fmla="*/ 190500 w 381000"/>
              <a:gd name="csY2" fmla="*/ 374998 h 374997"/>
              <a:gd name="csX3" fmla="*/ 381000 w 381000"/>
              <a:gd name="csY3" fmla="*/ 184498 h 374997"/>
              <a:gd name="csX4" fmla="*/ 367849 w 381000"/>
              <a:gd name="csY4" fmla="*/ 114808 h 374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81000" h="374997">
                <a:moveTo>
                  <a:pt x="142875" y="0"/>
                </a:moveTo>
                <a:cubicBezTo>
                  <a:pt x="60711" y="21147"/>
                  <a:pt x="0" y="95733"/>
                  <a:pt x="0" y="184498"/>
                </a:cubicBezTo>
                <a:cubicBezTo>
                  <a:pt x="0" y="289708"/>
                  <a:pt x="85290" y="374998"/>
                  <a:pt x="190500" y="374998"/>
                </a:cubicBezTo>
                <a:cubicBezTo>
                  <a:pt x="295710" y="374998"/>
                  <a:pt x="381000" y="289708"/>
                  <a:pt x="381000" y="184498"/>
                </a:cubicBezTo>
                <a:cubicBezTo>
                  <a:pt x="381000" y="159901"/>
                  <a:pt x="376338" y="136392"/>
                  <a:pt x="367849" y="114808"/>
                </a:cubicBezTo>
              </a:path>
            </a:pathLst>
          </a:custGeom>
          <a:noFill/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任意多边形: 形状 47">
            <a:extLst>
              <a:ext uri="{FF2B5EF4-FFF2-40B4-BE49-F238E27FC236}">
                <a16:creationId xmlns:a16="http://schemas.microsoft.com/office/drawing/2014/main" id="{7D496CF8-B93E-7820-E905-DDD70D082D3E}"/>
              </a:ext>
            </a:extLst>
          </p:cNvPr>
          <p:cNvSpPr/>
          <p:nvPr/>
        </p:nvSpPr>
        <p:spPr>
          <a:xfrm>
            <a:off x="6451028" y="2008414"/>
            <a:ext cx="381000" cy="381000"/>
          </a:xfrm>
          <a:custGeom>
            <a:avLst/>
            <a:gdLst>
              <a:gd name="csX0" fmla="*/ 190500 w 381000"/>
              <a:gd name="csY0" fmla="*/ 381000 h 381000"/>
              <a:gd name="csX1" fmla="*/ 381000 w 381000"/>
              <a:gd name="csY1" fmla="*/ 190500 h 381000"/>
              <a:gd name="csX2" fmla="*/ 190500 w 381000"/>
              <a:gd name="csY2" fmla="*/ 0 h 381000"/>
              <a:gd name="csX3" fmla="*/ 0 w 381000"/>
              <a:gd name="csY3" fmla="*/ 190500 h 381000"/>
              <a:gd name="csX4" fmla="*/ 190500 w 381000"/>
              <a:gd name="csY4" fmla="*/ 381000 h 381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81000" h="381000">
                <a:moveTo>
                  <a:pt x="190500" y="381000"/>
                </a:moveTo>
                <a:cubicBezTo>
                  <a:pt x="295710" y="381000"/>
                  <a:pt x="381000" y="295710"/>
                  <a:pt x="381000" y="190500"/>
                </a:cubicBezTo>
                <a:cubicBezTo>
                  <a:pt x="381000" y="85290"/>
                  <a:pt x="295710" y="0"/>
                  <a:pt x="190500" y="0"/>
                </a:cubicBezTo>
                <a:cubicBezTo>
                  <a:pt x="85290" y="0"/>
                  <a:pt x="0" y="85290"/>
                  <a:pt x="0" y="190500"/>
                </a:cubicBezTo>
                <a:cubicBezTo>
                  <a:pt x="0" y="295710"/>
                  <a:pt x="85290" y="381000"/>
                  <a:pt x="190500" y="381000"/>
                </a:cubicBezTo>
                <a:close/>
              </a:path>
            </a:pathLst>
          </a:custGeom>
          <a:solidFill>
            <a:srgbClr val="0070C0"/>
          </a:solidFill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AutoShape 5">
            <a:extLst>
              <a:ext uri="{FF2B5EF4-FFF2-40B4-BE49-F238E27FC236}">
                <a16:creationId xmlns:a16="http://schemas.microsoft.com/office/drawing/2014/main" id="{2E7788C9-2783-E566-4927-890E07BA8586}"/>
              </a:ext>
            </a:extLst>
          </p:cNvPr>
          <p:cNvSpPr/>
          <p:nvPr/>
        </p:nvSpPr>
        <p:spPr>
          <a:xfrm>
            <a:off x="5308028" y="2833914"/>
            <a:ext cx="266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Shading (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着色显示</a:t>
            </a: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27" name="Connector 6">
            <a:extLst>
              <a:ext uri="{FF2B5EF4-FFF2-40B4-BE49-F238E27FC236}">
                <a16:creationId xmlns:a16="http://schemas.microsoft.com/office/drawing/2014/main" id="{8A0928D3-F15A-BB3B-2B2B-8C24B4B4DC13}"/>
              </a:ext>
            </a:extLst>
          </p:cNvPr>
          <p:cNvCxnSpPr/>
          <p:nvPr/>
        </p:nvCxnSpPr>
        <p:spPr>
          <a:xfrm rot="21581907">
            <a:off x="5435045" y="3399064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CE0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AutoShape 7">
            <a:extLst>
              <a:ext uri="{FF2B5EF4-FFF2-40B4-BE49-F238E27FC236}">
                <a16:creationId xmlns:a16="http://schemas.microsoft.com/office/drawing/2014/main" id="{9D0F93B7-DE23-CBF5-2D90-210151FB7688}"/>
              </a:ext>
            </a:extLst>
          </p:cNvPr>
          <p:cNvSpPr/>
          <p:nvPr/>
        </p:nvSpPr>
        <p:spPr>
          <a:xfrm>
            <a:off x="5308028" y="359591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核心作用</a:t>
            </a:r>
            <a:endParaRPr lang="en-US" sz="1100" dirty="0"/>
          </a:p>
        </p:txBody>
      </p:sp>
      <p:sp>
        <p:nvSpPr>
          <p:cNvPr id="29" name="AutoShape 8">
            <a:extLst>
              <a:ext uri="{FF2B5EF4-FFF2-40B4-BE49-F238E27FC236}">
                <a16:creationId xmlns:a16="http://schemas.microsoft.com/office/drawing/2014/main" id="{23C0DFBA-3972-86E8-5022-3FAB8AC7DEBB}"/>
              </a:ext>
            </a:extLst>
          </p:cNvPr>
          <p:cNvSpPr/>
          <p:nvPr/>
        </p:nvSpPr>
        <p:spPr>
          <a:xfrm>
            <a:off x="5308028" y="391341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模型表面以实体、带明暗层次的方式显示，替代传统线框模式</a:t>
            </a:r>
            <a:r>
              <a:rPr lang="en-US" sz="1100" b="0" i="0" u="none" strike="noStrike" dirty="0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0" name="AutoShape 9">
            <a:extLst>
              <a:ext uri="{FF2B5EF4-FFF2-40B4-BE49-F238E27FC236}">
                <a16:creationId xmlns:a16="http://schemas.microsoft.com/office/drawing/2014/main" id="{8F86D11E-113D-3A53-28F3-4AC6EF211165}"/>
              </a:ext>
            </a:extLst>
          </p:cNvPr>
          <p:cNvSpPr/>
          <p:nvPr/>
        </p:nvSpPr>
        <p:spPr>
          <a:xfrm>
            <a:off x="5308028" y="448491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主要优势</a:t>
            </a:r>
            <a:endParaRPr lang="en-US" sz="1100" dirty="0"/>
          </a:p>
        </p:txBody>
      </p:sp>
      <p:sp>
        <p:nvSpPr>
          <p:cNvPr id="31" name="AutoShape 10">
            <a:extLst>
              <a:ext uri="{FF2B5EF4-FFF2-40B4-BE49-F238E27FC236}">
                <a16:creationId xmlns:a16="http://schemas.microsoft.com/office/drawing/2014/main" id="{C345A336-13F5-74C4-D99C-B6381AC2331C}"/>
              </a:ext>
            </a:extLst>
          </p:cNvPr>
          <p:cNvSpPr/>
          <p:nvPr/>
        </p:nvSpPr>
        <p:spPr>
          <a:xfrm>
            <a:off x="5308028" y="480241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视觉效果更接近真实零件，结构关系清晰，整体展示更美观</a:t>
            </a:r>
            <a:r>
              <a:rPr lang="en-US" sz="1100" b="0" i="0" u="none" strike="noStrike" dirty="0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2" name="AutoShape 11">
            <a:extLst>
              <a:ext uri="{FF2B5EF4-FFF2-40B4-BE49-F238E27FC236}">
                <a16:creationId xmlns:a16="http://schemas.microsoft.com/office/drawing/2014/main" id="{F566E5FE-58C5-823E-5D8E-0A29F716586B}"/>
              </a:ext>
            </a:extLst>
          </p:cNvPr>
          <p:cNvSpPr/>
          <p:nvPr/>
        </p:nvSpPr>
        <p:spPr>
          <a:xfrm>
            <a:off x="5308028" y="5437414"/>
            <a:ext cx="2667000" cy="406400"/>
          </a:xfrm>
          <a:prstGeom prst="roundRect">
            <a:avLst>
              <a:gd name="adj" fmla="val 18750"/>
            </a:avLst>
          </a:prstGeom>
          <a:solidFill>
            <a:srgbClr val="DCE6F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3" name="AutoShape 12">
            <a:extLst>
              <a:ext uri="{FF2B5EF4-FFF2-40B4-BE49-F238E27FC236}">
                <a16:creationId xmlns:a16="http://schemas.microsoft.com/office/drawing/2014/main" id="{DAEF3967-239B-DD3B-3551-DC54F0BB1D74}"/>
              </a:ext>
            </a:extLst>
          </p:cNvPr>
          <p:cNvSpPr/>
          <p:nvPr/>
        </p:nvSpPr>
        <p:spPr>
          <a:xfrm>
            <a:off x="5435028" y="5488214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大多数设计场景建议开启</a:t>
            </a:r>
            <a:endParaRPr lang="en-US" sz="1100" dirty="0"/>
          </a:p>
        </p:txBody>
      </p:sp>
      <p:sp>
        <p:nvSpPr>
          <p:cNvPr id="34" name="AutoShape 13">
            <a:extLst>
              <a:ext uri="{FF2B5EF4-FFF2-40B4-BE49-F238E27FC236}">
                <a16:creationId xmlns:a16="http://schemas.microsoft.com/office/drawing/2014/main" id="{02B45C50-490D-4079-BCC3-0EE7A662D935}"/>
              </a:ext>
            </a:extLst>
          </p:cNvPr>
          <p:cNvSpPr/>
          <p:nvPr/>
        </p:nvSpPr>
        <p:spPr>
          <a:xfrm>
            <a:off x="8441871" y="1563914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647515E8-1CC6-FAE3-F495-98A8B8D1804A}"/>
              </a:ext>
            </a:extLst>
          </p:cNvPr>
          <p:cNvSpPr/>
          <p:nvPr/>
        </p:nvSpPr>
        <p:spPr>
          <a:xfrm>
            <a:off x="9743621" y="2024289"/>
            <a:ext cx="190500" cy="603250"/>
          </a:xfrm>
          <a:custGeom>
            <a:avLst/>
            <a:gdLst>
              <a:gd name="csX0" fmla="*/ 95250 w 190500"/>
              <a:gd name="csY0" fmla="*/ 0 h 603250"/>
              <a:gd name="csX1" fmla="*/ 190500 w 190500"/>
              <a:gd name="csY1" fmla="*/ 0 h 603250"/>
              <a:gd name="csX2" fmla="*/ 190500 w 190500"/>
              <a:gd name="csY2" fmla="*/ 603250 h 603250"/>
              <a:gd name="csX3" fmla="*/ 95250 w 190500"/>
              <a:gd name="csY3" fmla="*/ 603250 h 603250"/>
              <a:gd name="csX4" fmla="*/ 95250 w 190500"/>
              <a:gd name="csY4" fmla="*/ 603250 h 603250"/>
              <a:gd name="csX5" fmla="*/ 0 w 190500"/>
              <a:gd name="csY5" fmla="*/ 603250 h 603250"/>
              <a:gd name="csX6" fmla="*/ 0 w 190500"/>
              <a:gd name="csY6" fmla="*/ 0 h 603250"/>
              <a:gd name="csX7" fmla="*/ 95250 w 190500"/>
              <a:gd name="csY7" fmla="*/ 0 h 603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190500" h="603250">
                <a:moveTo>
                  <a:pt x="95250" y="0"/>
                </a:moveTo>
                <a:cubicBezTo>
                  <a:pt x="147855" y="0"/>
                  <a:pt x="190500" y="0"/>
                  <a:pt x="190500" y="0"/>
                </a:cubicBezTo>
                <a:lnTo>
                  <a:pt x="190500" y="603250"/>
                </a:lnTo>
                <a:cubicBezTo>
                  <a:pt x="190500" y="603250"/>
                  <a:pt x="147855" y="603250"/>
                  <a:pt x="95250" y="603250"/>
                </a:cubicBezTo>
                <a:lnTo>
                  <a:pt x="95250" y="603250"/>
                </a:lnTo>
                <a:cubicBezTo>
                  <a:pt x="42645" y="603250"/>
                  <a:pt x="0" y="603250"/>
                  <a:pt x="0" y="603250"/>
                </a:cubicBezTo>
                <a:lnTo>
                  <a:pt x="0" y="0"/>
                </a:lnTo>
                <a:cubicBezTo>
                  <a:pt x="0" y="0"/>
                  <a:pt x="42645" y="0"/>
                  <a:pt x="95250" y="0"/>
                </a:cubicBezTo>
                <a:close/>
              </a:path>
            </a:pathLst>
          </a:custGeom>
          <a:noFill/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" name="任意多边形: 形状 50">
            <a:extLst>
              <a:ext uri="{FF2B5EF4-FFF2-40B4-BE49-F238E27FC236}">
                <a16:creationId xmlns:a16="http://schemas.microsoft.com/office/drawing/2014/main" id="{AA47133C-289C-B8B0-50A2-C5DC9F7E7774}"/>
              </a:ext>
            </a:extLst>
          </p:cNvPr>
          <p:cNvSpPr/>
          <p:nvPr/>
        </p:nvSpPr>
        <p:spPr>
          <a:xfrm>
            <a:off x="10124621" y="2024289"/>
            <a:ext cx="190500" cy="603250"/>
          </a:xfrm>
          <a:custGeom>
            <a:avLst/>
            <a:gdLst>
              <a:gd name="csX0" fmla="*/ 95250 w 190500"/>
              <a:gd name="csY0" fmla="*/ 0 h 603250"/>
              <a:gd name="csX1" fmla="*/ 190500 w 190500"/>
              <a:gd name="csY1" fmla="*/ 0 h 603250"/>
              <a:gd name="csX2" fmla="*/ 190500 w 190500"/>
              <a:gd name="csY2" fmla="*/ 603250 h 603250"/>
              <a:gd name="csX3" fmla="*/ 95250 w 190500"/>
              <a:gd name="csY3" fmla="*/ 603250 h 603250"/>
              <a:gd name="csX4" fmla="*/ 95250 w 190500"/>
              <a:gd name="csY4" fmla="*/ 603250 h 603250"/>
              <a:gd name="csX5" fmla="*/ 0 w 190500"/>
              <a:gd name="csY5" fmla="*/ 603250 h 603250"/>
              <a:gd name="csX6" fmla="*/ 0 w 190500"/>
              <a:gd name="csY6" fmla="*/ 0 h 603250"/>
              <a:gd name="csX7" fmla="*/ 95250 w 190500"/>
              <a:gd name="csY7" fmla="*/ 0 h 603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190500" h="603250">
                <a:moveTo>
                  <a:pt x="95250" y="0"/>
                </a:moveTo>
                <a:cubicBezTo>
                  <a:pt x="147855" y="0"/>
                  <a:pt x="190500" y="0"/>
                  <a:pt x="190500" y="0"/>
                </a:cubicBezTo>
                <a:lnTo>
                  <a:pt x="190500" y="603250"/>
                </a:lnTo>
                <a:cubicBezTo>
                  <a:pt x="190500" y="603250"/>
                  <a:pt x="147855" y="603250"/>
                  <a:pt x="95250" y="603250"/>
                </a:cubicBezTo>
                <a:lnTo>
                  <a:pt x="95250" y="603250"/>
                </a:lnTo>
                <a:cubicBezTo>
                  <a:pt x="42645" y="603250"/>
                  <a:pt x="0" y="603250"/>
                  <a:pt x="0" y="603250"/>
                </a:cubicBezTo>
                <a:lnTo>
                  <a:pt x="0" y="0"/>
                </a:lnTo>
                <a:cubicBezTo>
                  <a:pt x="0" y="0"/>
                  <a:pt x="42645" y="0"/>
                  <a:pt x="95250" y="0"/>
                </a:cubicBezTo>
                <a:close/>
              </a:path>
            </a:pathLst>
          </a:custGeom>
          <a:noFill/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" name="任意多边形: 形状 51">
            <a:extLst>
              <a:ext uri="{FF2B5EF4-FFF2-40B4-BE49-F238E27FC236}">
                <a16:creationId xmlns:a16="http://schemas.microsoft.com/office/drawing/2014/main" id="{BAB1AD7D-BDC6-7A9B-9106-AE2D4CDA4183}"/>
              </a:ext>
            </a:extLst>
          </p:cNvPr>
          <p:cNvSpPr/>
          <p:nvPr/>
        </p:nvSpPr>
        <p:spPr>
          <a:xfrm>
            <a:off x="9743621" y="2437039"/>
            <a:ext cx="190500" cy="190500"/>
          </a:xfrm>
          <a:custGeom>
            <a:avLst/>
            <a:gdLst>
              <a:gd name="csX0" fmla="*/ 95250 w 190500"/>
              <a:gd name="csY0" fmla="*/ 190500 h 190500"/>
              <a:gd name="csX1" fmla="*/ 190500 w 190500"/>
              <a:gd name="csY1" fmla="*/ 95250 h 190500"/>
              <a:gd name="csX2" fmla="*/ 95250 w 190500"/>
              <a:gd name="csY2" fmla="*/ 0 h 190500"/>
              <a:gd name="csX3" fmla="*/ 0 w 190500"/>
              <a:gd name="csY3" fmla="*/ 95250 h 190500"/>
              <a:gd name="csX4" fmla="*/ 95250 w 190500"/>
              <a:gd name="csY4" fmla="*/ 190500 h 190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90500" h="190500">
                <a:moveTo>
                  <a:pt x="95250" y="190500"/>
                </a:moveTo>
                <a:cubicBezTo>
                  <a:pt x="147855" y="190500"/>
                  <a:pt x="190500" y="147855"/>
                  <a:pt x="190500" y="95250"/>
                </a:cubicBezTo>
                <a:cubicBezTo>
                  <a:pt x="190500" y="42645"/>
                  <a:pt x="147855" y="0"/>
                  <a:pt x="95250" y="0"/>
                </a:cubicBezTo>
                <a:cubicBezTo>
                  <a:pt x="42645" y="0"/>
                  <a:pt x="0" y="42645"/>
                  <a:pt x="0" y="95250"/>
                </a:cubicBezTo>
                <a:cubicBezTo>
                  <a:pt x="0" y="147855"/>
                  <a:pt x="42645" y="190500"/>
                  <a:pt x="95250" y="190500"/>
                </a:cubicBezTo>
                <a:close/>
              </a:path>
            </a:pathLst>
          </a:custGeom>
          <a:solidFill>
            <a:srgbClr val="0070C0"/>
          </a:solidFill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3" name="任意多边形: 形状 52">
            <a:extLst>
              <a:ext uri="{FF2B5EF4-FFF2-40B4-BE49-F238E27FC236}">
                <a16:creationId xmlns:a16="http://schemas.microsoft.com/office/drawing/2014/main" id="{A7DB9DAB-962E-39B9-287E-904F6CB00641}"/>
              </a:ext>
            </a:extLst>
          </p:cNvPr>
          <p:cNvSpPr/>
          <p:nvPr/>
        </p:nvSpPr>
        <p:spPr>
          <a:xfrm>
            <a:off x="10124621" y="2430689"/>
            <a:ext cx="190500" cy="190500"/>
          </a:xfrm>
          <a:custGeom>
            <a:avLst/>
            <a:gdLst>
              <a:gd name="csX0" fmla="*/ 95250 w 190500"/>
              <a:gd name="csY0" fmla="*/ 190500 h 190500"/>
              <a:gd name="csX1" fmla="*/ 190500 w 190500"/>
              <a:gd name="csY1" fmla="*/ 95250 h 190500"/>
              <a:gd name="csX2" fmla="*/ 95250 w 190500"/>
              <a:gd name="csY2" fmla="*/ 0 h 190500"/>
              <a:gd name="csX3" fmla="*/ 0 w 190500"/>
              <a:gd name="csY3" fmla="*/ 95250 h 190500"/>
              <a:gd name="csX4" fmla="*/ 95250 w 190500"/>
              <a:gd name="csY4" fmla="*/ 190500 h 190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90500" h="190500">
                <a:moveTo>
                  <a:pt x="95250" y="190500"/>
                </a:moveTo>
                <a:cubicBezTo>
                  <a:pt x="147855" y="190500"/>
                  <a:pt x="190500" y="147855"/>
                  <a:pt x="190500" y="95250"/>
                </a:cubicBezTo>
                <a:cubicBezTo>
                  <a:pt x="190500" y="42645"/>
                  <a:pt x="147855" y="0"/>
                  <a:pt x="95250" y="0"/>
                </a:cubicBezTo>
                <a:cubicBezTo>
                  <a:pt x="42645" y="0"/>
                  <a:pt x="0" y="42645"/>
                  <a:pt x="0" y="95250"/>
                </a:cubicBezTo>
                <a:cubicBezTo>
                  <a:pt x="0" y="147855"/>
                  <a:pt x="42645" y="190500"/>
                  <a:pt x="95250" y="190500"/>
                </a:cubicBezTo>
                <a:close/>
              </a:path>
            </a:pathLst>
          </a:custGeom>
          <a:solidFill>
            <a:srgbClr val="0070C0"/>
          </a:solidFill>
          <a:ln w="3175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4" name="任意多边形: 形状 53">
            <a:extLst>
              <a:ext uri="{FF2B5EF4-FFF2-40B4-BE49-F238E27FC236}">
                <a16:creationId xmlns:a16="http://schemas.microsoft.com/office/drawing/2014/main" id="{10D68979-1484-53E2-F0DD-47D306122622}"/>
              </a:ext>
            </a:extLst>
          </p:cNvPr>
          <p:cNvSpPr/>
          <p:nvPr/>
        </p:nvSpPr>
        <p:spPr>
          <a:xfrm>
            <a:off x="9934121" y="2183039"/>
            <a:ext cx="190500" cy="95250"/>
          </a:xfrm>
          <a:custGeom>
            <a:avLst/>
            <a:gdLst>
              <a:gd name="csX0" fmla="*/ 190500 w 190500"/>
              <a:gd name="csY0" fmla="*/ 95250 h 95250"/>
              <a:gd name="csX1" fmla="*/ 95250 w 190500"/>
              <a:gd name="csY1" fmla="*/ 0 h 95250"/>
              <a:gd name="csX2" fmla="*/ 0 w 190500"/>
              <a:gd name="csY2" fmla="*/ 95250 h 95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90500" h="95250">
                <a:moveTo>
                  <a:pt x="190500" y="95250"/>
                </a:moveTo>
                <a:cubicBezTo>
                  <a:pt x="190500" y="42645"/>
                  <a:pt x="147855" y="0"/>
                  <a:pt x="95250" y="0"/>
                </a:cubicBezTo>
                <a:cubicBezTo>
                  <a:pt x="42645" y="0"/>
                  <a:pt x="0" y="42645"/>
                  <a:pt x="0" y="95250"/>
                </a:cubicBezTo>
              </a:path>
            </a:pathLst>
          </a:custGeom>
          <a:noFill/>
          <a:ln w="3175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329485A0-B4A7-4279-F9D7-771B71504D94}"/>
              </a:ext>
            </a:extLst>
          </p:cNvPr>
          <p:cNvSpPr/>
          <p:nvPr/>
        </p:nvSpPr>
        <p:spPr>
          <a:xfrm>
            <a:off x="9934121" y="2341789"/>
            <a:ext cx="190500" cy="95250"/>
          </a:xfrm>
          <a:custGeom>
            <a:avLst/>
            <a:gdLst>
              <a:gd name="csX0" fmla="*/ 190500 w 190500"/>
              <a:gd name="csY0" fmla="*/ 95250 h 95250"/>
              <a:gd name="csX1" fmla="*/ 95250 w 190500"/>
              <a:gd name="csY1" fmla="*/ 0 h 95250"/>
              <a:gd name="csX2" fmla="*/ 0 w 190500"/>
              <a:gd name="csY2" fmla="*/ 95250 h 95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90500" h="95250">
                <a:moveTo>
                  <a:pt x="190500" y="95250"/>
                </a:moveTo>
                <a:cubicBezTo>
                  <a:pt x="190500" y="42645"/>
                  <a:pt x="147855" y="0"/>
                  <a:pt x="95250" y="0"/>
                </a:cubicBezTo>
                <a:cubicBezTo>
                  <a:pt x="42645" y="0"/>
                  <a:pt x="0" y="42645"/>
                  <a:pt x="0" y="95250"/>
                </a:cubicBezTo>
              </a:path>
            </a:pathLst>
          </a:custGeom>
          <a:noFill/>
          <a:ln w="3175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" name="AutoShape 15">
            <a:extLst>
              <a:ext uri="{FF2B5EF4-FFF2-40B4-BE49-F238E27FC236}">
                <a16:creationId xmlns:a16="http://schemas.microsoft.com/office/drawing/2014/main" id="{F00A9CE8-DD72-88DC-488D-393B5294A795}"/>
              </a:ext>
            </a:extLst>
          </p:cNvPr>
          <p:cNvSpPr/>
          <p:nvPr/>
        </p:nvSpPr>
        <p:spPr>
          <a:xfrm>
            <a:off x="8695871" y="2833914"/>
            <a:ext cx="266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Perspective (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透视显示</a:t>
            </a: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37" name="Connector 16">
            <a:extLst>
              <a:ext uri="{FF2B5EF4-FFF2-40B4-BE49-F238E27FC236}">
                <a16:creationId xmlns:a16="http://schemas.microsoft.com/office/drawing/2014/main" id="{03D1627D-25F2-E853-5ECA-E16D2379E93B}"/>
              </a:ext>
            </a:extLst>
          </p:cNvPr>
          <p:cNvCxnSpPr/>
          <p:nvPr/>
        </p:nvCxnSpPr>
        <p:spPr>
          <a:xfrm rot="21581907">
            <a:off x="8822888" y="3399064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CE0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" name="AutoShape 17">
            <a:extLst>
              <a:ext uri="{FF2B5EF4-FFF2-40B4-BE49-F238E27FC236}">
                <a16:creationId xmlns:a16="http://schemas.microsoft.com/office/drawing/2014/main" id="{798311DF-8EEA-2168-41A7-FECE64E7A044}"/>
              </a:ext>
            </a:extLst>
          </p:cNvPr>
          <p:cNvSpPr/>
          <p:nvPr/>
        </p:nvSpPr>
        <p:spPr>
          <a:xfrm>
            <a:off x="8695871" y="359591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视觉效果</a:t>
            </a:r>
            <a:endParaRPr lang="en-US" sz="1100" dirty="0"/>
          </a:p>
        </p:txBody>
      </p:sp>
      <p:sp>
        <p:nvSpPr>
          <p:cNvPr id="39" name="AutoShape 18">
            <a:extLst>
              <a:ext uri="{FF2B5EF4-FFF2-40B4-BE49-F238E27FC236}">
                <a16:creationId xmlns:a16="http://schemas.microsoft.com/office/drawing/2014/main" id="{2874403F-7605-FBAE-D05D-41D02C2E5904}"/>
              </a:ext>
            </a:extLst>
          </p:cNvPr>
          <p:cNvSpPr/>
          <p:nvPr/>
        </p:nvSpPr>
        <p:spPr>
          <a:xfrm>
            <a:off x="8695871" y="391341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启用“近大远小”的人眼视觉效果。若关闭则为正交视图，无透视变形</a:t>
            </a:r>
            <a:r>
              <a:rPr lang="en-US" sz="1100" b="0" i="0" u="none" strike="noStrike" dirty="0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0" name="AutoShape 19">
            <a:extLst>
              <a:ext uri="{FF2B5EF4-FFF2-40B4-BE49-F238E27FC236}">
                <a16:creationId xmlns:a16="http://schemas.microsoft.com/office/drawing/2014/main" id="{8976A22F-DF87-539B-7A5D-F4E276BB088A}"/>
              </a:ext>
            </a:extLst>
          </p:cNvPr>
          <p:cNvSpPr/>
          <p:nvPr/>
        </p:nvSpPr>
        <p:spPr>
          <a:xfrm>
            <a:off x="8695871" y="448491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场景适配</a:t>
            </a:r>
            <a:endParaRPr lang="en-US" sz="1100" dirty="0"/>
          </a:p>
        </p:txBody>
      </p:sp>
      <p:sp>
        <p:nvSpPr>
          <p:cNvPr id="41" name="AutoShape 20">
            <a:extLst>
              <a:ext uri="{FF2B5EF4-FFF2-40B4-BE49-F238E27FC236}">
                <a16:creationId xmlns:a16="http://schemas.microsoft.com/office/drawing/2014/main" id="{63E04AD4-24A8-D9E6-7E69-CC0F0C50C68D}"/>
              </a:ext>
            </a:extLst>
          </p:cNvPr>
          <p:cNvSpPr/>
          <p:nvPr/>
        </p:nvSpPr>
        <p:spPr>
          <a:xfrm>
            <a:off x="8695871" y="480241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方案展示时开启更美观；精确搭建或对齐零件时，建议关闭使用正交</a:t>
            </a:r>
            <a:r>
              <a:rPr lang="en-US" sz="1100" b="0" i="0" u="none" strike="noStrike" dirty="0">
                <a:solidFill>
                  <a:srgbClr val="55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2" name="AutoShape 21">
            <a:extLst>
              <a:ext uri="{FF2B5EF4-FFF2-40B4-BE49-F238E27FC236}">
                <a16:creationId xmlns:a16="http://schemas.microsoft.com/office/drawing/2014/main" id="{D7E52BD2-5929-4D45-500B-F6ED7382F1B8}"/>
              </a:ext>
            </a:extLst>
          </p:cNvPr>
          <p:cNvSpPr/>
          <p:nvPr/>
        </p:nvSpPr>
        <p:spPr>
          <a:xfrm>
            <a:off x="8695871" y="5437414"/>
            <a:ext cx="2667000" cy="406400"/>
          </a:xfrm>
          <a:prstGeom prst="roundRect">
            <a:avLst>
              <a:gd name="adj" fmla="val 18750"/>
            </a:avLst>
          </a:prstGeom>
          <a:solidFill>
            <a:srgbClr val="DCE6F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3" name="AutoShape 22">
            <a:extLst>
              <a:ext uri="{FF2B5EF4-FFF2-40B4-BE49-F238E27FC236}">
                <a16:creationId xmlns:a16="http://schemas.microsoft.com/office/drawing/2014/main" id="{1009C275-D1F9-B1C3-8CDB-94868B1AD554}"/>
              </a:ext>
            </a:extLst>
          </p:cNvPr>
          <p:cNvSpPr/>
          <p:nvPr/>
        </p:nvSpPr>
        <p:spPr>
          <a:xfrm>
            <a:off x="8822871" y="5488214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⚖️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按需切换，灵活使用</a:t>
            </a:r>
            <a:endParaRPr lang="en-US" sz="1100" dirty="0"/>
          </a:p>
        </p:txBody>
      </p:sp>
      <p:sp>
        <p:nvSpPr>
          <p:cNvPr id="56" name="AutoShape 3">
            <a:extLst>
              <a:ext uri="{FF2B5EF4-FFF2-40B4-BE49-F238E27FC236}">
                <a16:creationId xmlns:a16="http://schemas.microsoft.com/office/drawing/2014/main" id="{A374D10A-5156-273B-6C4A-EEA2EF6C0A88}"/>
              </a:ext>
            </a:extLst>
          </p:cNvPr>
          <p:cNvSpPr/>
          <p:nvPr/>
        </p:nvSpPr>
        <p:spPr>
          <a:xfrm>
            <a:off x="575129" y="1563914"/>
            <a:ext cx="4266056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id="{7BF9E566-F65F-D842-A6FA-06BDA02F41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486" y="2198914"/>
            <a:ext cx="4038028" cy="3331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46" grpId="0" animBg="1"/>
      <p:bldP spid="47" grpId="0" animBg="1"/>
      <p:bldP spid="48" grpId="0" animBg="1"/>
      <p:bldP spid="26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36" grpId="0"/>
      <p:bldP spid="38" grpId="0"/>
      <p:bldP spid="39" grpId="0"/>
      <p:bldP spid="40" grpId="0"/>
      <p:bldP spid="41" grpId="0"/>
      <p:bldP spid="42" grpId="0" animBg="1"/>
      <p:bldP spid="43" grpId="0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Rendering：一个知道即可，一个比较实用</a:t>
            </a:r>
            <a:endParaRPr lang="en-US" sz="1100" dirty="0"/>
          </a:p>
        </p:txBody>
      </p:sp>
      <p:sp>
        <p:nvSpPr>
          <p:cNvPr id="10" name="AutoShape 10"/>
          <p:cNvSpPr/>
          <p:nvPr/>
        </p:nvSpPr>
        <p:spPr>
          <a:xfrm>
            <a:off x="7565456" y="1622124"/>
            <a:ext cx="4463449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34705" y="2003124"/>
            <a:ext cx="609600" cy="6096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8472905" y="2079324"/>
            <a:ext cx="3556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Optimization</a:t>
            </a:r>
            <a:endParaRPr lang="en-US" sz="1100" dirty="0"/>
          </a:p>
        </p:txBody>
      </p:sp>
      <p:sp>
        <p:nvSpPr>
          <p:cNvPr id="13" name="AutoShape 13"/>
          <p:cNvSpPr/>
          <p:nvPr/>
        </p:nvSpPr>
        <p:spPr>
          <a:xfrm>
            <a:off x="7691119" y="2892124"/>
            <a:ext cx="4134586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核心在于平衡画面的显示效果与软件的运行流畅度，是一个需要根据硬件性能灵活调整的实用选项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4" name="AutoShape 14"/>
          <p:cNvSpPr/>
          <p:nvPr/>
        </p:nvSpPr>
        <p:spPr>
          <a:xfrm>
            <a:off x="7634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High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9031705" y="3908124"/>
            <a:ext cx="1397000" cy="558800"/>
          </a:xfrm>
          <a:prstGeom prst="roundRect">
            <a:avLst>
              <a:gd name="adj" fmla="val 18181"/>
            </a:avLst>
          </a:prstGeom>
          <a:solidFill>
            <a:srgbClr val="F5F5F5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chemeClr val="bg1">
                    <a:lumMod val="6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Medium</a:t>
            </a:r>
            <a:endParaRPr lang="en-US" sz="11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10555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rgbClr val="F5F5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chemeClr val="bg1">
                    <a:lumMod val="6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Low</a:t>
            </a:r>
            <a:endParaRPr lang="en-US" sz="11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7634705" y="4797124"/>
            <a:ext cx="4191000" cy="889000"/>
          </a:xfrm>
          <a:prstGeom prst="roundRect">
            <a:avLst>
              <a:gd name="adj" fmla="val 11428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90500" tIns="152400" rIns="190500" bIns="0" rtlCol="0" anchor="ctr" anchorCtr="0"/>
          <a:lstStyle/>
          <a:p>
            <a:pPr indent="0" algn="ctr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💻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建议：性能足够选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High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画质更佳；卡顿选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Low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更流畅；日常使用默认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Medium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最为均衡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8" name="AutoShape 23">
            <a:extLst>
              <a:ext uri="{FF2B5EF4-FFF2-40B4-BE49-F238E27FC236}">
                <a16:creationId xmlns:a16="http://schemas.microsoft.com/office/drawing/2014/main" id="{BEB5AF04-9CFD-78CB-DFAF-E5E6AA0F1BB2}"/>
              </a:ext>
            </a:extLst>
          </p:cNvPr>
          <p:cNvSpPr/>
          <p:nvPr/>
        </p:nvSpPr>
        <p:spPr>
          <a:xfrm>
            <a:off x="4263456" y="1622124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7F9FB">
              <a:alpha val="100000"/>
            </a:srgbClr>
          </a:solidFill>
          <a:ln w="12700" cap="flat" cmpd="sng">
            <a:solidFill>
              <a:srgbClr val="DCE0E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9" name="Picture 24">
            <a:extLst>
              <a:ext uri="{FF2B5EF4-FFF2-40B4-BE49-F238E27FC236}">
                <a16:creationId xmlns:a16="http://schemas.microsoft.com/office/drawing/2014/main" id="{63F41B8C-B52F-D412-E156-C6BF43F36F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69956" y="2003124"/>
            <a:ext cx="762000" cy="762000"/>
          </a:xfrm>
          <a:prstGeom prst="rect">
            <a:avLst/>
          </a:prstGeom>
        </p:spPr>
      </p:pic>
      <p:sp>
        <p:nvSpPr>
          <p:cNvPr id="20" name="AutoShape 25">
            <a:extLst>
              <a:ext uri="{FF2B5EF4-FFF2-40B4-BE49-F238E27FC236}">
                <a16:creationId xmlns:a16="http://schemas.microsoft.com/office/drawing/2014/main" id="{D13AE747-B397-7C44-8F96-390EE08E2486}"/>
              </a:ext>
            </a:extLst>
          </p:cNvPr>
          <p:cNvSpPr/>
          <p:nvPr/>
        </p:nvSpPr>
        <p:spPr>
          <a:xfrm>
            <a:off x="4517456" y="2892124"/>
            <a:ext cx="266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Use BFC statements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21" name="Connector 26">
            <a:extLst>
              <a:ext uri="{FF2B5EF4-FFF2-40B4-BE49-F238E27FC236}">
                <a16:creationId xmlns:a16="http://schemas.microsoft.com/office/drawing/2014/main" id="{EEED34D5-82E6-6E43-55DA-CAAF9645701C}"/>
              </a:ext>
            </a:extLst>
          </p:cNvPr>
          <p:cNvCxnSpPr/>
          <p:nvPr/>
        </p:nvCxnSpPr>
        <p:spPr>
          <a:xfrm rot="21581907">
            <a:off x="4644473" y="3457274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6EBF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AutoShape 27">
            <a:extLst>
              <a:ext uri="{FF2B5EF4-FFF2-40B4-BE49-F238E27FC236}">
                <a16:creationId xmlns:a16="http://schemas.microsoft.com/office/drawing/2014/main" id="{0F3681AC-C8B2-F060-8A2A-1B3174519D31}"/>
              </a:ext>
            </a:extLst>
          </p:cNvPr>
          <p:cNvSpPr/>
          <p:nvPr/>
        </p:nvSpPr>
        <p:spPr>
          <a:xfrm>
            <a:off x="4517456" y="36541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功能含义</a:t>
            </a:r>
            <a:endParaRPr lang="en-US" sz="1100" dirty="0"/>
          </a:p>
        </p:txBody>
      </p:sp>
      <p:sp>
        <p:nvSpPr>
          <p:cNvPr id="23" name="AutoShape 28">
            <a:extLst>
              <a:ext uri="{FF2B5EF4-FFF2-40B4-BE49-F238E27FC236}">
                <a16:creationId xmlns:a16="http://schemas.microsoft.com/office/drawing/2014/main" id="{471C39E0-30E4-360A-6F72-A41BC5BCA902}"/>
              </a:ext>
            </a:extLst>
          </p:cNvPr>
          <p:cNvSpPr/>
          <p:nvPr/>
        </p:nvSpPr>
        <p:spPr>
          <a:xfrm>
            <a:off x="4517456" y="3971624"/>
            <a:ext cx="2667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全称“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背面剔除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”，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用于底层优化模型面片的渲染顺序与显示效率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4" name="AutoShape 29">
            <a:extLst>
              <a:ext uri="{FF2B5EF4-FFF2-40B4-BE49-F238E27FC236}">
                <a16:creationId xmlns:a16="http://schemas.microsoft.com/office/drawing/2014/main" id="{B72B20E7-5F4B-6042-71AC-6B3724EC78B6}"/>
              </a:ext>
            </a:extLst>
          </p:cNvPr>
          <p:cNvSpPr/>
          <p:nvPr/>
        </p:nvSpPr>
        <p:spPr>
          <a:xfrm>
            <a:off x="4517456" y="47336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当前状态</a:t>
            </a:r>
            <a:endParaRPr lang="en-US" sz="1100" dirty="0"/>
          </a:p>
        </p:txBody>
      </p:sp>
      <p:sp>
        <p:nvSpPr>
          <p:cNvPr id="25" name="AutoShape 30">
            <a:extLst>
              <a:ext uri="{FF2B5EF4-FFF2-40B4-BE49-F238E27FC236}">
                <a16:creationId xmlns:a16="http://schemas.microsoft.com/office/drawing/2014/main" id="{B8AB75B5-D0A7-2B9F-B595-408920F2CF6D}"/>
              </a:ext>
            </a:extLst>
          </p:cNvPr>
          <p:cNvSpPr/>
          <p:nvPr/>
        </p:nvSpPr>
        <p:spPr>
          <a:xfrm>
            <a:off x="4517456" y="505112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灰色不可选状态。通常表示当前软件版本不支持，或仅在特定专业模式下生效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6" name="AutoShape 31">
            <a:extLst>
              <a:ext uri="{FF2B5EF4-FFF2-40B4-BE49-F238E27FC236}">
                <a16:creationId xmlns:a16="http://schemas.microsoft.com/office/drawing/2014/main" id="{3C72107A-EA14-F901-9E74-3A2F30F25E8E}"/>
              </a:ext>
            </a:extLst>
          </p:cNvPr>
          <p:cNvSpPr/>
          <p:nvPr/>
        </p:nvSpPr>
        <p:spPr>
          <a:xfrm>
            <a:off x="4517456" y="5622624"/>
            <a:ext cx="2667000" cy="330200"/>
          </a:xfrm>
          <a:prstGeom prst="roundRect">
            <a:avLst>
              <a:gd name="adj" fmla="val 23076"/>
            </a:avLst>
          </a:prstGeom>
          <a:solidFill>
            <a:srgbClr val="EBF0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7" name="AutoShape 32">
            <a:extLst>
              <a:ext uri="{FF2B5EF4-FFF2-40B4-BE49-F238E27FC236}">
                <a16:creationId xmlns:a16="http://schemas.microsoft.com/office/drawing/2014/main" id="{4F4D056D-342D-6A87-68E9-7CDC73D8B6A8}"/>
              </a:ext>
            </a:extLst>
          </p:cNvPr>
          <p:cNvSpPr/>
          <p:nvPr/>
        </p:nvSpPr>
        <p:spPr>
          <a:xfrm>
            <a:off x="4644456" y="5660724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000" b="1" i="0" u="none" strike="noStrike" dirty="0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ℹ️ </a:t>
            </a:r>
            <a:r>
              <a:rPr lang="en-US" sz="1000" b="1" i="0" u="none" strike="noStrike" dirty="0" err="1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现阶段无需关注此选项</a:t>
            </a:r>
            <a:endParaRPr lang="en-US" sz="1100" dirty="0"/>
          </a:p>
        </p:txBody>
      </p:sp>
      <p:sp>
        <p:nvSpPr>
          <p:cNvPr id="29" name="AutoShape 10">
            <a:extLst>
              <a:ext uri="{FF2B5EF4-FFF2-40B4-BE49-F238E27FC236}">
                <a16:creationId xmlns:a16="http://schemas.microsoft.com/office/drawing/2014/main" id="{16829B40-B201-D3EF-D9E8-73130C9697CD}"/>
              </a:ext>
            </a:extLst>
          </p:cNvPr>
          <p:cNvSpPr/>
          <p:nvPr/>
        </p:nvSpPr>
        <p:spPr>
          <a:xfrm>
            <a:off x="112714" y="1622123"/>
            <a:ext cx="4076639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FEDB5347-15F1-E1C6-2990-B36E664B42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14" y="2178735"/>
            <a:ext cx="4038028" cy="3331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2" grpId="0"/>
      <p:bldP spid="23" grpId="0"/>
      <p:bldP spid="24" grpId="0"/>
      <p:bldP spid="25" grpId="0"/>
      <p:bldP spid="26" grpId="0" animBg="1"/>
      <p:bldP spid="27" grpId="0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9DB9C-3693-F165-F79A-4B499B63BD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B5FC325E-7F24-B9DD-9FF4-C187A93D1ED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1F200D2D-6FD1-FC78-E7CB-99C0DBD2F4E9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Rendering：一个知道即可，一个比较实用</a:t>
            </a:r>
            <a:endParaRPr lang="en-US" sz="1100" dirty="0"/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FBF6440C-C923-071D-8D21-994353B66A2C}"/>
              </a:ext>
            </a:extLst>
          </p:cNvPr>
          <p:cNvSpPr/>
          <p:nvPr/>
        </p:nvSpPr>
        <p:spPr>
          <a:xfrm>
            <a:off x="7565456" y="1622124"/>
            <a:ext cx="4463449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56A369FF-A2E0-39CB-CF3E-CCD5593AA8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4705" y="2003124"/>
            <a:ext cx="609600" cy="6096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B30C1FFC-67B3-1418-F7D8-8332EB16C1EE}"/>
              </a:ext>
            </a:extLst>
          </p:cNvPr>
          <p:cNvSpPr/>
          <p:nvPr/>
        </p:nvSpPr>
        <p:spPr>
          <a:xfrm>
            <a:off x="8472905" y="2079324"/>
            <a:ext cx="3556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Optimization</a:t>
            </a:r>
            <a:endParaRPr lang="en-US" sz="1100" dirty="0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1AC6FA1A-BA33-5C97-F111-C787C74ACD02}"/>
              </a:ext>
            </a:extLst>
          </p:cNvPr>
          <p:cNvSpPr/>
          <p:nvPr/>
        </p:nvSpPr>
        <p:spPr>
          <a:xfrm>
            <a:off x="7691119" y="2892124"/>
            <a:ext cx="4134586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核心在于平衡画面的显示效果与软件的运行流畅度，是一个需要根据硬件性能灵活调整的实用选项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620ABD58-FB5F-EDE3-7B14-8F5D781DAD5F}"/>
              </a:ext>
            </a:extLst>
          </p:cNvPr>
          <p:cNvSpPr/>
          <p:nvPr/>
        </p:nvSpPr>
        <p:spPr>
          <a:xfrm>
            <a:off x="7634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rgbClr val="F5F5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High</a:t>
            </a:r>
            <a:endParaRPr lang="en-US" sz="1100" dirty="0"/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3022B5B9-CA08-21AE-271E-57F6B9F5AA9E}"/>
              </a:ext>
            </a:extLst>
          </p:cNvPr>
          <p:cNvSpPr/>
          <p:nvPr/>
        </p:nvSpPr>
        <p:spPr>
          <a:xfrm>
            <a:off x="9031705" y="3908124"/>
            <a:ext cx="1397000" cy="558800"/>
          </a:xfrm>
          <a:prstGeom prst="roundRect">
            <a:avLst>
              <a:gd name="adj" fmla="val 18181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Medium</a:t>
            </a:r>
            <a:endParaRPr lang="en-US" sz="1100" dirty="0"/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D23DCB83-1134-D66B-8CBD-07C0E2612CB4}"/>
              </a:ext>
            </a:extLst>
          </p:cNvPr>
          <p:cNvSpPr/>
          <p:nvPr/>
        </p:nvSpPr>
        <p:spPr>
          <a:xfrm>
            <a:off x="10555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rgbClr val="F5F5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Low</a:t>
            </a:r>
            <a:endParaRPr lang="en-US" sz="1100" dirty="0"/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DC667581-C692-F766-FDDA-2043155DBFE8}"/>
              </a:ext>
            </a:extLst>
          </p:cNvPr>
          <p:cNvSpPr/>
          <p:nvPr/>
        </p:nvSpPr>
        <p:spPr>
          <a:xfrm>
            <a:off x="7634705" y="4797124"/>
            <a:ext cx="4191000" cy="889000"/>
          </a:xfrm>
          <a:prstGeom prst="roundRect">
            <a:avLst>
              <a:gd name="adj" fmla="val 11428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90500" tIns="152400" rIns="190500" bIns="0" rtlCol="0" anchor="ctr" anchorCtr="0"/>
          <a:lstStyle/>
          <a:p>
            <a:pPr indent="0" algn="ctr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💻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建议：性能足够选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High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画质更佳；卡顿选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Low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更流畅；日常使用默认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Medium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最为均衡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8" name="AutoShape 23">
            <a:extLst>
              <a:ext uri="{FF2B5EF4-FFF2-40B4-BE49-F238E27FC236}">
                <a16:creationId xmlns:a16="http://schemas.microsoft.com/office/drawing/2014/main" id="{CD14383E-B8B5-0C20-7DE6-F378ACD3ABBC}"/>
              </a:ext>
            </a:extLst>
          </p:cNvPr>
          <p:cNvSpPr/>
          <p:nvPr/>
        </p:nvSpPr>
        <p:spPr>
          <a:xfrm>
            <a:off x="4263456" y="1622124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7F9FB">
              <a:alpha val="100000"/>
            </a:srgbClr>
          </a:solidFill>
          <a:ln w="12700" cap="flat" cmpd="sng">
            <a:solidFill>
              <a:srgbClr val="DCE0E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9" name="Picture 24">
            <a:extLst>
              <a:ext uri="{FF2B5EF4-FFF2-40B4-BE49-F238E27FC236}">
                <a16:creationId xmlns:a16="http://schemas.microsoft.com/office/drawing/2014/main" id="{0BEDC5F6-9A2E-0277-5171-F759B26F17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69956" y="2003124"/>
            <a:ext cx="762000" cy="762000"/>
          </a:xfrm>
          <a:prstGeom prst="rect">
            <a:avLst/>
          </a:prstGeom>
        </p:spPr>
      </p:pic>
      <p:sp>
        <p:nvSpPr>
          <p:cNvPr id="20" name="AutoShape 25">
            <a:extLst>
              <a:ext uri="{FF2B5EF4-FFF2-40B4-BE49-F238E27FC236}">
                <a16:creationId xmlns:a16="http://schemas.microsoft.com/office/drawing/2014/main" id="{1A6C45AE-D44E-DB6D-161C-DAE3E0F1F0CB}"/>
              </a:ext>
            </a:extLst>
          </p:cNvPr>
          <p:cNvSpPr/>
          <p:nvPr/>
        </p:nvSpPr>
        <p:spPr>
          <a:xfrm>
            <a:off x="4517456" y="2892124"/>
            <a:ext cx="266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Use BFC statements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21" name="Connector 26">
            <a:extLst>
              <a:ext uri="{FF2B5EF4-FFF2-40B4-BE49-F238E27FC236}">
                <a16:creationId xmlns:a16="http://schemas.microsoft.com/office/drawing/2014/main" id="{6E397BE9-210E-88BE-2B8C-68E0F58DC31B}"/>
              </a:ext>
            </a:extLst>
          </p:cNvPr>
          <p:cNvCxnSpPr/>
          <p:nvPr/>
        </p:nvCxnSpPr>
        <p:spPr>
          <a:xfrm rot="21581907">
            <a:off x="4644473" y="3457274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6EBF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AutoShape 27">
            <a:extLst>
              <a:ext uri="{FF2B5EF4-FFF2-40B4-BE49-F238E27FC236}">
                <a16:creationId xmlns:a16="http://schemas.microsoft.com/office/drawing/2014/main" id="{0C0F6078-935F-2722-B35E-5E0BEBBDBF0B}"/>
              </a:ext>
            </a:extLst>
          </p:cNvPr>
          <p:cNvSpPr/>
          <p:nvPr/>
        </p:nvSpPr>
        <p:spPr>
          <a:xfrm>
            <a:off x="4517456" y="36541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功能含义</a:t>
            </a:r>
            <a:endParaRPr lang="en-US" sz="1100" dirty="0"/>
          </a:p>
        </p:txBody>
      </p:sp>
      <p:sp>
        <p:nvSpPr>
          <p:cNvPr id="23" name="AutoShape 28">
            <a:extLst>
              <a:ext uri="{FF2B5EF4-FFF2-40B4-BE49-F238E27FC236}">
                <a16:creationId xmlns:a16="http://schemas.microsoft.com/office/drawing/2014/main" id="{9717C9F3-18F8-3FF7-D5EB-8AF6E5933859}"/>
              </a:ext>
            </a:extLst>
          </p:cNvPr>
          <p:cNvSpPr/>
          <p:nvPr/>
        </p:nvSpPr>
        <p:spPr>
          <a:xfrm>
            <a:off x="4517456" y="3971624"/>
            <a:ext cx="2667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全称“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背面剔除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”，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用于底层优化模型面片的渲染顺序与显示效率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4" name="AutoShape 29">
            <a:extLst>
              <a:ext uri="{FF2B5EF4-FFF2-40B4-BE49-F238E27FC236}">
                <a16:creationId xmlns:a16="http://schemas.microsoft.com/office/drawing/2014/main" id="{BC3C33B4-560F-016B-42CF-FC29D4BF523B}"/>
              </a:ext>
            </a:extLst>
          </p:cNvPr>
          <p:cNvSpPr/>
          <p:nvPr/>
        </p:nvSpPr>
        <p:spPr>
          <a:xfrm>
            <a:off x="4517456" y="47336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当前状态</a:t>
            </a:r>
            <a:endParaRPr lang="en-US" sz="1100" dirty="0"/>
          </a:p>
        </p:txBody>
      </p:sp>
      <p:sp>
        <p:nvSpPr>
          <p:cNvPr id="25" name="AutoShape 30">
            <a:extLst>
              <a:ext uri="{FF2B5EF4-FFF2-40B4-BE49-F238E27FC236}">
                <a16:creationId xmlns:a16="http://schemas.microsoft.com/office/drawing/2014/main" id="{19DA8462-33AA-950D-F9ED-A93C490E1755}"/>
              </a:ext>
            </a:extLst>
          </p:cNvPr>
          <p:cNvSpPr/>
          <p:nvPr/>
        </p:nvSpPr>
        <p:spPr>
          <a:xfrm>
            <a:off x="4517456" y="505112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灰色不可选状态。通常表示当前软件版本不支持，或仅在特定专业模式下生效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6" name="AutoShape 31">
            <a:extLst>
              <a:ext uri="{FF2B5EF4-FFF2-40B4-BE49-F238E27FC236}">
                <a16:creationId xmlns:a16="http://schemas.microsoft.com/office/drawing/2014/main" id="{6D10EABC-129B-41E0-30C6-CAEF48BB785A}"/>
              </a:ext>
            </a:extLst>
          </p:cNvPr>
          <p:cNvSpPr/>
          <p:nvPr/>
        </p:nvSpPr>
        <p:spPr>
          <a:xfrm>
            <a:off x="4517456" y="5622624"/>
            <a:ext cx="2667000" cy="330200"/>
          </a:xfrm>
          <a:prstGeom prst="roundRect">
            <a:avLst>
              <a:gd name="adj" fmla="val 23076"/>
            </a:avLst>
          </a:prstGeom>
          <a:solidFill>
            <a:srgbClr val="EBF0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7" name="AutoShape 32">
            <a:extLst>
              <a:ext uri="{FF2B5EF4-FFF2-40B4-BE49-F238E27FC236}">
                <a16:creationId xmlns:a16="http://schemas.microsoft.com/office/drawing/2014/main" id="{5B47F797-3BB5-816E-2B0C-9464E3FE165C}"/>
              </a:ext>
            </a:extLst>
          </p:cNvPr>
          <p:cNvSpPr/>
          <p:nvPr/>
        </p:nvSpPr>
        <p:spPr>
          <a:xfrm>
            <a:off x="4644456" y="5660724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000" b="1" i="0" u="none" strike="noStrike" dirty="0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ℹ️ </a:t>
            </a:r>
            <a:r>
              <a:rPr lang="en-US" sz="1000" b="1" i="0" u="none" strike="noStrike" dirty="0" err="1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现阶段无需关注此选项</a:t>
            </a:r>
            <a:endParaRPr lang="en-US" sz="1100" dirty="0"/>
          </a:p>
        </p:txBody>
      </p:sp>
      <p:sp>
        <p:nvSpPr>
          <p:cNvPr id="4" name="AutoShape 10">
            <a:extLst>
              <a:ext uri="{FF2B5EF4-FFF2-40B4-BE49-F238E27FC236}">
                <a16:creationId xmlns:a16="http://schemas.microsoft.com/office/drawing/2014/main" id="{8956F3B7-8E7D-5D06-EA76-54BA0C7BAE7B}"/>
              </a:ext>
            </a:extLst>
          </p:cNvPr>
          <p:cNvSpPr/>
          <p:nvPr/>
        </p:nvSpPr>
        <p:spPr>
          <a:xfrm>
            <a:off x="0" y="1622124"/>
            <a:ext cx="4199956" cy="4445000"/>
          </a:xfrm>
          <a:prstGeom prst="roundRect">
            <a:avLst>
              <a:gd name="adj" fmla="val 3428"/>
            </a:avLst>
          </a:prstGeom>
          <a:solidFill>
            <a:srgbClr val="F7F9FB"/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96C2EA40-A241-F507-FEFD-703E84F452C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14" y="2178735"/>
            <a:ext cx="4038028" cy="3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248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76211-41AB-C0E8-A8C9-8222281027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755F0242-9693-50AF-2138-584DCC54D78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B0CFBD42-6CEE-4F6A-E583-50BF9DE70F08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Rendering：一个知道即可，一个比较实用</a:t>
            </a:r>
            <a:endParaRPr lang="en-US" sz="1100" dirty="0"/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CDF66D2D-2116-6368-4A88-3C275A2D768E}"/>
              </a:ext>
            </a:extLst>
          </p:cNvPr>
          <p:cNvSpPr/>
          <p:nvPr/>
        </p:nvSpPr>
        <p:spPr>
          <a:xfrm>
            <a:off x="7565456" y="1622124"/>
            <a:ext cx="4463449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F855F681-0624-777E-301B-165F6360F90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4705" y="2003124"/>
            <a:ext cx="609600" cy="6096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89F7678F-2982-AF6A-FC49-BC217B4CF504}"/>
              </a:ext>
            </a:extLst>
          </p:cNvPr>
          <p:cNvSpPr/>
          <p:nvPr/>
        </p:nvSpPr>
        <p:spPr>
          <a:xfrm>
            <a:off x="8472905" y="2079324"/>
            <a:ext cx="3556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Optimization</a:t>
            </a:r>
            <a:endParaRPr lang="en-US" sz="1100" dirty="0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F4A4FD75-7ACD-D4A7-ABB2-A025153DD30A}"/>
              </a:ext>
            </a:extLst>
          </p:cNvPr>
          <p:cNvSpPr/>
          <p:nvPr/>
        </p:nvSpPr>
        <p:spPr>
          <a:xfrm>
            <a:off x="7691119" y="2892124"/>
            <a:ext cx="4134586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核心在于平衡画面的显示效果与软件的运行流畅度，是一个需要根据硬件性能灵活调整的实用选项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07C05890-0EB9-041E-294B-B28CD7C0EDD5}"/>
              </a:ext>
            </a:extLst>
          </p:cNvPr>
          <p:cNvSpPr/>
          <p:nvPr/>
        </p:nvSpPr>
        <p:spPr>
          <a:xfrm>
            <a:off x="7634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rgbClr val="F5F5F5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A6A6A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High</a:t>
            </a:r>
            <a:endParaRPr lang="en-US" sz="1100" b="1" dirty="0">
              <a:solidFill>
                <a:srgbClr val="A6A6A6"/>
              </a:solidFill>
            </a:endParaRPr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1D59C288-7E79-33BE-AE41-10C63D77939F}"/>
              </a:ext>
            </a:extLst>
          </p:cNvPr>
          <p:cNvSpPr/>
          <p:nvPr/>
        </p:nvSpPr>
        <p:spPr>
          <a:xfrm>
            <a:off x="9031705" y="3908124"/>
            <a:ext cx="1397000" cy="558800"/>
          </a:xfrm>
          <a:prstGeom prst="roundRect">
            <a:avLst>
              <a:gd name="adj" fmla="val 18181"/>
            </a:avLst>
          </a:prstGeom>
          <a:solidFill>
            <a:srgbClr val="F5F5F5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chemeClr val="bg1">
                    <a:lumMod val="6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Medium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8649D26F-BC3D-9CB6-7482-E25D0675BF1E}"/>
              </a:ext>
            </a:extLst>
          </p:cNvPr>
          <p:cNvSpPr/>
          <p:nvPr/>
        </p:nvSpPr>
        <p:spPr>
          <a:xfrm>
            <a:off x="10555705" y="3908124"/>
            <a:ext cx="1270000" cy="558800"/>
          </a:xfrm>
          <a:prstGeom prst="roundRect">
            <a:avLst>
              <a:gd name="adj" fmla="val 18181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Low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3771F3EC-5C6E-1607-D258-32DC854B1DCF}"/>
              </a:ext>
            </a:extLst>
          </p:cNvPr>
          <p:cNvSpPr/>
          <p:nvPr/>
        </p:nvSpPr>
        <p:spPr>
          <a:xfrm>
            <a:off x="7634705" y="4797124"/>
            <a:ext cx="4191000" cy="889000"/>
          </a:xfrm>
          <a:prstGeom prst="roundRect">
            <a:avLst>
              <a:gd name="adj" fmla="val 11428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90500" tIns="152400" rIns="190500" bIns="0" rtlCol="0" anchor="ctr" anchorCtr="0"/>
          <a:lstStyle/>
          <a:p>
            <a:pPr indent="0" algn="ctr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💻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建议：性能足够选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High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画质更佳；卡顿选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Low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更流畅；日常使用默认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Medium 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最为均衡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8" name="AutoShape 23">
            <a:extLst>
              <a:ext uri="{FF2B5EF4-FFF2-40B4-BE49-F238E27FC236}">
                <a16:creationId xmlns:a16="http://schemas.microsoft.com/office/drawing/2014/main" id="{0E8F194A-9C2C-3A33-C97E-60454A8C38C9}"/>
              </a:ext>
            </a:extLst>
          </p:cNvPr>
          <p:cNvSpPr/>
          <p:nvPr/>
        </p:nvSpPr>
        <p:spPr>
          <a:xfrm>
            <a:off x="4263456" y="1622124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7F9FB">
              <a:alpha val="100000"/>
            </a:srgbClr>
          </a:solidFill>
          <a:ln w="12700" cap="flat" cmpd="sng">
            <a:solidFill>
              <a:srgbClr val="DCE0E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9" name="Picture 24">
            <a:extLst>
              <a:ext uri="{FF2B5EF4-FFF2-40B4-BE49-F238E27FC236}">
                <a16:creationId xmlns:a16="http://schemas.microsoft.com/office/drawing/2014/main" id="{8FAF6C1F-8462-54B4-62B8-2F6FDDD544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69956" y="2003124"/>
            <a:ext cx="762000" cy="762000"/>
          </a:xfrm>
          <a:prstGeom prst="rect">
            <a:avLst/>
          </a:prstGeom>
        </p:spPr>
      </p:pic>
      <p:sp>
        <p:nvSpPr>
          <p:cNvPr id="20" name="AutoShape 25">
            <a:extLst>
              <a:ext uri="{FF2B5EF4-FFF2-40B4-BE49-F238E27FC236}">
                <a16:creationId xmlns:a16="http://schemas.microsoft.com/office/drawing/2014/main" id="{2581A7FC-631D-34AA-9224-F4CA81CBB142}"/>
              </a:ext>
            </a:extLst>
          </p:cNvPr>
          <p:cNvSpPr/>
          <p:nvPr/>
        </p:nvSpPr>
        <p:spPr>
          <a:xfrm>
            <a:off x="4517456" y="2892124"/>
            <a:ext cx="266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Use BFC statements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21" name="Connector 26">
            <a:extLst>
              <a:ext uri="{FF2B5EF4-FFF2-40B4-BE49-F238E27FC236}">
                <a16:creationId xmlns:a16="http://schemas.microsoft.com/office/drawing/2014/main" id="{66502EE8-4E37-7FEC-063B-B7D921E975C6}"/>
              </a:ext>
            </a:extLst>
          </p:cNvPr>
          <p:cNvCxnSpPr/>
          <p:nvPr/>
        </p:nvCxnSpPr>
        <p:spPr>
          <a:xfrm rot="21581907">
            <a:off x="4644473" y="3457274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6EBF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AutoShape 27">
            <a:extLst>
              <a:ext uri="{FF2B5EF4-FFF2-40B4-BE49-F238E27FC236}">
                <a16:creationId xmlns:a16="http://schemas.microsoft.com/office/drawing/2014/main" id="{44A21F74-3E80-62D8-CE78-5620DE215951}"/>
              </a:ext>
            </a:extLst>
          </p:cNvPr>
          <p:cNvSpPr/>
          <p:nvPr/>
        </p:nvSpPr>
        <p:spPr>
          <a:xfrm>
            <a:off x="4517456" y="36541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功能含义</a:t>
            </a:r>
            <a:endParaRPr lang="en-US" sz="1100" dirty="0"/>
          </a:p>
        </p:txBody>
      </p:sp>
      <p:sp>
        <p:nvSpPr>
          <p:cNvPr id="23" name="AutoShape 28">
            <a:extLst>
              <a:ext uri="{FF2B5EF4-FFF2-40B4-BE49-F238E27FC236}">
                <a16:creationId xmlns:a16="http://schemas.microsoft.com/office/drawing/2014/main" id="{6682921E-10AD-3DEB-7439-05D4BA0E76A2}"/>
              </a:ext>
            </a:extLst>
          </p:cNvPr>
          <p:cNvSpPr/>
          <p:nvPr/>
        </p:nvSpPr>
        <p:spPr>
          <a:xfrm>
            <a:off x="4517456" y="3971624"/>
            <a:ext cx="2667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全称“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背面剔除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”，</a:t>
            </a: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用于底层优化模型面片的渲染顺序与显示效率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4" name="AutoShape 29">
            <a:extLst>
              <a:ext uri="{FF2B5EF4-FFF2-40B4-BE49-F238E27FC236}">
                <a16:creationId xmlns:a16="http://schemas.microsoft.com/office/drawing/2014/main" id="{1089A965-098B-E00C-2EE1-EF8EE4BB408B}"/>
              </a:ext>
            </a:extLst>
          </p:cNvPr>
          <p:cNvSpPr/>
          <p:nvPr/>
        </p:nvSpPr>
        <p:spPr>
          <a:xfrm>
            <a:off x="4517456" y="4733624"/>
            <a:ext cx="2667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</a:t>
            </a:r>
            <a:r>
              <a:rPr lang="en-US" sz="1200" b="1" i="0" u="none" strike="noStrike" dirty="0" err="1">
                <a:solidFill>
                  <a:srgbClr val="505A6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当前状态</a:t>
            </a:r>
            <a:endParaRPr lang="en-US" sz="1100" dirty="0"/>
          </a:p>
        </p:txBody>
      </p:sp>
      <p:sp>
        <p:nvSpPr>
          <p:cNvPr id="25" name="AutoShape 30">
            <a:extLst>
              <a:ext uri="{FF2B5EF4-FFF2-40B4-BE49-F238E27FC236}">
                <a16:creationId xmlns:a16="http://schemas.microsoft.com/office/drawing/2014/main" id="{01EED296-1855-60DF-BBF8-CF06D4051D80}"/>
              </a:ext>
            </a:extLst>
          </p:cNvPr>
          <p:cNvSpPr/>
          <p:nvPr/>
        </p:nvSpPr>
        <p:spPr>
          <a:xfrm>
            <a:off x="4517456" y="5051124"/>
            <a:ext cx="266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灰色不可选状态。通常表示当前软件版本不支持，或仅在特定专业模式下生效</a:t>
            </a:r>
            <a:r>
              <a:rPr lang="en-US" sz="1100" b="0" i="0" u="none" strike="noStrike" dirty="0">
                <a:solidFill>
                  <a:srgbClr val="6E7882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6" name="AutoShape 31">
            <a:extLst>
              <a:ext uri="{FF2B5EF4-FFF2-40B4-BE49-F238E27FC236}">
                <a16:creationId xmlns:a16="http://schemas.microsoft.com/office/drawing/2014/main" id="{FFC0E59D-9312-00DC-1136-6A072360A2C1}"/>
              </a:ext>
            </a:extLst>
          </p:cNvPr>
          <p:cNvSpPr/>
          <p:nvPr/>
        </p:nvSpPr>
        <p:spPr>
          <a:xfrm>
            <a:off x="4517456" y="5622624"/>
            <a:ext cx="2667000" cy="330200"/>
          </a:xfrm>
          <a:prstGeom prst="roundRect">
            <a:avLst>
              <a:gd name="adj" fmla="val 23076"/>
            </a:avLst>
          </a:prstGeom>
          <a:solidFill>
            <a:srgbClr val="EBF0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7" name="AutoShape 32">
            <a:extLst>
              <a:ext uri="{FF2B5EF4-FFF2-40B4-BE49-F238E27FC236}">
                <a16:creationId xmlns:a16="http://schemas.microsoft.com/office/drawing/2014/main" id="{9EEEBBD1-EEAD-6904-DC22-B91DD29AB635}"/>
              </a:ext>
            </a:extLst>
          </p:cNvPr>
          <p:cNvSpPr/>
          <p:nvPr/>
        </p:nvSpPr>
        <p:spPr>
          <a:xfrm>
            <a:off x="4644456" y="5660724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000" b="1" i="0" u="none" strike="noStrike" dirty="0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ℹ️ </a:t>
            </a:r>
            <a:r>
              <a:rPr lang="en-US" sz="1000" b="1" i="0" u="none" strike="noStrike" dirty="0" err="1">
                <a:solidFill>
                  <a:srgbClr val="828C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现阶段无需关注此选项</a:t>
            </a:r>
            <a:endParaRPr lang="en-US" sz="1100" dirty="0"/>
          </a:p>
        </p:txBody>
      </p:sp>
      <p:sp>
        <p:nvSpPr>
          <p:cNvPr id="4" name="AutoShape 10">
            <a:extLst>
              <a:ext uri="{FF2B5EF4-FFF2-40B4-BE49-F238E27FC236}">
                <a16:creationId xmlns:a16="http://schemas.microsoft.com/office/drawing/2014/main" id="{AC7F9527-3699-A9E1-D867-83441953A020}"/>
              </a:ext>
            </a:extLst>
          </p:cNvPr>
          <p:cNvSpPr/>
          <p:nvPr/>
        </p:nvSpPr>
        <p:spPr>
          <a:xfrm>
            <a:off x="112714" y="1622124"/>
            <a:ext cx="4087242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63A4A1E1-4705-F192-25F9-CC80ADA0800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282" y="2178735"/>
            <a:ext cx="3774974" cy="333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24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Rendering：提升可读性和聚焦效率</a:t>
            </a:r>
            <a:endParaRPr lang="en-US" sz="1100" dirty="0"/>
          </a:p>
        </p:txBody>
      </p:sp>
      <p:sp>
        <p:nvSpPr>
          <p:cNvPr id="24" name="AutoShape 12">
            <a:extLst>
              <a:ext uri="{FF2B5EF4-FFF2-40B4-BE49-F238E27FC236}">
                <a16:creationId xmlns:a16="http://schemas.microsoft.com/office/drawing/2014/main" id="{5D82D630-FEE7-25AB-CEF2-E5B462311D06}"/>
              </a:ext>
            </a:extLst>
          </p:cNvPr>
          <p:cNvSpPr/>
          <p:nvPr/>
        </p:nvSpPr>
        <p:spPr>
          <a:xfrm>
            <a:off x="5045232" y="1658495"/>
            <a:ext cx="3213100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5" name="AutoShape 13">
            <a:extLst>
              <a:ext uri="{FF2B5EF4-FFF2-40B4-BE49-F238E27FC236}">
                <a16:creationId xmlns:a16="http://schemas.microsoft.com/office/drawing/2014/main" id="{1DB05382-6BCE-126E-7170-6B78CDD020F1}"/>
              </a:ext>
            </a:extLst>
          </p:cNvPr>
          <p:cNvSpPr/>
          <p:nvPr/>
        </p:nvSpPr>
        <p:spPr>
          <a:xfrm>
            <a:off x="5248432" y="1912495"/>
            <a:ext cx="609600" cy="6096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6" name="Picture 14">
            <a:extLst>
              <a:ext uri="{FF2B5EF4-FFF2-40B4-BE49-F238E27FC236}">
                <a16:creationId xmlns:a16="http://schemas.microsoft.com/office/drawing/2014/main" id="{FA324CDC-05B5-B153-3628-FB77881FD1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50032" y="2014095"/>
            <a:ext cx="406400" cy="406400"/>
          </a:xfrm>
          <a:prstGeom prst="rect">
            <a:avLst/>
          </a:prstGeom>
        </p:spPr>
      </p:pic>
      <p:sp>
        <p:nvSpPr>
          <p:cNvPr id="27" name="AutoShape 15">
            <a:extLst>
              <a:ext uri="{FF2B5EF4-FFF2-40B4-BE49-F238E27FC236}">
                <a16:creationId xmlns:a16="http://schemas.microsoft.com/office/drawing/2014/main" id="{C7249E10-00A5-9EB5-81E4-28E3B974FCA7}"/>
              </a:ext>
            </a:extLst>
          </p:cNvPr>
          <p:cNvSpPr/>
          <p:nvPr/>
        </p:nvSpPr>
        <p:spPr>
          <a:xfrm>
            <a:off x="6061232" y="1937895"/>
            <a:ext cx="2032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Line Width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线条宽度</a:t>
            </a:r>
            <a:r>
              <a:rPr lang="en-US" sz="12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2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轮廓控制</a:t>
            </a:r>
            <a:endParaRPr lang="en-US" sz="1200" b="0" i="0" u="none" strike="noStrike" dirty="0">
              <a:solidFill>
                <a:schemeClr val="accent1">
                  <a:lumMod val="60000"/>
                  <a:lumOff val="40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</p:txBody>
      </p:sp>
      <p:sp>
        <p:nvSpPr>
          <p:cNvPr id="28" name="AutoShape 16">
            <a:extLst>
              <a:ext uri="{FF2B5EF4-FFF2-40B4-BE49-F238E27FC236}">
                <a16:creationId xmlns:a16="http://schemas.microsoft.com/office/drawing/2014/main" id="{E9C4FAB6-9E60-2381-E830-91423E6AE8AF}"/>
              </a:ext>
            </a:extLst>
          </p:cNvPr>
          <p:cNvSpPr/>
          <p:nvPr/>
        </p:nvSpPr>
        <p:spPr>
          <a:xfrm>
            <a:off x="5248432" y="2801495"/>
            <a:ext cx="2806700" cy="889000"/>
          </a:xfrm>
          <a:prstGeom prst="roundRect">
            <a:avLst>
              <a:gd name="adj" fmla="val 14285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9" name="AutoShape 17">
            <a:extLst>
              <a:ext uri="{FF2B5EF4-FFF2-40B4-BE49-F238E27FC236}">
                <a16:creationId xmlns:a16="http://schemas.microsoft.com/office/drawing/2014/main" id="{1238218F-B54C-0F9C-922C-966CCE398451}"/>
              </a:ext>
            </a:extLst>
          </p:cNvPr>
          <p:cNvSpPr/>
          <p:nvPr/>
        </p:nvSpPr>
        <p:spPr>
          <a:xfrm>
            <a:off x="5400832" y="2928495"/>
            <a:ext cx="254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当前预设：1.0 </a:t>
            </a:r>
            <a:r>
              <a:rPr lang="en-US" sz="13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px</a:t>
            </a: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软件标准默认值，视觉比例协调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30" name="AutoShape 18">
            <a:extLst>
              <a:ext uri="{FF2B5EF4-FFF2-40B4-BE49-F238E27FC236}">
                <a16:creationId xmlns:a16="http://schemas.microsoft.com/office/drawing/2014/main" id="{1029948C-D649-549F-0529-FD6B7C6A5A98}"/>
              </a:ext>
            </a:extLst>
          </p:cNvPr>
          <p:cNvSpPr/>
          <p:nvPr/>
        </p:nvSpPr>
        <p:spPr>
          <a:xfrm>
            <a:off x="5248432" y="3817495"/>
            <a:ext cx="28067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视觉影响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数值越大边线越粗犷，数值越小越纤细。直接决定模型边缘在屏幕上的可读性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31" name="AutoShape 19">
            <a:extLst>
              <a:ext uri="{FF2B5EF4-FFF2-40B4-BE49-F238E27FC236}">
                <a16:creationId xmlns:a16="http://schemas.microsoft.com/office/drawing/2014/main" id="{6D47CA79-80BF-CD88-EB91-E61FF4F09238}"/>
              </a:ext>
            </a:extLst>
          </p:cNvPr>
          <p:cNvSpPr/>
          <p:nvPr/>
        </p:nvSpPr>
        <p:spPr>
          <a:xfrm>
            <a:off x="5248432" y="4896995"/>
            <a:ext cx="2806700" cy="1016000"/>
          </a:xfrm>
          <a:prstGeom prst="roundRect">
            <a:avLst>
              <a:gd name="adj" fmla="val 12500"/>
            </a:avLst>
          </a:prstGeom>
          <a:solidFill>
            <a:srgbClr val="E8EDF1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2" name="AutoShape 20">
            <a:extLst>
              <a:ext uri="{FF2B5EF4-FFF2-40B4-BE49-F238E27FC236}">
                <a16:creationId xmlns:a16="http://schemas.microsoft.com/office/drawing/2014/main" id="{08C6F1D6-B357-CBA6-F48A-C93823FBD2DA}"/>
              </a:ext>
            </a:extLst>
          </p:cNvPr>
          <p:cNvSpPr/>
          <p:nvPr/>
        </p:nvSpPr>
        <p:spPr>
          <a:xfrm>
            <a:off x="5400832" y="5023995"/>
            <a:ext cx="254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场景适配</a:t>
            </a: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000" b="0" i="0" u="none" strike="noStrike" dirty="0" err="1">
                <a:solidFill>
                  <a:srgbClr val="5566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普通屏幕维持</a:t>
            </a:r>
            <a:r>
              <a:rPr lang="en-US" sz="1000" b="0" i="0" u="none" strike="noStrike" dirty="0">
                <a:solidFill>
                  <a:srgbClr val="5566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1.0；若用于投影仪演示或远距离观看，建议调至 2.0 - 3.0。</a:t>
            </a:r>
          </a:p>
        </p:txBody>
      </p:sp>
      <p:sp>
        <p:nvSpPr>
          <p:cNvPr id="33" name="AutoShape 21">
            <a:extLst>
              <a:ext uri="{FF2B5EF4-FFF2-40B4-BE49-F238E27FC236}">
                <a16:creationId xmlns:a16="http://schemas.microsoft.com/office/drawing/2014/main" id="{BDCBEF80-F74A-A007-439F-705FF1C363A6}"/>
              </a:ext>
            </a:extLst>
          </p:cNvPr>
          <p:cNvSpPr/>
          <p:nvPr/>
        </p:nvSpPr>
        <p:spPr>
          <a:xfrm>
            <a:off x="8512332" y="1658495"/>
            <a:ext cx="3213100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4" name="AutoShape 22">
            <a:extLst>
              <a:ext uri="{FF2B5EF4-FFF2-40B4-BE49-F238E27FC236}">
                <a16:creationId xmlns:a16="http://schemas.microsoft.com/office/drawing/2014/main" id="{B8F59FF6-552A-0E12-8FFC-C81D836CCC24}"/>
              </a:ext>
            </a:extLst>
          </p:cNvPr>
          <p:cNvSpPr/>
          <p:nvPr/>
        </p:nvSpPr>
        <p:spPr>
          <a:xfrm>
            <a:off x="8715532" y="1912495"/>
            <a:ext cx="609600" cy="6096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5" name="Picture 23">
            <a:extLst>
              <a:ext uri="{FF2B5EF4-FFF2-40B4-BE49-F238E27FC236}">
                <a16:creationId xmlns:a16="http://schemas.microsoft.com/office/drawing/2014/main" id="{57F66A9A-D30D-2989-5716-63F0B3FC0E7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17132" y="2014095"/>
            <a:ext cx="406400" cy="406400"/>
          </a:xfrm>
          <a:prstGeom prst="rect">
            <a:avLst/>
          </a:prstGeom>
        </p:spPr>
      </p:pic>
      <p:sp>
        <p:nvSpPr>
          <p:cNvPr id="36" name="AutoShape 24">
            <a:extLst>
              <a:ext uri="{FF2B5EF4-FFF2-40B4-BE49-F238E27FC236}">
                <a16:creationId xmlns:a16="http://schemas.microsoft.com/office/drawing/2014/main" id="{1069BE5D-53AF-D5F4-4988-5C7B5CD4DE75}"/>
              </a:ext>
            </a:extLst>
          </p:cNvPr>
          <p:cNvSpPr/>
          <p:nvPr/>
        </p:nvSpPr>
        <p:spPr>
          <a:xfrm>
            <a:off x="9528332" y="1937895"/>
            <a:ext cx="2032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Focus Selected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仅绘制选中对象</a:t>
            </a:r>
            <a:r>
              <a:rPr lang="en-US" sz="12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2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聚焦</a:t>
            </a:r>
            <a:endParaRPr lang="en-US" sz="1200" b="0" i="0" u="none" strike="noStrike" dirty="0">
              <a:solidFill>
                <a:schemeClr val="accent1">
                  <a:lumMod val="60000"/>
                  <a:lumOff val="40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AB62A03B-ECF4-E215-5F5D-FE99C8FC33BF}"/>
              </a:ext>
            </a:extLst>
          </p:cNvPr>
          <p:cNvSpPr/>
          <p:nvPr/>
        </p:nvSpPr>
        <p:spPr>
          <a:xfrm>
            <a:off x="8715532" y="2801495"/>
            <a:ext cx="2806700" cy="889000"/>
          </a:xfrm>
          <a:prstGeom prst="roundRect">
            <a:avLst>
              <a:gd name="adj" fmla="val 14285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8" name="AutoShape 26">
            <a:extLst>
              <a:ext uri="{FF2B5EF4-FFF2-40B4-BE49-F238E27FC236}">
                <a16:creationId xmlns:a16="http://schemas.microsoft.com/office/drawing/2014/main" id="{D56D36DA-C39D-C284-1323-FDFE53D03B1E}"/>
              </a:ext>
            </a:extLst>
          </p:cNvPr>
          <p:cNvSpPr/>
          <p:nvPr/>
        </p:nvSpPr>
        <p:spPr>
          <a:xfrm>
            <a:off x="8867932" y="2928495"/>
            <a:ext cx="254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功能特性：局部高亮渲染</a:t>
            </a: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未选中的模型元素将被自动隐藏或淡化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39" name="AutoShape 27">
            <a:extLst>
              <a:ext uri="{FF2B5EF4-FFF2-40B4-BE49-F238E27FC236}">
                <a16:creationId xmlns:a16="http://schemas.microsoft.com/office/drawing/2014/main" id="{9700F18D-BF30-FB1A-8126-A850475B343B}"/>
              </a:ext>
            </a:extLst>
          </p:cNvPr>
          <p:cNvSpPr/>
          <p:nvPr/>
        </p:nvSpPr>
        <p:spPr>
          <a:xfrm>
            <a:off x="8715532" y="3817495"/>
            <a:ext cx="28067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核心价值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极大地减少视觉干扰，让设计师能专注于当前正在编辑的单一零件或局部特征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0" name="AutoShape 28">
            <a:extLst>
              <a:ext uri="{FF2B5EF4-FFF2-40B4-BE49-F238E27FC236}">
                <a16:creationId xmlns:a16="http://schemas.microsoft.com/office/drawing/2014/main" id="{C4D3702A-253B-D987-4CCA-F8F94CCFD5D8}"/>
              </a:ext>
            </a:extLst>
          </p:cNvPr>
          <p:cNvSpPr/>
          <p:nvPr/>
        </p:nvSpPr>
        <p:spPr>
          <a:xfrm>
            <a:off x="8715532" y="4896995"/>
            <a:ext cx="2806700" cy="1016000"/>
          </a:xfrm>
          <a:prstGeom prst="roundRect">
            <a:avLst>
              <a:gd name="adj" fmla="val 12500"/>
            </a:avLst>
          </a:prstGeom>
          <a:solidFill>
            <a:srgbClr val="E8EDF1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1" name="AutoShape 29">
            <a:extLst>
              <a:ext uri="{FF2B5EF4-FFF2-40B4-BE49-F238E27FC236}">
                <a16:creationId xmlns:a16="http://schemas.microsoft.com/office/drawing/2014/main" id="{C3AF5D0A-3883-C896-9ABF-49567E353B04}"/>
              </a:ext>
            </a:extLst>
          </p:cNvPr>
          <p:cNvSpPr/>
          <p:nvPr/>
        </p:nvSpPr>
        <p:spPr>
          <a:xfrm>
            <a:off x="8867932" y="5023995"/>
            <a:ext cx="254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开启时机</a:t>
            </a: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000" b="0" i="0" u="none" strike="noStrike" dirty="0" err="1">
                <a:solidFill>
                  <a:srgbClr val="5566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在处理包含数百个零件的大型装配体时，开启此选项可显著提升建模效率</a:t>
            </a:r>
            <a:r>
              <a:rPr lang="en-US" sz="1000" b="0" i="0" u="none" strike="noStrike" dirty="0">
                <a:solidFill>
                  <a:srgbClr val="5566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3" name="AutoShape 12">
            <a:extLst>
              <a:ext uri="{FF2B5EF4-FFF2-40B4-BE49-F238E27FC236}">
                <a16:creationId xmlns:a16="http://schemas.microsoft.com/office/drawing/2014/main" id="{5BEB6F8F-CF59-CC3E-02E6-92381C8AFF50}"/>
              </a:ext>
            </a:extLst>
          </p:cNvPr>
          <p:cNvSpPr/>
          <p:nvPr/>
        </p:nvSpPr>
        <p:spPr>
          <a:xfrm>
            <a:off x="631668" y="1658495"/>
            <a:ext cx="4311964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id="{992413DF-E710-0771-A659-DC5E7169EAA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230" y="2003676"/>
            <a:ext cx="4175568" cy="38816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7" grpId="0"/>
      <p:bldP spid="28" grpId="0" animBg="1"/>
      <p:bldP spid="29" grpId="0"/>
      <p:bldP spid="30" grpId="0"/>
      <p:bldP spid="31" grpId="0" animBg="1"/>
      <p:bldP spid="32" grpId="0"/>
      <p:bldP spid="33" grpId="0" animBg="1"/>
      <p:bldP spid="34" grpId="0" animBg="1"/>
      <p:bldP spid="36" grpId="0"/>
      <p:bldP spid="37" grpId="0" animBg="1"/>
      <p:bldP spid="38" grpId="0"/>
      <p:bldP spid="39" grpId="0"/>
      <p:bldP spid="40" grpId="0" animBg="1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Rendering：为截图、演示和展示服务</a:t>
            </a:r>
            <a:endParaRPr lang="en-US" sz="1100" dirty="0"/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539D0391-26C3-0756-8F98-5B456839B418}"/>
              </a:ext>
            </a:extLst>
          </p:cNvPr>
          <p:cNvSpPr/>
          <p:nvPr/>
        </p:nvSpPr>
        <p:spPr>
          <a:xfrm>
            <a:off x="6338770" y="1593249"/>
            <a:ext cx="4826000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6" name="AutoShape 4">
            <a:extLst>
              <a:ext uri="{FF2B5EF4-FFF2-40B4-BE49-F238E27FC236}">
                <a16:creationId xmlns:a16="http://schemas.microsoft.com/office/drawing/2014/main" id="{854E6DF9-F525-D549-D008-CC054A3A0306}"/>
              </a:ext>
            </a:extLst>
          </p:cNvPr>
          <p:cNvSpPr/>
          <p:nvPr/>
        </p:nvSpPr>
        <p:spPr>
          <a:xfrm>
            <a:off x="6592770" y="1847249"/>
            <a:ext cx="508000" cy="508000"/>
          </a:xfrm>
          <a:prstGeom prst="ellipse">
            <a:avLst/>
          </a:prstGeom>
          <a:solidFill>
            <a:srgbClr val="E8ED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7" name="Picture 5">
            <a:extLst>
              <a:ext uri="{FF2B5EF4-FFF2-40B4-BE49-F238E27FC236}">
                <a16:creationId xmlns:a16="http://schemas.microsoft.com/office/drawing/2014/main" id="{10ED2D71-77BB-1329-8E84-6DBDD62F8B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94370" y="1948849"/>
            <a:ext cx="304800" cy="304800"/>
          </a:xfrm>
          <a:prstGeom prst="rect">
            <a:avLst/>
          </a:prstGeom>
        </p:spPr>
      </p:pic>
      <p:sp>
        <p:nvSpPr>
          <p:cNvPr id="28" name="AutoShape 6">
            <a:extLst>
              <a:ext uri="{FF2B5EF4-FFF2-40B4-BE49-F238E27FC236}">
                <a16:creationId xmlns:a16="http://schemas.microsoft.com/office/drawing/2014/main" id="{58171DDB-E75D-6E97-D6B0-48B62F353165}"/>
              </a:ext>
            </a:extLst>
          </p:cNvPr>
          <p:cNvSpPr/>
          <p:nvPr/>
        </p:nvSpPr>
        <p:spPr>
          <a:xfrm>
            <a:off x="7227770" y="1847249"/>
            <a:ext cx="368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Preview options (</a:t>
            </a:r>
            <a:r>
              <a:rPr lang="en-US" sz="18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预览选项</a:t>
            </a: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29" name="AutoShape 7">
            <a:extLst>
              <a:ext uri="{FF2B5EF4-FFF2-40B4-BE49-F238E27FC236}">
                <a16:creationId xmlns:a16="http://schemas.microsoft.com/office/drawing/2014/main" id="{321E2313-D7B7-843E-5FE4-A541C83B08C0}"/>
              </a:ext>
            </a:extLst>
          </p:cNvPr>
          <p:cNvSpPr/>
          <p:nvPr/>
        </p:nvSpPr>
        <p:spPr>
          <a:xfrm>
            <a:off x="6592770" y="2609249"/>
            <a:ext cx="4318000" cy="1143000"/>
          </a:xfrm>
          <a:prstGeom prst="roundRect">
            <a:avLst>
              <a:gd name="adj" fmla="val 8888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8" name="任意多边形: 形状 57">
            <a:extLst>
              <a:ext uri="{FF2B5EF4-FFF2-40B4-BE49-F238E27FC236}">
                <a16:creationId xmlns:a16="http://schemas.microsoft.com/office/drawing/2014/main" id="{EFBBE000-F5BF-D1ED-C12C-96CD520536D6}"/>
              </a:ext>
            </a:extLst>
          </p:cNvPr>
          <p:cNvSpPr/>
          <p:nvPr/>
        </p:nvSpPr>
        <p:spPr>
          <a:xfrm>
            <a:off x="6825603" y="2969082"/>
            <a:ext cx="127000" cy="423333"/>
          </a:xfrm>
          <a:custGeom>
            <a:avLst/>
            <a:gdLst>
              <a:gd name="csX0" fmla="*/ 63500 w 127000"/>
              <a:gd name="csY0" fmla="*/ 423333 h 423333"/>
              <a:gd name="csX1" fmla="*/ 127000 w 127000"/>
              <a:gd name="csY1" fmla="*/ 359833 h 423333"/>
              <a:gd name="csX2" fmla="*/ 127000 w 127000"/>
              <a:gd name="csY2" fmla="*/ 206531 h 423333"/>
              <a:gd name="csX3" fmla="*/ 127000 w 127000"/>
              <a:gd name="csY3" fmla="*/ 0 h 423333"/>
              <a:gd name="csX4" fmla="*/ 0 w 127000"/>
              <a:gd name="csY4" fmla="*/ 0 h 423333"/>
              <a:gd name="csX5" fmla="*/ 0 w 127000"/>
              <a:gd name="csY5" fmla="*/ 359833 h 423333"/>
              <a:gd name="csX6" fmla="*/ 63500 w 127000"/>
              <a:gd name="csY6" fmla="*/ 423333 h 4233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27000" h="423333">
                <a:moveTo>
                  <a:pt x="63500" y="423333"/>
                </a:moveTo>
                <a:cubicBezTo>
                  <a:pt x="98570" y="423333"/>
                  <a:pt x="127000" y="394903"/>
                  <a:pt x="127000" y="359833"/>
                </a:cubicBezTo>
                <a:lnTo>
                  <a:pt x="127000" y="206531"/>
                </a:lnTo>
                <a:lnTo>
                  <a:pt x="127000" y="0"/>
                </a:lnTo>
                <a:lnTo>
                  <a:pt x="0" y="0"/>
                </a:lnTo>
                <a:lnTo>
                  <a:pt x="0" y="359833"/>
                </a:lnTo>
                <a:cubicBezTo>
                  <a:pt x="0" y="394903"/>
                  <a:pt x="28430" y="423333"/>
                  <a:pt x="63500" y="423333"/>
                </a:cubicBezTo>
                <a:close/>
              </a:path>
            </a:pathLst>
          </a:custGeom>
          <a:solidFill>
            <a:srgbClr val="4A6B8A"/>
          </a:solidFill>
          <a:ln w="10517" cap="flat">
            <a:noFill/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id="{6FD8CE20-F92C-D1BD-4E6D-EEA08322BD00}"/>
              </a:ext>
            </a:extLst>
          </p:cNvPr>
          <p:cNvSpPr/>
          <p:nvPr/>
        </p:nvSpPr>
        <p:spPr>
          <a:xfrm>
            <a:off x="6825603" y="2969082"/>
            <a:ext cx="423333" cy="423333"/>
          </a:xfrm>
          <a:custGeom>
            <a:avLst/>
            <a:gdLst>
              <a:gd name="csX0" fmla="*/ 63500 w 423333"/>
              <a:gd name="csY0" fmla="*/ 423333 h 423333"/>
              <a:gd name="csX1" fmla="*/ 127000 w 423333"/>
              <a:gd name="csY1" fmla="*/ 359833 h 423333"/>
              <a:gd name="csX2" fmla="*/ 127000 w 423333"/>
              <a:gd name="csY2" fmla="*/ 206531 h 423333"/>
              <a:gd name="csX3" fmla="*/ 63500 w 423333"/>
              <a:gd name="csY3" fmla="*/ 423333 h 423333"/>
              <a:gd name="csX4" fmla="*/ 0 w 423333"/>
              <a:gd name="csY4" fmla="*/ 359833 h 423333"/>
              <a:gd name="csX5" fmla="*/ 0 w 423333"/>
              <a:gd name="csY5" fmla="*/ 0 h 423333"/>
              <a:gd name="csX6" fmla="*/ 127000 w 423333"/>
              <a:gd name="csY6" fmla="*/ 0 h 423333"/>
              <a:gd name="csX7" fmla="*/ 127000 w 423333"/>
              <a:gd name="csY7" fmla="*/ 206531 h 423333"/>
              <a:gd name="csX8" fmla="*/ 63500 w 423333"/>
              <a:gd name="csY8" fmla="*/ 423333 h 423333"/>
              <a:gd name="csX9" fmla="*/ 423333 w 423333"/>
              <a:gd name="csY9" fmla="*/ 423333 h 423333"/>
              <a:gd name="csX10" fmla="*/ 423333 w 423333"/>
              <a:gd name="csY10" fmla="*/ 296333 h 423333"/>
              <a:gd name="csX11" fmla="*/ 216803 w 423333"/>
              <a:gd name="csY11" fmla="*/ 296333 h 423333"/>
              <a:gd name="csX12" fmla="*/ 18599 w 423333"/>
              <a:gd name="csY12" fmla="*/ 404734 h 423333"/>
              <a:gd name="csX13" fmla="*/ 108401 w 423333"/>
              <a:gd name="csY13" fmla="*/ 404734 h 423333"/>
              <a:gd name="csX14" fmla="*/ 216803 w 423333"/>
              <a:gd name="csY14" fmla="*/ 296333 h 423333"/>
              <a:gd name="csX15" fmla="*/ 127000 w 423333"/>
              <a:gd name="csY15" fmla="*/ 206531 h 423333"/>
              <a:gd name="csX16" fmla="*/ 328239 w 423333"/>
              <a:gd name="csY16" fmla="*/ 5292 h 423333"/>
              <a:gd name="csX17" fmla="*/ 333219 w 423333"/>
              <a:gd name="csY17" fmla="*/ 0 h 423333"/>
              <a:gd name="csX18" fmla="*/ 423178 w 423333"/>
              <a:gd name="csY18" fmla="*/ 89958 h 423333"/>
              <a:gd name="csX19" fmla="*/ 216803 w 423333"/>
              <a:gd name="csY19" fmla="*/ 296333 h 4233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423333" h="423333">
                <a:moveTo>
                  <a:pt x="63500" y="423333"/>
                </a:moveTo>
                <a:cubicBezTo>
                  <a:pt x="98570" y="423333"/>
                  <a:pt x="127000" y="394903"/>
                  <a:pt x="127000" y="359833"/>
                </a:cubicBezTo>
                <a:lnTo>
                  <a:pt x="127000" y="206531"/>
                </a:lnTo>
                <a:moveTo>
                  <a:pt x="63500" y="423333"/>
                </a:moveTo>
                <a:cubicBezTo>
                  <a:pt x="28430" y="423333"/>
                  <a:pt x="0" y="394903"/>
                  <a:pt x="0" y="359833"/>
                </a:cubicBezTo>
                <a:lnTo>
                  <a:pt x="0" y="0"/>
                </a:lnTo>
                <a:lnTo>
                  <a:pt x="127000" y="0"/>
                </a:lnTo>
                <a:lnTo>
                  <a:pt x="127000" y="206531"/>
                </a:lnTo>
                <a:moveTo>
                  <a:pt x="63500" y="423333"/>
                </a:moveTo>
                <a:lnTo>
                  <a:pt x="423333" y="423333"/>
                </a:lnTo>
                <a:lnTo>
                  <a:pt x="423333" y="296333"/>
                </a:lnTo>
                <a:lnTo>
                  <a:pt x="216803" y="296333"/>
                </a:lnTo>
                <a:moveTo>
                  <a:pt x="18599" y="404734"/>
                </a:moveTo>
                <a:cubicBezTo>
                  <a:pt x="43397" y="429533"/>
                  <a:pt x="83603" y="429533"/>
                  <a:pt x="108401" y="404734"/>
                </a:cubicBezTo>
                <a:lnTo>
                  <a:pt x="216803" y="296333"/>
                </a:lnTo>
                <a:moveTo>
                  <a:pt x="127000" y="206531"/>
                </a:moveTo>
                <a:lnTo>
                  <a:pt x="328239" y="5292"/>
                </a:lnTo>
                <a:lnTo>
                  <a:pt x="333219" y="0"/>
                </a:lnTo>
                <a:lnTo>
                  <a:pt x="423178" y="89958"/>
                </a:lnTo>
                <a:lnTo>
                  <a:pt x="216803" y="296333"/>
                </a:lnTo>
              </a:path>
            </a:pathLst>
          </a:custGeom>
          <a:noFill/>
          <a:ln w="21034" cap="rnd">
            <a:solidFill>
              <a:srgbClr val="4A6B8A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" name="任意多边形: 形状 59">
            <a:extLst>
              <a:ext uri="{FF2B5EF4-FFF2-40B4-BE49-F238E27FC236}">
                <a16:creationId xmlns:a16="http://schemas.microsoft.com/office/drawing/2014/main" id="{5BA17E4D-C2DD-F7BC-C0D1-68F1B9527111}"/>
              </a:ext>
            </a:extLst>
          </p:cNvPr>
          <p:cNvSpPr/>
          <p:nvPr/>
        </p:nvSpPr>
        <p:spPr>
          <a:xfrm>
            <a:off x="6934005" y="2969082"/>
            <a:ext cx="314775" cy="404734"/>
          </a:xfrm>
          <a:custGeom>
            <a:avLst/>
            <a:gdLst>
              <a:gd name="csX0" fmla="*/ 0 w 314775"/>
              <a:gd name="csY0" fmla="*/ 404734 h 404734"/>
              <a:gd name="csX1" fmla="*/ 314776 w 314775"/>
              <a:gd name="csY1" fmla="*/ 89958 h 404734"/>
              <a:gd name="csX2" fmla="*/ 224818 w 314775"/>
              <a:gd name="csY2" fmla="*/ 0 h 404734"/>
              <a:gd name="csX3" fmla="*/ 18598 w 314775"/>
              <a:gd name="csY3" fmla="*/ 206531 h 40473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14775" h="404734">
                <a:moveTo>
                  <a:pt x="0" y="404734"/>
                </a:moveTo>
                <a:lnTo>
                  <a:pt x="314776" y="89958"/>
                </a:lnTo>
                <a:lnTo>
                  <a:pt x="224818" y="0"/>
                </a:lnTo>
                <a:lnTo>
                  <a:pt x="18598" y="206531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" name="任意多边形: 形状 60">
            <a:extLst>
              <a:ext uri="{FF2B5EF4-FFF2-40B4-BE49-F238E27FC236}">
                <a16:creationId xmlns:a16="http://schemas.microsoft.com/office/drawing/2014/main" id="{1B1FBE8B-6918-ECC0-A793-037F4ED223EF}"/>
              </a:ext>
            </a:extLst>
          </p:cNvPr>
          <p:cNvSpPr/>
          <p:nvPr/>
        </p:nvSpPr>
        <p:spPr>
          <a:xfrm>
            <a:off x="6915561" y="3265415"/>
            <a:ext cx="333375" cy="127000"/>
          </a:xfrm>
          <a:custGeom>
            <a:avLst/>
            <a:gdLst>
              <a:gd name="csX0" fmla="*/ 126844 w 333375"/>
              <a:gd name="csY0" fmla="*/ 0 h 127000"/>
              <a:gd name="csX1" fmla="*/ 333375 w 333375"/>
              <a:gd name="csY1" fmla="*/ 0 h 127000"/>
              <a:gd name="csX2" fmla="*/ 333375 w 333375"/>
              <a:gd name="csY2" fmla="*/ 127000 h 127000"/>
              <a:gd name="csX3" fmla="*/ 0 w 333375"/>
              <a:gd name="csY3" fmla="*/ 127000 h 127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33375" h="127000">
                <a:moveTo>
                  <a:pt x="126844" y="0"/>
                </a:moveTo>
                <a:lnTo>
                  <a:pt x="333375" y="0"/>
                </a:lnTo>
                <a:lnTo>
                  <a:pt x="333375" y="127000"/>
                </a:lnTo>
                <a:lnTo>
                  <a:pt x="0" y="127000"/>
                </a:lnTo>
              </a:path>
            </a:pathLst>
          </a:custGeom>
          <a:noFill/>
          <a:ln w="21034" cap="rnd">
            <a:solidFill>
              <a:srgbClr val="4A6B8A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" name="任意多边形: 形状 61">
            <a:extLst>
              <a:ext uri="{FF2B5EF4-FFF2-40B4-BE49-F238E27FC236}">
                <a16:creationId xmlns:a16="http://schemas.microsoft.com/office/drawing/2014/main" id="{6E31EED0-3155-5EF2-7B8D-7520300D8655}"/>
              </a:ext>
            </a:extLst>
          </p:cNvPr>
          <p:cNvSpPr/>
          <p:nvPr/>
        </p:nvSpPr>
        <p:spPr>
          <a:xfrm>
            <a:off x="6915561" y="3265415"/>
            <a:ext cx="333375" cy="127000"/>
          </a:xfrm>
          <a:custGeom>
            <a:avLst/>
            <a:gdLst>
              <a:gd name="csX0" fmla="*/ 126844 w 333375"/>
              <a:gd name="csY0" fmla="*/ 0 h 127000"/>
              <a:gd name="csX1" fmla="*/ 333375 w 333375"/>
              <a:gd name="csY1" fmla="*/ 0 h 127000"/>
              <a:gd name="csX2" fmla="*/ 333375 w 333375"/>
              <a:gd name="csY2" fmla="*/ 127000 h 127000"/>
              <a:gd name="csX3" fmla="*/ 0 w 333375"/>
              <a:gd name="csY3" fmla="*/ 127000 h 127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33375" h="127000">
                <a:moveTo>
                  <a:pt x="126844" y="0"/>
                </a:moveTo>
                <a:lnTo>
                  <a:pt x="333375" y="0"/>
                </a:lnTo>
                <a:lnTo>
                  <a:pt x="333375" y="127000"/>
                </a:lnTo>
                <a:lnTo>
                  <a:pt x="0" y="127000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" name="任意多边形: 形状 62">
            <a:extLst>
              <a:ext uri="{FF2B5EF4-FFF2-40B4-BE49-F238E27FC236}">
                <a16:creationId xmlns:a16="http://schemas.microsoft.com/office/drawing/2014/main" id="{8DF9F42F-9D3D-2A04-B82E-2F3545EBFEA8}"/>
              </a:ext>
            </a:extLst>
          </p:cNvPr>
          <p:cNvSpPr/>
          <p:nvPr/>
        </p:nvSpPr>
        <p:spPr>
          <a:xfrm>
            <a:off x="6825603" y="2969082"/>
            <a:ext cx="127000" cy="423333"/>
          </a:xfrm>
          <a:custGeom>
            <a:avLst/>
            <a:gdLst>
              <a:gd name="csX0" fmla="*/ 63500 w 127000"/>
              <a:gd name="csY0" fmla="*/ 423333 h 423333"/>
              <a:gd name="csX1" fmla="*/ 127000 w 127000"/>
              <a:gd name="csY1" fmla="*/ 359833 h 423333"/>
              <a:gd name="csX2" fmla="*/ 127000 w 127000"/>
              <a:gd name="csY2" fmla="*/ 206531 h 423333"/>
              <a:gd name="csX3" fmla="*/ 127000 w 127000"/>
              <a:gd name="csY3" fmla="*/ 0 h 423333"/>
              <a:gd name="csX4" fmla="*/ 0 w 127000"/>
              <a:gd name="csY4" fmla="*/ 0 h 423333"/>
              <a:gd name="csX5" fmla="*/ 0 w 127000"/>
              <a:gd name="csY5" fmla="*/ 359833 h 423333"/>
              <a:gd name="csX6" fmla="*/ 63500 w 127000"/>
              <a:gd name="csY6" fmla="*/ 423333 h 4233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27000" h="423333">
                <a:moveTo>
                  <a:pt x="63500" y="423333"/>
                </a:moveTo>
                <a:cubicBezTo>
                  <a:pt x="98570" y="423333"/>
                  <a:pt x="127000" y="394903"/>
                  <a:pt x="127000" y="359833"/>
                </a:cubicBezTo>
                <a:lnTo>
                  <a:pt x="127000" y="206531"/>
                </a:lnTo>
                <a:lnTo>
                  <a:pt x="127000" y="0"/>
                </a:lnTo>
                <a:lnTo>
                  <a:pt x="0" y="0"/>
                </a:lnTo>
                <a:lnTo>
                  <a:pt x="0" y="359833"/>
                </a:lnTo>
                <a:cubicBezTo>
                  <a:pt x="0" y="394903"/>
                  <a:pt x="28430" y="423333"/>
                  <a:pt x="63500" y="423333"/>
                </a:cubicBezTo>
                <a:close/>
              </a:path>
            </a:pathLst>
          </a:custGeom>
          <a:solidFill>
            <a:srgbClr val="0070C0"/>
          </a:solidFill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" name="AutoShape 9">
            <a:extLst>
              <a:ext uri="{FF2B5EF4-FFF2-40B4-BE49-F238E27FC236}">
                <a16:creationId xmlns:a16="http://schemas.microsoft.com/office/drawing/2014/main" id="{4B13DDE3-8415-2E97-51D1-6D0FFD9E0D94}"/>
              </a:ext>
            </a:extLst>
          </p:cNvPr>
          <p:cNvSpPr/>
          <p:nvPr/>
        </p:nvSpPr>
        <p:spPr>
          <a:xfrm>
            <a:off x="7481770" y="2799749"/>
            <a:ext cx="3175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Color / </a:t>
            </a:r>
            <a:r>
              <a:rPr lang="en-US" sz="14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色彩样式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2" name="AutoShape 10">
            <a:extLst>
              <a:ext uri="{FF2B5EF4-FFF2-40B4-BE49-F238E27FC236}">
                <a16:creationId xmlns:a16="http://schemas.microsoft.com/office/drawing/2014/main" id="{864F8A32-6899-3022-A440-F719AE3BE117}"/>
              </a:ext>
            </a:extLst>
          </p:cNvPr>
          <p:cNvSpPr/>
          <p:nvPr/>
        </p:nvSpPr>
        <p:spPr>
          <a:xfrm>
            <a:off x="7481770" y="3180749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设置预览图或缩略图的背景色与显示样式，提升视觉区分度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3" name="AutoShape 11">
            <a:extLst>
              <a:ext uri="{FF2B5EF4-FFF2-40B4-BE49-F238E27FC236}">
                <a16:creationId xmlns:a16="http://schemas.microsoft.com/office/drawing/2014/main" id="{A0751B0A-6F78-CEC6-0225-D9C1B74C9D70}"/>
              </a:ext>
            </a:extLst>
          </p:cNvPr>
          <p:cNvSpPr/>
          <p:nvPr/>
        </p:nvSpPr>
        <p:spPr>
          <a:xfrm>
            <a:off x="6592770" y="4006249"/>
            <a:ext cx="4318000" cy="1143000"/>
          </a:xfrm>
          <a:prstGeom prst="roundRect">
            <a:avLst>
              <a:gd name="adj" fmla="val 8888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5" name="任意多边形: 形状 64">
            <a:extLst>
              <a:ext uri="{FF2B5EF4-FFF2-40B4-BE49-F238E27FC236}">
                <a16:creationId xmlns:a16="http://schemas.microsoft.com/office/drawing/2014/main" id="{7023E2C0-9551-7E69-16BD-251417D0E4AA}"/>
              </a:ext>
            </a:extLst>
          </p:cNvPr>
          <p:cNvSpPr/>
          <p:nvPr/>
        </p:nvSpPr>
        <p:spPr>
          <a:xfrm>
            <a:off x="6846770" y="4387249"/>
            <a:ext cx="317500" cy="317500"/>
          </a:xfrm>
          <a:custGeom>
            <a:avLst/>
            <a:gdLst>
              <a:gd name="csX0" fmla="*/ 296333 w 317500"/>
              <a:gd name="csY0" fmla="*/ 0 h 317500"/>
              <a:gd name="csX1" fmla="*/ 317500 w 317500"/>
              <a:gd name="csY1" fmla="*/ 0 h 317500"/>
              <a:gd name="csX2" fmla="*/ 317500 w 317500"/>
              <a:gd name="csY2" fmla="*/ 317500 h 317500"/>
              <a:gd name="csX3" fmla="*/ 296333 w 317500"/>
              <a:gd name="csY3" fmla="*/ 317500 h 317500"/>
              <a:gd name="csX4" fmla="*/ 21167 w 317500"/>
              <a:gd name="csY4" fmla="*/ 317500 h 317500"/>
              <a:gd name="csX5" fmla="*/ 0 w 317500"/>
              <a:gd name="csY5" fmla="*/ 317500 h 317500"/>
              <a:gd name="csX6" fmla="*/ 0 w 317500"/>
              <a:gd name="csY6" fmla="*/ 0 h 317500"/>
              <a:gd name="csX7" fmla="*/ 21167 w 317500"/>
              <a:gd name="csY7" fmla="*/ 0 h 317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317500" h="317500">
                <a:moveTo>
                  <a:pt x="296333" y="0"/>
                </a:moveTo>
                <a:cubicBezTo>
                  <a:pt x="308023" y="0"/>
                  <a:pt x="317500" y="0"/>
                  <a:pt x="317500" y="0"/>
                </a:cubicBezTo>
                <a:lnTo>
                  <a:pt x="317500" y="317500"/>
                </a:lnTo>
                <a:cubicBezTo>
                  <a:pt x="317500" y="317500"/>
                  <a:pt x="308023" y="317500"/>
                  <a:pt x="296333" y="317500"/>
                </a:cubicBezTo>
                <a:lnTo>
                  <a:pt x="21167" y="317500"/>
                </a:lnTo>
                <a:cubicBezTo>
                  <a:pt x="9477" y="317500"/>
                  <a:pt x="0" y="317500"/>
                  <a:pt x="0" y="317500"/>
                </a:cubicBezTo>
                <a:lnTo>
                  <a:pt x="0" y="0"/>
                </a:lnTo>
                <a:cubicBezTo>
                  <a:pt x="0" y="0"/>
                  <a:pt x="9477" y="0"/>
                  <a:pt x="21167" y="0"/>
                </a:cubicBezTo>
                <a:close/>
              </a:path>
            </a:pathLst>
          </a:custGeom>
          <a:solidFill>
            <a:srgbClr val="0070C0"/>
          </a:solidFill>
          <a:ln w="21034" cap="flat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6" name="任意多边形: 形状 65">
            <a:extLst>
              <a:ext uri="{FF2B5EF4-FFF2-40B4-BE49-F238E27FC236}">
                <a16:creationId xmlns:a16="http://schemas.microsoft.com/office/drawing/2014/main" id="{63376975-7292-9D93-9AD7-5705B816B6D6}"/>
              </a:ext>
            </a:extLst>
          </p:cNvPr>
          <p:cNvSpPr/>
          <p:nvPr/>
        </p:nvSpPr>
        <p:spPr>
          <a:xfrm>
            <a:off x="6910270" y="4450749"/>
            <a:ext cx="317500" cy="317500"/>
          </a:xfrm>
          <a:custGeom>
            <a:avLst/>
            <a:gdLst>
              <a:gd name="csX0" fmla="*/ 317500 w 317500"/>
              <a:gd name="csY0" fmla="*/ 0 h 317500"/>
              <a:gd name="csX1" fmla="*/ 317500 w 317500"/>
              <a:gd name="csY1" fmla="*/ 285750 h 317500"/>
              <a:gd name="csX2" fmla="*/ 285750 w 317500"/>
              <a:gd name="csY2" fmla="*/ 317500 h 317500"/>
              <a:gd name="csX3" fmla="*/ 0 w 317500"/>
              <a:gd name="csY3" fmla="*/ 317500 h 317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17500" h="317500">
                <a:moveTo>
                  <a:pt x="317500" y="0"/>
                </a:moveTo>
                <a:lnTo>
                  <a:pt x="317500" y="285750"/>
                </a:lnTo>
                <a:cubicBezTo>
                  <a:pt x="317500" y="303286"/>
                  <a:pt x="303286" y="317500"/>
                  <a:pt x="285750" y="317500"/>
                </a:cubicBezTo>
                <a:lnTo>
                  <a:pt x="0" y="317500"/>
                </a:lnTo>
              </a:path>
            </a:pathLst>
          </a:custGeom>
          <a:noFill/>
          <a:ln w="21034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7" name="任意多边形: 形状 66">
            <a:extLst>
              <a:ext uri="{FF2B5EF4-FFF2-40B4-BE49-F238E27FC236}">
                <a16:creationId xmlns:a16="http://schemas.microsoft.com/office/drawing/2014/main" id="{9F444901-D374-7B70-46CE-A38CBA31B8EA}"/>
              </a:ext>
            </a:extLst>
          </p:cNvPr>
          <p:cNvSpPr/>
          <p:nvPr/>
        </p:nvSpPr>
        <p:spPr>
          <a:xfrm>
            <a:off x="6846770" y="4510960"/>
            <a:ext cx="211666" cy="98538"/>
          </a:xfrm>
          <a:custGeom>
            <a:avLst/>
            <a:gdLst>
              <a:gd name="csX0" fmla="*/ 0 w 211666"/>
              <a:gd name="csY0" fmla="*/ 77372 h 98538"/>
              <a:gd name="csX1" fmla="*/ 81028 w 211666"/>
              <a:gd name="csY1" fmla="*/ 5346 h 98538"/>
              <a:gd name="csX2" fmla="*/ 109329 w 211666"/>
              <a:gd name="csY2" fmla="*/ 5505 h 98538"/>
              <a:gd name="csX3" fmla="*/ 211667 w 211666"/>
              <a:gd name="csY3" fmla="*/ 98539 h 985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211666" h="98538">
                <a:moveTo>
                  <a:pt x="0" y="77372"/>
                </a:moveTo>
                <a:lnTo>
                  <a:pt x="81028" y="5346"/>
                </a:lnTo>
                <a:cubicBezTo>
                  <a:pt x="89116" y="-1842"/>
                  <a:pt x="101323" y="-1774"/>
                  <a:pt x="109329" y="5505"/>
                </a:cubicBezTo>
                <a:lnTo>
                  <a:pt x="211667" y="98539"/>
                </a:lnTo>
              </a:path>
            </a:pathLst>
          </a:custGeom>
          <a:noFill/>
          <a:ln w="21034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" name="任意多边形: 形状 67">
            <a:extLst>
              <a:ext uri="{FF2B5EF4-FFF2-40B4-BE49-F238E27FC236}">
                <a16:creationId xmlns:a16="http://schemas.microsoft.com/office/drawing/2014/main" id="{FEAE0917-A3FC-E382-33E7-E531D5C75976}"/>
              </a:ext>
            </a:extLst>
          </p:cNvPr>
          <p:cNvSpPr/>
          <p:nvPr/>
        </p:nvSpPr>
        <p:spPr>
          <a:xfrm>
            <a:off x="7016103" y="4520059"/>
            <a:ext cx="148166" cy="57689"/>
          </a:xfrm>
          <a:custGeom>
            <a:avLst/>
            <a:gdLst>
              <a:gd name="csX0" fmla="*/ 0 w 148166"/>
              <a:gd name="csY0" fmla="*/ 47107 h 57689"/>
              <a:gd name="csX1" fmla="*/ 50640 w 148166"/>
              <a:gd name="csY1" fmla="*/ 4905 h 57689"/>
              <a:gd name="csX2" fmla="*/ 76891 w 148166"/>
              <a:gd name="csY2" fmla="*/ 4233 h 57689"/>
              <a:gd name="csX3" fmla="*/ 148167 w 148166"/>
              <a:gd name="csY3" fmla="*/ 57690 h 5768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48166" h="57689">
                <a:moveTo>
                  <a:pt x="0" y="47107"/>
                </a:moveTo>
                <a:lnTo>
                  <a:pt x="50640" y="4905"/>
                </a:lnTo>
                <a:cubicBezTo>
                  <a:pt x="58178" y="-1375"/>
                  <a:pt x="69043" y="-1653"/>
                  <a:pt x="76891" y="4233"/>
                </a:cubicBezTo>
                <a:lnTo>
                  <a:pt x="148167" y="57690"/>
                </a:lnTo>
              </a:path>
            </a:pathLst>
          </a:custGeom>
          <a:noFill/>
          <a:ln w="21034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" name="任意多边形: 形状 68">
            <a:extLst>
              <a:ext uri="{FF2B5EF4-FFF2-40B4-BE49-F238E27FC236}">
                <a16:creationId xmlns:a16="http://schemas.microsoft.com/office/drawing/2014/main" id="{92F98571-DDE0-1BEA-FB9E-0035261D5979}"/>
              </a:ext>
            </a:extLst>
          </p:cNvPr>
          <p:cNvSpPr/>
          <p:nvPr/>
        </p:nvSpPr>
        <p:spPr>
          <a:xfrm>
            <a:off x="6846770" y="4524832"/>
            <a:ext cx="10583" cy="84666"/>
          </a:xfrm>
          <a:custGeom>
            <a:avLst/>
            <a:gdLst>
              <a:gd name="csX0" fmla="*/ 0 w 10583"/>
              <a:gd name="csY0" fmla="*/ 0 h 84666"/>
              <a:gd name="csX1" fmla="*/ 0 w 10583"/>
              <a:gd name="csY1" fmla="*/ 84667 h 84666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0583" h="84666">
                <a:moveTo>
                  <a:pt x="0" y="0"/>
                </a:moveTo>
                <a:lnTo>
                  <a:pt x="0" y="84667"/>
                </a:lnTo>
              </a:path>
            </a:pathLst>
          </a:custGeom>
          <a:noFill/>
          <a:ln w="21034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0" name="任意多边形: 形状 69">
            <a:extLst>
              <a:ext uri="{FF2B5EF4-FFF2-40B4-BE49-F238E27FC236}">
                <a16:creationId xmlns:a16="http://schemas.microsoft.com/office/drawing/2014/main" id="{3ADBDDFB-BA1C-DD09-7A41-1A45E93DA853}"/>
              </a:ext>
            </a:extLst>
          </p:cNvPr>
          <p:cNvSpPr/>
          <p:nvPr/>
        </p:nvSpPr>
        <p:spPr>
          <a:xfrm>
            <a:off x="7164270" y="4524832"/>
            <a:ext cx="10583" cy="84666"/>
          </a:xfrm>
          <a:custGeom>
            <a:avLst/>
            <a:gdLst>
              <a:gd name="csX0" fmla="*/ 0 w 10583"/>
              <a:gd name="csY0" fmla="*/ 0 h 84666"/>
              <a:gd name="csX1" fmla="*/ 0 w 10583"/>
              <a:gd name="csY1" fmla="*/ 84667 h 84666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0583" h="84666">
                <a:moveTo>
                  <a:pt x="0" y="0"/>
                </a:moveTo>
                <a:lnTo>
                  <a:pt x="0" y="84667"/>
                </a:lnTo>
              </a:path>
            </a:pathLst>
          </a:custGeom>
          <a:noFill/>
          <a:ln w="21034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AutoShape 13">
            <a:extLst>
              <a:ext uri="{FF2B5EF4-FFF2-40B4-BE49-F238E27FC236}">
                <a16:creationId xmlns:a16="http://schemas.microsoft.com/office/drawing/2014/main" id="{C6364231-256B-8F31-9D6E-501F28CE7686}"/>
              </a:ext>
            </a:extLst>
          </p:cNvPr>
          <p:cNvSpPr/>
          <p:nvPr/>
        </p:nvSpPr>
        <p:spPr>
          <a:xfrm>
            <a:off x="7481770" y="4196749"/>
            <a:ext cx="3175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Small images / </a:t>
            </a:r>
            <a:r>
              <a:rPr lang="en-US" sz="14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精简视图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6" name="AutoShape 14">
            <a:extLst>
              <a:ext uri="{FF2B5EF4-FFF2-40B4-BE49-F238E27FC236}">
                <a16:creationId xmlns:a16="http://schemas.microsoft.com/office/drawing/2014/main" id="{464559F8-9857-4A6C-A06E-DCFD0E01D84A}"/>
              </a:ext>
            </a:extLst>
          </p:cNvPr>
          <p:cNvSpPr/>
          <p:nvPr/>
        </p:nvSpPr>
        <p:spPr>
          <a:xfrm>
            <a:off x="7481770" y="4577749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强制使用较小的预览缩略图，有效节省界面空间，提升加载速度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71" name="AutoShape 12">
            <a:extLst>
              <a:ext uri="{FF2B5EF4-FFF2-40B4-BE49-F238E27FC236}">
                <a16:creationId xmlns:a16="http://schemas.microsoft.com/office/drawing/2014/main" id="{597C507A-FF91-131F-97CC-FDBBB9E0D5C8}"/>
              </a:ext>
            </a:extLst>
          </p:cNvPr>
          <p:cNvSpPr/>
          <p:nvPr/>
        </p:nvSpPr>
        <p:spPr>
          <a:xfrm>
            <a:off x="631668" y="1658495"/>
            <a:ext cx="4311964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2" name="图片 71">
            <a:extLst>
              <a:ext uri="{FF2B5EF4-FFF2-40B4-BE49-F238E27FC236}">
                <a16:creationId xmlns:a16="http://schemas.microsoft.com/office/drawing/2014/main" id="{345A120C-92F9-BF84-02CC-FBBFC584B18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230" y="2003676"/>
            <a:ext cx="4175568" cy="38816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8" grpId="0"/>
      <p:bldP spid="29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31" grpId="0"/>
      <p:bldP spid="32" grpId="0"/>
      <p:bldP spid="3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4E851-288A-6D12-9040-3EF84A668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3845DBC9-3A94-3E91-34F7-D1F88EB8C4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blipFill>
            <a:blip r:embed="rId3"/>
            <a:stretch>
              <a:fillRect/>
            </a:stretch>
          </a:blip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CF15A0F2-B999-E86F-F0AA-D6EB8C1948B0}"/>
              </a:ext>
            </a:extLst>
          </p:cNvPr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Rendering：为截图、演示和展示服务</a:t>
            </a:r>
            <a:endParaRPr lang="en-US" sz="1100" dirty="0"/>
          </a:p>
        </p:txBody>
      </p:sp>
      <p:sp>
        <p:nvSpPr>
          <p:cNvPr id="37" name="AutoShape 15">
            <a:extLst>
              <a:ext uri="{FF2B5EF4-FFF2-40B4-BE49-F238E27FC236}">
                <a16:creationId xmlns:a16="http://schemas.microsoft.com/office/drawing/2014/main" id="{E2999B9F-9746-6059-C652-65076002136D}"/>
              </a:ext>
            </a:extLst>
          </p:cNvPr>
          <p:cNvSpPr/>
          <p:nvPr/>
        </p:nvSpPr>
        <p:spPr>
          <a:xfrm>
            <a:off x="6477000" y="1651000"/>
            <a:ext cx="4826000" cy="4445000"/>
          </a:xfrm>
          <a:prstGeom prst="roundRect">
            <a:avLst>
              <a:gd name="adj" fmla="val 3428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8" name="AutoShape 16">
            <a:extLst>
              <a:ext uri="{FF2B5EF4-FFF2-40B4-BE49-F238E27FC236}">
                <a16:creationId xmlns:a16="http://schemas.microsoft.com/office/drawing/2014/main" id="{3DC0E316-573C-9182-DBB3-922FEC828F13}"/>
              </a:ext>
            </a:extLst>
          </p:cNvPr>
          <p:cNvSpPr/>
          <p:nvPr/>
        </p:nvSpPr>
        <p:spPr>
          <a:xfrm>
            <a:off x="6731000" y="1905000"/>
            <a:ext cx="508000" cy="508000"/>
          </a:xfrm>
          <a:prstGeom prst="ellipse">
            <a:avLst/>
          </a:prstGeom>
          <a:solidFill>
            <a:srgbClr val="E8ED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4" name="任意多边形: 形状 53">
            <a:extLst>
              <a:ext uri="{FF2B5EF4-FFF2-40B4-BE49-F238E27FC236}">
                <a16:creationId xmlns:a16="http://schemas.microsoft.com/office/drawing/2014/main" id="{EC7F2C0E-48D1-C7E8-F481-D7F7CE4B4BFA}"/>
              </a:ext>
            </a:extLst>
          </p:cNvPr>
          <p:cNvSpPr/>
          <p:nvPr/>
        </p:nvSpPr>
        <p:spPr>
          <a:xfrm>
            <a:off x="6985000" y="2136000"/>
            <a:ext cx="127000" cy="149999"/>
          </a:xfrm>
          <a:custGeom>
            <a:avLst/>
            <a:gdLst>
              <a:gd name="csX0" fmla="*/ 0 w 127000"/>
              <a:gd name="csY0" fmla="*/ 130596 h 149999"/>
              <a:gd name="csX1" fmla="*/ 50800 w 127000"/>
              <a:gd name="csY1" fmla="*/ 149999 h 149999"/>
              <a:gd name="csX2" fmla="*/ 127000 w 127000"/>
              <a:gd name="csY2" fmla="*/ 73799 h 149999"/>
              <a:gd name="csX3" fmla="*/ 69850 w 127000"/>
              <a:gd name="csY3" fmla="*/ 0 h 14999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27000" h="149999">
                <a:moveTo>
                  <a:pt x="0" y="130596"/>
                </a:moveTo>
                <a:cubicBezTo>
                  <a:pt x="13481" y="142662"/>
                  <a:pt x="31284" y="149999"/>
                  <a:pt x="50800" y="149999"/>
                </a:cubicBezTo>
                <a:cubicBezTo>
                  <a:pt x="92884" y="149999"/>
                  <a:pt x="127000" y="115883"/>
                  <a:pt x="127000" y="73799"/>
                </a:cubicBezTo>
                <a:cubicBezTo>
                  <a:pt x="127000" y="38293"/>
                  <a:pt x="102716" y="8459"/>
                  <a:pt x="69850" y="0"/>
                </a:cubicBezTo>
              </a:path>
            </a:pathLst>
          </a:custGeom>
          <a:noFill/>
          <a:ln w="1270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20C1EAE1-ED96-6B6C-2B4A-22D8E28E3D3C}"/>
              </a:ext>
            </a:extLst>
          </p:cNvPr>
          <p:cNvSpPr/>
          <p:nvPr/>
        </p:nvSpPr>
        <p:spPr>
          <a:xfrm>
            <a:off x="6858000" y="2136000"/>
            <a:ext cx="152400" cy="149999"/>
          </a:xfrm>
          <a:custGeom>
            <a:avLst/>
            <a:gdLst>
              <a:gd name="csX0" fmla="*/ 57150 w 152400"/>
              <a:gd name="csY0" fmla="*/ 0 h 149999"/>
              <a:gd name="csX1" fmla="*/ 0 w 152400"/>
              <a:gd name="csY1" fmla="*/ 73799 h 149999"/>
              <a:gd name="csX2" fmla="*/ 76200 w 152400"/>
              <a:gd name="csY2" fmla="*/ 149999 h 149999"/>
              <a:gd name="csX3" fmla="*/ 152400 w 152400"/>
              <a:gd name="csY3" fmla="*/ 73799 h 149999"/>
              <a:gd name="csX4" fmla="*/ 147140 w 152400"/>
              <a:gd name="csY4" fmla="*/ 45923 h 14999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2400" h="149999">
                <a:moveTo>
                  <a:pt x="57150" y="0"/>
                </a:moveTo>
                <a:cubicBezTo>
                  <a:pt x="24284" y="8459"/>
                  <a:pt x="0" y="38293"/>
                  <a:pt x="0" y="73799"/>
                </a:cubicBezTo>
                <a:cubicBezTo>
                  <a:pt x="0" y="115883"/>
                  <a:pt x="34116" y="149999"/>
                  <a:pt x="76200" y="149999"/>
                </a:cubicBezTo>
                <a:cubicBezTo>
                  <a:pt x="118284" y="149999"/>
                  <a:pt x="152400" y="115883"/>
                  <a:pt x="152400" y="73799"/>
                </a:cubicBezTo>
                <a:cubicBezTo>
                  <a:pt x="152400" y="63960"/>
                  <a:pt x="150535" y="54557"/>
                  <a:pt x="147140" y="45923"/>
                </a:cubicBezTo>
              </a:path>
            </a:pathLst>
          </a:custGeom>
          <a:noFill/>
          <a:ln w="1270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任意多边形: 形状 55">
            <a:extLst>
              <a:ext uri="{FF2B5EF4-FFF2-40B4-BE49-F238E27FC236}">
                <a16:creationId xmlns:a16="http://schemas.microsoft.com/office/drawing/2014/main" id="{2C17C616-4C7D-F127-7857-96CEE074C1D1}"/>
              </a:ext>
            </a:extLst>
          </p:cNvPr>
          <p:cNvSpPr/>
          <p:nvPr/>
        </p:nvSpPr>
        <p:spPr>
          <a:xfrm>
            <a:off x="6908800" y="2032000"/>
            <a:ext cx="152400" cy="152400"/>
          </a:xfrm>
          <a:custGeom>
            <a:avLst/>
            <a:gdLst>
              <a:gd name="csX0" fmla="*/ 76200 w 152400"/>
              <a:gd name="csY0" fmla="*/ 152400 h 152400"/>
              <a:gd name="csX1" fmla="*/ 152400 w 152400"/>
              <a:gd name="csY1" fmla="*/ 76200 h 152400"/>
              <a:gd name="csX2" fmla="*/ 76200 w 152400"/>
              <a:gd name="csY2" fmla="*/ 0 h 152400"/>
              <a:gd name="csX3" fmla="*/ 0 w 152400"/>
              <a:gd name="csY3" fmla="*/ 76200 h 152400"/>
              <a:gd name="csX4" fmla="*/ 76200 w 152400"/>
              <a:gd name="csY4" fmla="*/ 152400 h 152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2400" h="152400">
                <a:moveTo>
                  <a:pt x="76200" y="152400"/>
                </a:moveTo>
                <a:cubicBezTo>
                  <a:pt x="118284" y="152400"/>
                  <a:pt x="152400" y="118284"/>
                  <a:pt x="152400" y="76200"/>
                </a:cubicBezTo>
                <a:cubicBezTo>
                  <a:pt x="152400" y="34116"/>
                  <a:pt x="118284" y="0"/>
                  <a:pt x="76200" y="0"/>
                </a:cubicBezTo>
                <a:cubicBezTo>
                  <a:pt x="34116" y="0"/>
                  <a:pt x="0" y="34116"/>
                  <a:pt x="0" y="76200"/>
                </a:cubicBezTo>
                <a:cubicBezTo>
                  <a:pt x="0" y="118284"/>
                  <a:pt x="34116" y="152400"/>
                  <a:pt x="76200" y="152400"/>
                </a:cubicBezTo>
                <a:close/>
              </a:path>
            </a:pathLst>
          </a:custGeom>
          <a:solidFill>
            <a:srgbClr val="0070C0"/>
          </a:solidFill>
          <a:ln w="1270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AutoShape 18">
            <a:extLst>
              <a:ext uri="{FF2B5EF4-FFF2-40B4-BE49-F238E27FC236}">
                <a16:creationId xmlns:a16="http://schemas.microsoft.com/office/drawing/2014/main" id="{C9363A93-DC4F-CA4C-A80A-A68258F5BD12}"/>
              </a:ext>
            </a:extLst>
          </p:cNvPr>
          <p:cNvSpPr/>
          <p:nvPr/>
        </p:nvSpPr>
        <p:spPr>
          <a:xfrm>
            <a:off x="7366000" y="1905000"/>
            <a:ext cx="368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Background color (</a:t>
            </a:r>
            <a:r>
              <a:rPr lang="en-US" sz="18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背景颜色</a:t>
            </a: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41" name="AutoShape 19">
            <a:extLst>
              <a:ext uri="{FF2B5EF4-FFF2-40B4-BE49-F238E27FC236}">
                <a16:creationId xmlns:a16="http://schemas.microsoft.com/office/drawing/2014/main" id="{D841EA47-5121-0281-8BAE-6B43C1EB120A}"/>
              </a:ext>
            </a:extLst>
          </p:cNvPr>
          <p:cNvSpPr/>
          <p:nvPr/>
        </p:nvSpPr>
        <p:spPr>
          <a:xfrm>
            <a:off x="6731000" y="2667000"/>
            <a:ext cx="4318000" cy="952500"/>
          </a:xfrm>
          <a:prstGeom prst="roundRect">
            <a:avLst>
              <a:gd name="adj" fmla="val 10666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2" name="Picture 20">
            <a:extLst>
              <a:ext uri="{FF2B5EF4-FFF2-40B4-BE49-F238E27FC236}">
                <a16:creationId xmlns:a16="http://schemas.microsoft.com/office/drawing/2014/main" id="{EBA83573-3D44-765D-0EF7-7910DD28DD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21500" y="2921000"/>
            <a:ext cx="406400" cy="406400"/>
          </a:xfrm>
          <a:prstGeom prst="rect">
            <a:avLst/>
          </a:prstGeom>
        </p:spPr>
      </p:pic>
      <p:sp>
        <p:nvSpPr>
          <p:cNvPr id="43" name="AutoShape 21">
            <a:extLst>
              <a:ext uri="{FF2B5EF4-FFF2-40B4-BE49-F238E27FC236}">
                <a16:creationId xmlns:a16="http://schemas.microsoft.com/office/drawing/2014/main" id="{390BA304-15DD-5F50-CF53-109072BC5A1C}"/>
              </a:ext>
            </a:extLst>
          </p:cNvPr>
          <p:cNvSpPr/>
          <p:nvPr/>
        </p:nvSpPr>
        <p:spPr>
          <a:xfrm>
            <a:off x="7493000" y="2794000"/>
            <a:ext cx="3302000" cy="279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核心作用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4" name="AutoShape 22">
            <a:extLst>
              <a:ext uri="{FF2B5EF4-FFF2-40B4-BE49-F238E27FC236}">
                <a16:creationId xmlns:a16="http://schemas.microsoft.com/office/drawing/2014/main" id="{E5B9EEE8-71FB-ADDE-D65E-3C61C1EC9404}"/>
              </a:ext>
            </a:extLst>
          </p:cNvPr>
          <p:cNvSpPr/>
          <p:nvPr/>
        </p:nvSpPr>
        <p:spPr>
          <a:xfrm>
            <a:off x="7493000" y="3111500"/>
            <a:ext cx="330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直接定义软件主视图区域的底色，是视觉呈现的基础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5" name="AutoShape 23">
            <a:extLst>
              <a:ext uri="{FF2B5EF4-FFF2-40B4-BE49-F238E27FC236}">
                <a16:creationId xmlns:a16="http://schemas.microsoft.com/office/drawing/2014/main" id="{08ECC2CB-CA00-4286-CE19-A90B3899ABC3}"/>
              </a:ext>
            </a:extLst>
          </p:cNvPr>
          <p:cNvSpPr/>
          <p:nvPr/>
        </p:nvSpPr>
        <p:spPr>
          <a:xfrm>
            <a:off x="6731000" y="3746500"/>
            <a:ext cx="4318000" cy="952500"/>
          </a:xfrm>
          <a:prstGeom prst="roundRect">
            <a:avLst>
              <a:gd name="adj" fmla="val 10666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6" name="Picture 24">
            <a:extLst>
              <a:ext uri="{FF2B5EF4-FFF2-40B4-BE49-F238E27FC236}">
                <a16:creationId xmlns:a16="http://schemas.microsoft.com/office/drawing/2014/main" id="{83502DCD-BA34-D40D-4CB1-BFCAA4080E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21500" y="4000500"/>
            <a:ext cx="406400" cy="406400"/>
          </a:xfrm>
          <a:prstGeom prst="rect">
            <a:avLst/>
          </a:prstGeom>
        </p:spPr>
      </p:pic>
      <p:sp>
        <p:nvSpPr>
          <p:cNvPr id="47" name="AutoShape 25">
            <a:extLst>
              <a:ext uri="{FF2B5EF4-FFF2-40B4-BE49-F238E27FC236}">
                <a16:creationId xmlns:a16="http://schemas.microsoft.com/office/drawing/2014/main" id="{2ACE682C-6DFC-EEC6-9C7C-DB8E65593CC8}"/>
              </a:ext>
            </a:extLst>
          </p:cNvPr>
          <p:cNvSpPr/>
          <p:nvPr/>
        </p:nvSpPr>
        <p:spPr>
          <a:xfrm>
            <a:off x="7493000" y="3873500"/>
            <a:ext cx="3302000" cy="279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关键影响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8" name="AutoShape 26">
            <a:extLst>
              <a:ext uri="{FF2B5EF4-FFF2-40B4-BE49-F238E27FC236}">
                <a16:creationId xmlns:a16="http://schemas.microsoft.com/office/drawing/2014/main" id="{F50ABD67-4921-EEEC-A4AC-F5E75C352BD9}"/>
              </a:ext>
            </a:extLst>
          </p:cNvPr>
          <p:cNvSpPr/>
          <p:nvPr/>
        </p:nvSpPr>
        <p:spPr>
          <a:xfrm>
            <a:off x="7493000" y="4191000"/>
            <a:ext cx="330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决定零件模型的对比度与可读性，深色零件建议配浅色背景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9" name="AutoShape 27">
            <a:extLst>
              <a:ext uri="{FF2B5EF4-FFF2-40B4-BE49-F238E27FC236}">
                <a16:creationId xmlns:a16="http://schemas.microsoft.com/office/drawing/2014/main" id="{29653D25-991B-0E95-4CFC-4674AC6DDBC1}"/>
              </a:ext>
            </a:extLst>
          </p:cNvPr>
          <p:cNvSpPr/>
          <p:nvPr/>
        </p:nvSpPr>
        <p:spPr>
          <a:xfrm>
            <a:off x="6731000" y="4826000"/>
            <a:ext cx="4318000" cy="952500"/>
          </a:xfrm>
          <a:prstGeom prst="roundRect">
            <a:avLst>
              <a:gd name="adj" fmla="val 10666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0" name="Picture 28">
            <a:extLst>
              <a:ext uri="{FF2B5EF4-FFF2-40B4-BE49-F238E27FC236}">
                <a16:creationId xmlns:a16="http://schemas.microsoft.com/office/drawing/2014/main" id="{BBA8969F-76FB-5913-297F-46CB0FAA4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21500" y="5080000"/>
            <a:ext cx="406400" cy="406400"/>
          </a:xfrm>
          <a:prstGeom prst="rect">
            <a:avLst/>
          </a:prstGeom>
        </p:spPr>
      </p:pic>
      <p:sp>
        <p:nvSpPr>
          <p:cNvPr id="51" name="AutoShape 29">
            <a:extLst>
              <a:ext uri="{FF2B5EF4-FFF2-40B4-BE49-F238E27FC236}">
                <a16:creationId xmlns:a16="http://schemas.microsoft.com/office/drawing/2014/main" id="{A9A67ED5-7E06-63D5-37B2-EA596B9713F8}"/>
              </a:ext>
            </a:extLst>
          </p:cNvPr>
          <p:cNvSpPr/>
          <p:nvPr/>
        </p:nvSpPr>
        <p:spPr>
          <a:xfrm>
            <a:off x="7493000" y="4953000"/>
            <a:ext cx="3302000" cy="279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场景建议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52" name="AutoShape 30">
            <a:extLst>
              <a:ext uri="{FF2B5EF4-FFF2-40B4-BE49-F238E27FC236}">
                <a16:creationId xmlns:a16="http://schemas.microsoft.com/office/drawing/2014/main" id="{FE5EF28B-B9A3-898C-7A05-986469303D42}"/>
              </a:ext>
            </a:extLst>
          </p:cNvPr>
          <p:cNvSpPr/>
          <p:nvPr/>
        </p:nvSpPr>
        <p:spPr>
          <a:xfrm>
            <a:off x="7493000" y="5270500"/>
            <a:ext cx="330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教学演示或截图分享时，推荐使用浅灰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(#F4F5F7)或纯白色背景。</a:t>
            </a:r>
            <a:endParaRPr lang="en-US" sz="1100" dirty="0"/>
          </a:p>
        </p:txBody>
      </p:sp>
      <p:sp>
        <p:nvSpPr>
          <p:cNvPr id="4" name="AutoShape 12">
            <a:extLst>
              <a:ext uri="{FF2B5EF4-FFF2-40B4-BE49-F238E27FC236}">
                <a16:creationId xmlns:a16="http://schemas.microsoft.com/office/drawing/2014/main" id="{8B96D360-95A2-E0E9-FDFE-A70AF7CD154A}"/>
              </a:ext>
            </a:extLst>
          </p:cNvPr>
          <p:cNvSpPr/>
          <p:nvPr/>
        </p:nvSpPr>
        <p:spPr>
          <a:xfrm>
            <a:off x="631668" y="1658495"/>
            <a:ext cx="4311964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20B938A-38BF-04C1-1F40-4BEFBD17ED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230" y="2003676"/>
            <a:ext cx="4175568" cy="388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7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54" grpId="0" animBg="1"/>
      <p:bldP spid="55" grpId="0" animBg="1"/>
      <p:bldP spid="56" grpId="0" animBg="1"/>
      <p:bldP spid="40" grpId="0"/>
      <p:bldP spid="41" grpId="0" animBg="1"/>
      <p:bldP spid="43" grpId="0"/>
      <p:bldP spid="44" grpId="0"/>
      <p:bldP spid="45" grpId="0" animBg="1"/>
      <p:bldP spid="47" grpId="0"/>
      <p:bldP spid="48" grpId="0"/>
      <p:bldP spid="49" grpId="0" animBg="1"/>
      <p:bldP spid="51" grpId="0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631</Words>
  <Application>Microsoft Office PowerPoint</Application>
  <PresentationFormat>宽屏</PresentationFormat>
  <Paragraphs>121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3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2026-04-22T11:28:57Z</dcterms:modified>
</cp:coreProperties>
</file>