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notesSlides/notesSlide5.xml" ContentType="application/vnd.openxmlformats-officedocument.presentationml.notesSlide+xml"/>
  <Override PartName="/ppt/tags/tag3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4.xml" ContentType="application/vnd.openxmlformats-officedocument.presentationml.tags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  <p:sldMasterId id="2147483660" r:id="rId2"/>
  </p:sldMasterIdLst>
  <p:notesMasterIdLst>
    <p:notesMasterId r:id="rId13"/>
  </p:notesMasterIdLst>
  <p:sldIdLst>
    <p:sldId id="256" r:id="rId3"/>
    <p:sldId id="270" r:id="rId4"/>
    <p:sldId id="271" r:id="rId5"/>
    <p:sldId id="273" r:id="rId6"/>
    <p:sldId id="272" r:id="rId7"/>
    <p:sldId id="274" r:id="rId8"/>
    <p:sldId id="321" r:id="rId9"/>
    <p:sldId id="275" r:id="rId10"/>
    <p:sldId id="327" r:id="rId11"/>
    <p:sldId id="290" r:id="rId12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F9FB"/>
    <a:srgbClr val="4A6B8A"/>
    <a:srgbClr val="96A5B4"/>
    <a:srgbClr val="B4C7E7"/>
    <a:srgbClr val="0075C9"/>
    <a:srgbClr val="F0F4F8"/>
    <a:srgbClr val="A6A6A6"/>
    <a:srgbClr val="F5F5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167DE14-4E4C-4FFA-87F9-C8EC11AC2451}" v="1" dt="2026-04-22T11:29:10.761"/>
    <p1510:client id="{4707AF86-782F-49EA-B2AE-2F772277FD19}" v="807" dt="2026-04-22T08:05:41.679"/>
    <p1510:client id="{E15EB4E8-0BD8-45F2-8E0E-7FE3BA3D1CC3}" v="1" dt="2026-04-22T11:01:39.27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788" autoAdjust="0"/>
    <p:restoredTop sz="66481" autoAdjust="0"/>
  </p:normalViewPr>
  <p:slideViewPr>
    <p:cSldViewPr snapToGrid="0">
      <p:cViewPr varScale="1">
        <p:scale>
          <a:sx n="62" d="100"/>
          <a:sy n="62" d="100"/>
        </p:scale>
        <p:origin x="64" y="97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microsoft.com/office/2015/10/relationships/revisionInfo" Target="revisionInfo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旭 崔" userId="c9529ebc8e11f68e" providerId="LiveId" clId="{5BFBD16D-A67E-47A1-BF8F-AD1BE8E7C388}"/>
    <pc:docChg chg="undo custSel addSld delSld modSld sldOrd addSection delSection">
      <pc:chgData name="旭 崔" userId="c9529ebc8e11f68e" providerId="LiveId" clId="{5BFBD16D-A67E-47A1-BF8F-AD1BE8E7C388}" dt="2026-04-22T11:09:57.175" v="2769" actId="6549"/>
      <pc:docMkLst>
        <pc:docMk/>
      </pc:docMkLst>
      <pc:sldChg chg="addSp delSp modSp mod modTransition setBg addAnim delAnim modAnim modNotesTx">
        <pc:chgData name="旭 崔" userId="c9529ebc8e11f68e" providerId="LiveId" clId="{5BFBD16D-A67E-47A1-BF8F-AD1BE8E7C388}" dt="2026-04-22T11:01:39.278" v="2726"/>
        <pc:sldMkLst>
          <pc:docMk/>
          <pc:sldMk cId="0" sldId="256"/>
        </pc:sldMkLst>
        <pc:spChg chg="mod">
          <ac:chgData name="旭 崔" userId="c9529ebc8e11f68e" providerId="LiveId" clId="{5BFBD16D-A67E-47A1-BF8F-AD1BE8E7C388}" dt="2026-04-20T02:51:14.420" v="36" actId="1076"/>
          <ac:spMkLst>
            <pc:docMk/>
            <pc:sldMk cId="0" sldId="256"/>
            <ac:spMk id="3" creationId="{00000000-0000-0000-0000-000000000000}"/>
          </ac:spMkLst>
        </pc:spChg>
        <pc:spChg chg="mod">
          <ac:chgData name="旭 崔" userId="c9529ebc8e11f68e" providerId="LiveId" clId="{5BFBD16D-A67E-47A1-BF8F-AD1BE8E7C388}" dt="2026-04-21T01:03:35.387" v="2359" actId="255"/>
          <ac:spMkLst>
            <pc:docMk/>
            <pc:sldMk cId="0" sldId="256"/>
            <ac:spMk id="4" creationId="{00000000-0000-0000-0000-000000000000}"/>
          </ac:spMkLst>
        </pc:spChg>
        <pc:spChg chg="mod">
          <ac:chgData name="旭 崔" userId="c9529ebc8e11f68e" providerId="LiveId" clId="{5BFBD16D-A67E-47A1-BF8F-AD1BE8E7C388}" dt="2026-04-21T01:03:31.996" v="2358" actId="1076"/>
          <ac:spMkLst>
            <pc:docMk/>
            <pc:sldMk cId="0" sldId="256"/>
            <ac:spMk id="5" creationId="{00000000-0000-0000-0000-000000000000}"/>
          </ac:spMkLst>
        </pc:spChg>
        <pc:spChg chg="mod">
          <ac:chgData name="旭 崔" userId="c9529ebc8e11f68e" providerId="LiveId" clId="{5BFBD16D-A67E-47A1-BF8F-AD1BE8E7C388}" dt="2026-04-20T07:16:43.779" v="1429" actId="207"/>
          <ac:spMkLst>
            <pc:docMk/>
            <pc:sldMk cId="0" sldId="256"/>
            <ac:spMk id="6" creationId="{00000000-0000-0000-0000-000000000000}"/>
          </ac:spMkLst>
        </pc:spChg>
        <pc:picChg chg="add del mod">
          <ac:chgData name="旭 崔" userId="c9529ebc8e11f68e" providerId="LiveId" clId="{5BFBD16D-A67E-47A1-BF8F-AD1BE8E7C388}" dt="2026-04-22T07:58:29.205" v="2721" actId="478"/>
          <ac:picMkLst>
            <pc:docMk/>
            <pc:sldMk cId="0" sldId="256"/>
            <ac:picMk id="2" creationId="{2CB1ECA9-161F-60D8-6E43-FE57A89C1570}"/>
          </ac:picMkLst>
        </pc:picChg>
        <pc:picChg chg="add del mod">
          <ac:chgData name="旭 崔" userId="c9529ebc8e11f68e" providerId="LiveId" clId="{5BFBD16D-A67E-47A1-BF8F-AD1BE8E7C388}" dt="2026-04-22T04:41:29.819" v="2711" actId="478"/>
          <ac:picMkLst>
            <pc:docMk/>
            <pc:sldMk cId="0" sldId="256"/>
            <ac:picMk id="2" creationId="{4BB61420-A5CD-BC76-C5EC-84D0D2BA7013}"/>
          </ac:picMkLst>
        </pc:picChg>
        <pc:picChg chg="add del mod">
          <ac:chgData name="旭 崔" userId="c9529ebc8e11f68e" providerId="LiveId" clId="{5BFBD16D-A67E-47A1-BF8F-AD1BE8E7C388}" dt="2026-04-22T02:11:36.363" v="2691" actId="478"/>
          <ac:picMkLst>
            <pc:docMk/>
            <pc:sldMk cId="0" sldId="256"/>
            <ac:picMk id="2" creationId="{BC15467F-7AA5-22C7-9625-54FAED9DFE92}"/>
          </ac:picMkLst>
        </pc:picChg>
        <pc:picChg chg="add del mod">
          <ac:chgData name="旭 崔" userId="c9529ebc8e11f68e" providerId="LiveId" clId="{5BFBD16D-A67E-47A1-BF8F-AD1BE8E7C388}" dt="2026-04-22T04:43:37.246" v="2715"/>
          <ac:picMkLst>
            <pc:docMk/>
            <pc:sldMk cId="0" sldId="256"/>
            <ac:picMk id="7" creationId="{3206F0CB-6AD2-F03C-3B31-0F57DA245BC8}"/>
          </ac:picMkLst>
        </pc:picChg>
        <pc:picChg chg="add del mod">
          <ac:chgData name="旭 崔" userId="c9529ebc8e11f68e" providerId="LiveId" clId="{5BFBD16D-A67E-47A1-BF8F-AD1BE8E7C388}" dt="2026-04-22T02:17:54.873" v="2693" actId="478"/>
          <ac:picMkLst>
            <pc:docMk/>
            <pc:sldMk cId="0" sldId="256"/>
            <ac:picMk id="7" creationId="{491E91C3-D194-53BC-6DE5-BAA52F5934B0}"/>
          </ac:picMkLst>
        </pc:picChg>
        <pc:picChg chg="add del mod">
          <ac:chgData name="旭 崔" userId="c9529ebc8e11f68e" providerId="LiveId" clId="{5BFBD16D-A67E-47A1-BF8F-AD1BE8E7C388}" dt="2026-04-22T08:01:36.060" v="2723" actId="478"/>
          <ac:picMkLst>
            <pc:docMk/>
            <pc:sldMk cId="0" sldId="256"/>
            <ac:picMk id="7" creationId="{DDF623BF-7AB6-2C6F-A041-7FEAE484458E}"/>
          </ac:picMkLst>
        </pc:picChg>
        <pc:picChg chg="add del mod">
          <ac:chgData name="旭 崔" userId="c9529ebc8e11f68e" providerId="LiveId" clId="{5BFBD16D-A67E-47A1-BF8F-AD1BE8E7C388}" dt="2026-04-22T04:48:48.804" v="2717" actId="478"/>
          <ac:picMkLst>
            <pc:docMk/>
            <pc:sldMk cId="0" sldId="256"/>
            <ac:picMk id="8" creationId="{045AC1CB-D8A7-1FF5-E04F-C93A07D164EB}"/>
          </ac:picMkLst>
        </pc:picChg>
        <pc:picChg chg="add del mod">
          <ac:chgData name="旭 崔" userId="c9529ebc8e11f68e" providerId="LiveId" clId="{5BFBD16D-A67E-47A1-BF8F-AD1BE8E7C388}" dt="2026-04-22T02:21:33.203" v="2695" actId="478"/>
          <ac:picMkLst>
            <pc:docMk/>
            <pc:sldMk cId="0" sldId="256"/>
            <ac:picMk id="8" creationId="{229B63E2-C375-26D3-90D3-3CF9B5BC3D53}"/>
          </ac:picMkLst>
        </pc:picChg>
        <pc:picChg chg="add del mod">
          <ac:chgData name="旭 崔" userId="c9529ebc8e11f68e" providerId="LiveId" clId="{5BFBD16D-A67E-47A1-BF8F-AD1BE8E7C388}" dt="2026-04-22T08:06:10.404" v="2725" actId="478"/>
          <ac:picMkLst>
            <pc:docMk/>
            <pc:sldMk cId="0" sldId="256"/>
            <ac:picMk id="8" creationId="{CDEC7F19-BD18-FF28-914E-0BBF8780B08A}"/>
          </ac:picMkLst>
        </pc:picChg>
        <pc:picChg chg="add mod">
          <ac:chgData name="旭 崔" userId="c9529ebc8e11f68e" providerId="LiveId" clId="{5BFBD16D-A67E-47A1-BF8F-AD1BE8E7C388}" dt="2026-04-20T02:51:18.519" v="37"/>
          <ac:picMkLst>
            <pc:docMk/>
            <pc:sldMk cId="0" sldId="256"/>
            <ac:picMk id="9" creationId="{874BE8E2-B82C-8634-809D-BF097AC38DC2}"/>
          </ac:picMkLst>
        </pc:picChg>
        <pc:picChg chg="add del mod">
          <ac:chgData name="旭 崔" userId="c9529ebc8e11f68e" providerId="LiveId" clId="{5BFBD16D-A67E-47A1-BF8F-AD1BE8E7C388}" dt="2026-04-22T03:15:45.683" v="2697" actId="478"/>
          <ac:picMkLst>
            <pc:docMk/>
            <pc:sldMk cId="0" sldId="256"/>
            <ac:picMk id="10" creationId="{5874103E-58AD-4D4E-3B3F-5212A44AFEF5}"/>
          </ac:picMkLst>
        </pc:picChg>
        <pc:picChg chg="add mod">
          <ac:chgData name="旭 崔" userId="c9529ebc8e11f68e" providerId="LiveId" clId="{5BFBD16D-A67E-47A1-BF8F-AD1BE8E7C388}" dt="2026-04-20T02:51:47.092" v="43" actId="1076"/>
          <ac:picMkLst>
            <pc:docMk/>
            <pc:sldMk cId="0" sldId="256"/>
            <ac:picMk id="11" creationId="{408542E4-0D32-0442-C9D9-B623C7CE92D7}"/>
          </ac:picMkLst>
        </pc:picChg>
        <pc:picChg chg="add mod">
          <ac:chgData name="旭 崔" userId="c9529ebc8e11f68e" providerId="LiveId" clId="{5BFBD16D-A67E-47A1-BF8F-AD1BE8E7C388}" dt="2026-04-20T02:51:35.579" v="41"/>
          <ac:picMkLst>
            <pc:docMk/>
            <pc:sldMk cId="0" sldId="256"/>
            <ac:picMk id="12" creationId="{C0898168-4959-99E4-4E11-D068D9E09F8B}"/>
          </ac:picMkLst>
        </pc:picChg>
        <pc:picChg chg="add mod">
          <ac:chgData name="旭 崔" userId="c9529ebc8e11f68e" providerId="LiveId" clId="{5BFBD16D-A67E-47A1-BF8F-AD1BE8E7C388}" dt="2026-04-20T02:51:35.579" v="41"/>
          <ac:picMkLst>
            <pc:docMk/>
            <pc:sldMk cId="0" sldId="256"/>
            <ac:picMk id="13" creationId="{74A54067-6FD3-24E0-2BB8-9F43CBE2723B}"/>
          </ac:picMkLst>
        </pc:picChg>
        <pc:picChg chg="add mod">
          <ac:chgData name="旭 崔" userId="c9529ebc8e11f68e" providerId="LiveId" clId="{5BFBD16D-A67E-47A1-BF8F-AD1BE8E7C388}" dt="2026-04-20T02:51:35.579" v="41"/>
          <ac:picMkLst>
            <pc:docMk/>
            <pc:sldMk cId="0" sldId="256"/>
            <ac:picMk id="14" creationId="{7B9E754E-126D-D437-3C6A-78839FE0152F}"/>
          </ac:picMkLst>
        </pc:picChg>
        <pc:picChg chg="add del mod">
          <ac:chgData name="旭 崔" userId="c9529ebc8e11f68e" providerId="LiveId" clId="{5BFBD16D-A67E-47A1-BF8F-AD1BE8E7C388}" dt="2026-04-22T03:17:55.451" v="2699" actId="478"/>
          <ac:picMkLst>
            <pc:docMk/>
            <pc:sldMk cId="0" sldId="256"/>
            <ac:picMk id="15" creationId="{F1AC92F3-D329-F732-E491-EAE6B80641A0}"/>
          </ac:picMkLst>
        </pc:picChg>
        <pc:picChg chg="add mod">
          <ac:chgData name="旭 崔" userId="c9529ebc8e11f68e" providerId="LiveId" clId="{5BFBD16D-A67E-47A1-BF8F-AD1BE8E7C388}" dt="2026-04-20T02:51:35.579" v="41"/>
          <ac:picMkLst>
            <pc:docMk/>
            <pc:sldMk cId="0" sldId="256"/>
            <ac:picMk id="16" creationId="{846A78CC-0D1F-F654-70CD-9D8A851A64C7}"/>
          </ac:picMkLst>
        </pc:picChg>
        <pc:picChg chg="add del mod">
          <ac:chgData name="旭 崔" userId="c9529ebc8e11f68e" providerId="LiveId" clId="{5BFBD16D-A67E-47A1-BF8F-AD1BE8E7C388}" dt="2026-04-22T03:20:14.888" v="2701" actId="478"/>
          <ac:picMkLst>
            <pc:docMk/>
            <pc:sldMk cId="0" sldId="256"/>
            <ac:picMk id="17" creationId="{A4429ACB-400E-FE70-37AA-AAD028D958E5}"/>
          </ac:picMkLst>
        </pc:picChg>
        <pc:picChg chg="add del mod">
          <ac:chgData name="旭 崔" userId="c9529ebc8e11f68e" providerId="LiveId" clId="{5BFBD16D-A67E-47A1-BF8F-AD1BE8E7C388}" dt="2026-04-22T03:22:38.978" v="2703" actId="478"/>
          <ac:picMkLst>
            <pc:docMk/>
            <pc:sldMk cId="0" sldId="256"/>
            <ac:picMk id="18" creationId="{42021FB0-DC83-81EF-534F-C25A349216D0}"/>
          </ac:picMkLst>
        </pc:picChg>
        <pc:picChg chg="add del mod">
          <ac:chgData name="旭 崔" userId="c9529ebc8e11f68e" providerId="LiveId" clId="{5BFBD16D-A67E-47A1-BF8F-AD1BE8E7C388}" dt="2026-04-22T03:29:47.397" v="2705" actId="478"/>
          <ac:picMkLst>
            <pc:docMk/>
            <pc:sldMk cId="0" sldId="256"/>
            <ac:picMk id="19" creationId="{943EBC4B-ED6D-5BFB-2B91-9812BF34B8C0}"/>
          </ac:picMkLst>
        </pc:picChg>
        <pc:picChg chg="add del mod">
          <ac:chgData name="旭 崔" userId="c9529ebc8e11f68e" providerId="LiveId" clId="{5BFBD16D-A67E-47A1-BF8F-AD1BE8E7C388}" dt="2026-04-22T03:36:58.602" v="2707" actId="478"/>
          <ac:picMkLst>
            <pc:docMk/>
            <pc:sldMk cId="0" sldId="256"/>
            <ac:picMk id="20" creationId="{6EAD7A9B-868C-A6C3-4275-A5C5BA5D0B7F}"/>
          </ac:picMkLst>
        </pc:picChg>
        <pc:picChg chg="add del mod">
          <ac:chgData name="旭 崔" userId="c9529ebc8e11f68e" providerId="LiveId" clId="{5BFBD16D-A67E-47A1-BF8F-AD1BE8E7C388}" dt="2026-04-22T04:39:41.342" v="2709" actId="478"/>
          <ac:picMkLst>
            <pc:docMk/>
            <pc:sldMk cId="0" sldId="256"/>
            <ac:picMk id="21" creationId="{80E7CE64-8ABF-1A27-1A56-C997A5B688AF}"/>
          </ac:picMkLst>
        </pc:picChg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56"/>
            <ac:picMk id="27" creationId="{2FD71790-4E18-6F79-EB44-452CBABDA665}"/>
          </ac:picMkLst>
        </pc:picChg>
        <pc:picChg chg="add del">
          <ac:chgData name="旭 崔" userId="c9529ebc8e11f68e" providerId="LiveId" clId="{5BFBD16D-A67E-47A1-BF8F-AD1BE8E7C388}" dt="2026-04-22T06:22:45.640" v="2719" actId="478"/>
          <ac:picMkLst>
            <pc:docMk/>
            <pc:sldMk cId="0" sldId="256"/>
            <ac:picMk id="1026" creationId="{6FAF8D72-B19E-9402-079F-12D15D9628DB}"/>
          </ac:picMkLst>
        </pc:picChg>
      </pc:sldChg>
      <pc:sldChg chg="addSp delSp modSp del mod modTransition addAnim delAnim modAnim">
        <pc:chgData name="旭 崔" userId="c9529ebc8e11f68e" providerId="LiveId" clId="{5BFBD16D-A67E-47A1-BF8F-AD1BE8E7C388}" dt="2026-04-22T11:09:25.993" v="2732" actId="47"/>
        <pc:sldMkLst>
          <pc:docMk/>
          <pc:sldMk cId="0" sldId="258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58"/>
            <ac:picMk id="12" creationId="{BBD126F6-3986-3E60-E052-DE51165A5360}"/>
          </ac:picMkLst>
        </pc:picChg>
      </pc:sldChg>
      <pc:sldChg chg="addSp delSp modSp del mod modTransition addAnim delAnim modAnim modNotesTx">
        <pc:chgData name="旭 崔" userId="c9529ebc8e11f68e" providerId="LiveId" clId="{5BFBD16D-A67E-47A1-BF8F-AD1BE8E7C388}" dt="2026-04-22T11:09:26.763" v="2734" actId="47"/>
        <pc:sldMkLst>
          <pc:docMk/>
          <pc:sldMk cId="0" sldId="259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59"/>
            <ac:picMk id="47" creationId="{16B5B0CC-92EE-FC96-F5C7-659A6F04EAEC}"/>
          </ac:picMkLst>
        </pc:picChg>
      </pc:sldChg>
      <pc:sldChg chg="addSp delSp modSp del mod modTransition modAnim modNotes modNotesTx">
        <pc:chgData name="旭 崔" userId="c9529ebc8e11f68e" providerId="LiveId" clId="{5BFBD16D-A67E-47A1-BF8F-AD1BE8E7C388}" dt="2026-04-22T11:09:27.069" v="2735" actId="47"/>
        <pc:sldMkLst>
          <pc:docMk/>
          <pc:sldMk cId="0" sldId="260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60"/>
            <ac:picMk id="49" creationId="{9AF0E3D5-ED05-C1F6-4E92-823846C73026}"/>
          </ac:picMkLst>
        </pc:picChg>
      </pc:sldChg>
      <pc:sldChg chg="addSp delSp modSp del mod modTransition modAnim modNotesTx">
        <pc:chgData name="旭 崔" userId="c9529ebc8e11f68e" providerId="LiveId" clId="{5BFBD16D-A67E-47A1-BF8F-AD1BE8E7C388}" dt="2026-04-22T11:09:27.326" v="2736" actId="47"/>
        <pc:sldMkLst>
          <pc:docMk/>
          <pc:sldMk cId="0" sldId="261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61"/>
            <ac:picMk id="33" creationId="{92A46ECA-0793-A9C8-ADA2-5B5F7A68F51C}"/>
          </ac:picMkLst>
        </pc:picChg>
      </pc:sldChg>
      <pc:sldChg chg="addSp delSp modSp del mod modTransition addAnim delAnim modAnim modNotesTx">
        <pc:chgData name="旭 崔" userId="c9529ebc8e11f68e" providerId="LiveId" clId="{5BFBD16D-A67E-47A1-BF8F-AD1BE8E7C388}" dt="2026-04-22T11:09:27.585" v="2737" actId="47"/>
        <pc:sldMkLst>
          <pc:docMk/>
          <pc:sldMk cId="0" sldId="262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62"/>
            <ac:picMk id="32" creationId="{37818052-6974-F975-29A1-4DAB9FD1CE5C}"/>
          </ac:picMkLst>
        </pc:picChg>
      </pc:sldChg>
      <pc:sldChg chg="addSp delSp modSp del mod modTransition addAnim delAnim modAnim modNotesTx">
        <pc:chgData name="旭 崔" userId="c9529ebc8e11f68e" providerId="LiveId" clId="{5BFBD16D-A67E-47A1-BF8F-AD1BE8E7C388}" dt="2026-04-22T11:09:27.990" v="2738" actId="47"/>
        <pc:sldMkLst>
          <pc:docMk/>
          <pc:sldMk cId="0" sldId="263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63"/>
            <ac:picMk id="28" creationId="{85D27D31-FEF0-3E5C-89F4-5604FAD915F2}"/>
          </ac:picMkLst>
        </pc:picChg>
      </pc:sldChg>
      <pc:sldChg chg="addSp delSp modSp del mod modTransition addAnim delAnim modAnim modNotesTx">
        <pc:chgData name="旭 崔" userId="c9529ebc8e11f68e" providerId="LiveId" clId="{5BFBD16D-A67E-47A1-BF8F-AD1BE8E7C388}" dt="2026-04-22T11:09:28.537" v="2739" actId="47"/>
        <pc:sldMkLst>
          <pc:docMk/>
          <pc:sldMk cId="0" sldId="264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64"/>
            <ac:picMk id="71" creationId="{480A2FCD-C4D9-A9EC-2223-A177A526FD45}"/>
          </ac:picMkLst>
        </pc:picChg>
      </pc:sldChg>
      <pc:sldChg chg="addSp delSp modSp del mod modTransition addAnim delAnim modAnim">
        <pc:chgData name="旭 崔" userId="c9529ebc8e11f68e" providerId="LiveId" clId="{5BFBD16D-A67E-47A1-BF8F-AD1BE8E7C388}" dt="2026-04-22T11:09:34.101" v="2740" actId="47"/>
        <pc:sldMkLst>
          <pc:docMk/>
          <pc:sldMk cId="0" sldId="265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65"/>
            <ac:picMk id="14" creationId="{414930E9-3185-E0E3-173F-257879EA08E1}"/>
          </ac:picMkLst>
        </pc:picChg>
      </pc:sldChg>
      <pc:sldChg chg="addSp delSp modSp del mod modTransition addAnim delAnim modAnim">
        <pc:chgData name="旭 崔" userId="c9529ebc8e11f68e" providerId="LiveId" clId="{5BFBD16D-A67E-47A1-BF8F-AD1BE8E7C388}" dt="2026-04-22T11:09:34.720" v="2742" actId="47"/>
        <pc:sldMkLst>
          <pc:docMk/>
          <pc:sldMk cId="0" sldId="266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66"/>
            <ac:picMk id="62" creationId="{28866084-05D7-5BDB-87A4-73493B12F202}"/>
          </ac:picMkLst>
        </pc:picChg>
      </pc:sldChg>
      <pc:sldChg chg="addSp delSp modSp del mod modTransition modAnim">
        <pc:chgData name="旭 崔" userId="c9529ebc8e11f68e" providerId="LiveId" clId="{5BFBD16D-A67E-47A1-BF8F-AD1BE8E7C388}" dt="2026-04-22T11:09:34.976" v="2743" actId="47"/>
        <pc:sldMkLst>
          <pc:docMk/>
          <pc:sldMk cId="0" sldId="267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67"/>
            <ac:picMk id="27" creationId="{6475BDEB-FB59-F5CD-83FB-3278AEA3F2E5}"/>
          </ac:picMkLst>
        </pc:picChg>
      </pc:sldChg>
      <pc:sldChg chg="addSp delSp modSp del mod modTransition delAnim modAnim modNotesTx">
        <pc:chgData name="旭 崔" userId="c9529ebc8e11f68e" providerId="LiveId" clId="{5BFBD16D-A67E-47A1-BF8F-AD1BE8E7C388}" dt="2026-04-22T11:09:35.229" v="2744" actId="47"/>
        <pc:sldMkLst>
          <pc:docMk/>
          <pc:sldMk cId="0" sldId="268"/>
        </pc:sldMkLst>
        <pc:spChg chg="del mod">
          <ac:chgData name="旭 崔" userId="c9529ebc8e11f68e" providerId="LiveId" clId="{5BFBD16D-A67E-47A1-BF8F-AD1BE8E7C388}" dt="2026-04-21T01:04:31.069" v="2371" actId="478"/>
          <ac:spMkLst>
            <pc:docMk/>
            <pc:sldMk cId="0" sldId="268"/>
            <ac:spMk id="2" creationId="{00000000-0000-0000-0000-000000000000}"/>
          </ac:spMkLst>
        </pc:spChg>
        <pc:spChg chg="add mod">
          <ac:chgData name="旭 崔" userId="c9529ebc8e11f68e" providerId="LiveId" clId="{5BFBD16D-A67E-47A1-BF8F-AD1BE8E7C388}" dt="2026-04-21T01:04:48.594" v="2377" actId="1076"/>
          <ac:spMkLst>
            <pc:docMk/>
            <pc:sldMk cId="0" sldId="268"/>
            <ac:spMk id="13" creationId="{3384AFFF-3B89-4B3C-A12E-BF5D73890AA1}"/>
          </ac:spMkLst>
        </pc:spChg>
        <pc:spChg chg="mod">
          <ac:chgData name="旭 崔" userId="c9529ebc8e11f68e" providerId="LiveId" clId="{5BFBD16D-A67E-47A1-BF8F-AD1BE8E7C388}" dt="2026-04-21T01:05:28.655" v="2556"/>
          <ac:spMkLst>
            <pc:docMk/>
            <pc:sldMk cId="0" sldId="268"/>
            <ac:spMk id="15" creationId="{00000000-0000-0000-0000-000000000000}"/>
          </ac:spMkLst>
        </pc:spChg>
        <pc:spChg chg="mod">
          <ac:chgData name="旭 崔" userId="c9529ebc8e11f68e" providerId="LiveId" clId="{5BFBD16D-A67E-47A1-BF8F-AD1BE8E7C388}" dt="2026-04-21T01:04:45.730" v="2376" actId="1076"/>
          <ac:spMkLst>
            <pc:docMk/>
            <pc:sldMk cId="0" sldId="268"/>
            <ac:spMk id="28" creationId="{9E09951B-E0CB-DDCE-E571-1107FB80C7AF}"/>
          </ac:spMkLst>
        </pc:spChg>
        <pc:spChg chg="del mod">
          <ac:chgData name="旭 崔" userId="c9529ebc8e11f68e" providerId="LiveId" clId="{5BFBD16D-A67E-47A1-BF8F-AD1BE8E7C388}" dt="2026-04-21T01:04:33.738" v="2372" actId="478"/>
          <ac:spMkLst>
            <pc:docMk/>
            <pc:sldMk cId="0" sldId="268"/>
            <ac:spMk id="29" creationId="{680E7B4F-8F0A-622D-31A9-271BEC33FADB}"/>
          </ac:spMkLst>
        </pc:spChg>
        <pc:spChg chg="del mod">
          <ac:chgData name="旭 崔" userId="c9529ebc8e11f68e" providerId="LiveId" clId="{5BFBD16D-A67E-47A1-BF8F-AD1BE8E7C388}" dt="2026-04-21T01:04:24.644" v="2369" actId="478"/>
          <ac:spMkLst>
            <pc:docMk/>
            <pc:sldMk cId="0" sldId="268"/>
            <ac:spMk id="30" creationId="{4A39B440-7D09-FF76-E23E-4FC26341DD7C}"/>
          </ac:spMkLst>
        </pc:spChg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68"/>
            <ac:picMk id="46" creationId="{82AB6E88-8D17-D9AD-BA7E-E2218F8F80A5}"/>
          </ac:picMkLst>
        </pc:picChg>
      </pc:sldChg>
      <pc:sldChg chg="addSp delSp modSp mod modTransition addAnim delAnim modAnim">
        <pc:chgData name="旭 崔" userId="c9529ebc8e11f68e" providerId="LiveId" clId="{5BFBD16D-A67E-47A1-BF8F-AD1BE8E7C388}" dt="2026-04-22T11:01:39.278" v="2726"/>
        <pc:sldMkLst>
          <pc:docMk/>
          <pc:sldMk cId="0" sldId="270"/>
        </pc:sldMkLst>
        <pc:spChg chg="mod">
          <ac:chgData name="旭 崔" userId="c9529ebc8e11f68e" providerId="LiveId" clId="{5BFBD16D-A67E-47A1-BF8F-AD1BE8E7C388}" dt="2026-04-20T07:02:44.964" v="1306" actId="207"/>
          <ac:spMkLst>
            <pc:docMk/>
            <pc:sldMk cId="0" sldId="270"/>
            <ac:spMk id="3" creationId="{00000000-0000-0000-0000-000000000000}"/>
          </ac:spMkLst>
        </pc:spChg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70"/>
            <ac:picMk id="13" creationId="{B7C80AB9-6813-2AEE-D439-1F46A42C9E76}"/>
          </ac:picMkLst>
        </pc:picChg>
      </pc:sldChg>
      <pc:sldChg chg="addSp delSp modSp mod modTransition addAnim delAnim modAnim">
        <pc:chgData name="旭 崔" userId="c9529ebc8e11f68e" providerId="LiveId" clId="{5BFBD16D-A67E-47A1-BF8F-AD1BE8E7C388}" dt="2026-04-22T11:01:39.278" v="2726"/>
        <pc:sldMkLst>
          <pc:docMk/>
          <pc:sldMk cId="0" sldId="271"/>
        </pc:sldMkLst>
        <pc:spChg chg="mod">
          <ac:chgData name="旭 崔" userId="c9529ebc8e11f68e" providerId="LiveId" clId="{5BFBD16D-A67E-47A1-BF8F-AD1BE8E7C388}" dt="2026-04-20T07:04:24.140" v="1325" actId="2085"/>
          <ac:spMkLst>
            <pc:docMk/>
            <pc:sldMk cId="0" sldId="271"/>
            <ac:spMk id="6" creationId="{00000000-0000-0000-0000-000000000000}"/>
          </ac:spMkLst>
        </pc:spChg>
        <pc:spChg chg="mod">
          <ac:chgData name="旭 崔" userId="c9529ebc8e11f68e" providerId="LiveId" clId="{5BFBD16D-A67E-47A1-BF8F-AD1BE8E7C388}" dt="2026-04-20T07:02:54.627" v="1307" actId="207"/>
          <ac:spMkLst>
            <pc:docMk/>
            <pc:sldMk cId="0" sldId="271"/>
            <ac:spMk id="10" creationId="{00000000-0000-0000-0000-000000000000}"/>
          </ac:spMkLst>
        </pc:spChg>
        <pc:spChg chg="mod">
          <ac:chgData name="旭 崔" userId="c9529ebc8e11f68e" providerId="LiveId" clId="{5BFBD16D-A67E-47A1-BF8F-AD1BE8E7C388}" dt="2026-04-20T07:04:26.156" v="1326" actId="2085"/>
          <ac:spMkLst>
            <pc:docMk/>
            <pc:sldMk cId="0" sldId="271"/>
            <ac:spMk id="12" creationId="{00000000-0000-0000-0000-000000000000}"/>
          </ac:spMkLst>
        </pc:spChg>
        <pc:spChg chg="mod">
          <ac:chgData name="旭 崔" userId="c9529ebc8e11f68e" providerId="LiveId" clId="{5BFBD16D-A67E-47A1-BF8F-AD1BE8E7C388}" dt="2026-04-20T07:02:54.627" v="1307" actId="207"/>
          <ac:spMkLst>
            <pc:docMk/>
            <pc:sldMk cId="0" sldId="271"/>
            <ac:spMk id="16" creationId="{00000000-0000-0000-0000-000000000000}"/>
          </ac:spMkLst>
        </pc:spChg>
        <pc:spChg chg="mod">
          <ac:chgData name="旭 崔" userId="c9529ebc8e11f68e" providerId="LiveId" clId="{5BFBD16D-A67E-47A1-BF8F-AD1BE8E7C388}" dt="2026-04-20T07:04:19.258" v="1323" actId="2085"/>
          <ac:spMkLst>
            <pc:docMk/>
            <pc:sldMk cId="0" sldId="271"/>
            <ac:spMk id="24" creationId="{00000000-0000-0000-0000-000000000000}"/>
          </ac:spMkLst>
        </pc:spChg>
        <pc:spChg chg="mod">
          <ac:chgData name="旭 崔" userId="c9529ebc8e11f68e" providerId="LiveId" clId="{5BFBD16D-A67E-47A1-BF8F-AD1BE8E7C388}" dt="2026-04-20T07:02:54.627" v="1307" actId="207"/>
          <ac:spMkLst>
            <pc:docMk/>
            <pc:sldMk cId="0" sldId="271"/>
            <ac:spMk id="28" creationId="{00000000-0000-0000-0000-000000000000}"/>
          </ac:spMkLst>
        </pc:spChg>
        <pc:spChg chg="mod">
          <ac:chgData name="旭 崔" userId="c9529ebc8e11f68e" providerId="LiveId" clId="{5BFBD16D-A67E-47A1-BF8F-AD1BE8E7C388}" dt="2026-04-20T07:04:21.932" v="1324" actId="2085"/>
          <ac:spMkLst>
            <pc:docMk/>
            <pc:sldMk cId="0" sldId="271"/>
            <ac:spMk id="30" creationId="{00000000-0000-0000-0000-000000000000}"/>
          </ac:spMkLst>
        </pc:spChg>
        <pc:spChg chg="mod">
          <ac:chgData name="旭 崔" userId="c9529ebc8e11f68e" providerId="LiveId" clId="{5BFBD16D-A67E-47A1-BF8F-AD1BE8E7C388}" dt="2026-04-20T07:02:54.627" v="1307" actId="207"/>
          <ac:spMkLst>
            <pc:docMk/>
            <pc:sldMk cId="0" sldId="271"/>
            <ac:spMk id="34" creationId="{00000000-0000-0000-0000-000000000000}"/>
          </ac:spMkLst>
        </pc:spChg>
        <pc:spChg chg="mod">
          <ac:chgData name="旭 崔" userId="c9529ebc8e11f68e" providerId="LiveId" clId="{5BFBD16D-A67E-47A1-BF8F-AD1BE8E7C388}" dt="2026-04-20T07:03:53.272" v="1319" actId="207"/>
          <ac:spMkLst>
            <pc:docMk/>
            <pc:sldMk cId="0" sldId="271"/>
            <ac:spMk id="42" creationId="{58944925-1072-E8CF-5F92-6358AA228696}"/>
          </ac:spMkLst>
        </pc:spChg>
        <pc:spChg chg="mod">
          <ac:chgData name="旭 崔" userId="c9529ebc8e11f68e" providerId="LiveId" clId="{5BFBD16D-A67E-47A1-BF8F-AD1BE8E7C388}" dt="2026-04-20T07:04:02.588" v="1320" actId="208"/>
          <ac:spMkLst>
            <pc:docMk/>
            <pc:sldMk cId="0" sldId="271"/>
            <ac:spMk id="43" creationId="{B4761A55-0904-AB86-0259-6C7A3FCD5820}"/>
          </ac:spMkLst>
        </pc:spChg>
        <pc:spChg chg="mod">
          <ac:chgData name="旭 崔" userId="c9529ebc8e11f68e" providerId="LiveId" clId="{5BFBD16D-A67E-47A1-BF8F-AD1BE8E7C388}" dt="2026-04-20T07:03:49.845" v="1318" actId="208"/>
          <ac:spMkLst>
            <pc:docMk/>
            <pc:sldMk cId="0" sldId="271"/>
            <ac:spMk id="44" creationId="{9EBEBC8B-E839-C7E7-1FBA-8BBBB841A12D}"/>
          </ac:spMkLst>
        </pc:spChg>
        <pc:picChg chg="mod">
          <ac:chgData name="旭 崔" userId="c9529ebc8e11f68e" providerId="LiveId" clId="{5BFBD16D-A67E-47A1-BF8F-AD1BE8E7C388}" dt="2026-04-20T07:03:07.337" v="1309" actId="208"/>
          <ac:picMkLst>
            <pc:docMk/>
            <pc:sldMk cId="0" sldId="271"/>
            <ac:picMk id="7" creationId="{00000000-0000-0000-0000-000000000000}"/>
          </ac:picMkLst>
        </pc:picChg>
        <pc:picChg chg="mod">
          <ac:chgData name="旭 崔" userId="c9529ebc8e11f68e" providerId="LiveId" clId="{5BFBD16D-A67E-47A1-BF8F-AD1BE8E7C388}" dt="2026-04-20T07:03:07.337" v="1309" actId="208"/>
          <ac:picMkLst>
            <pc:docMk/>
            <pc:sldMk cId="0" sldId="271"/>
            <ac:picMk id="13" creationId="{00000000-0000-0000-0000-000000000000}"/>
          </ac:picMkLst>
        </pc:picChg>
        <pc:picChg chg="mod">
          <ac:chgData name="旭 崔" userId="c9529ebc8e11f68e" providerId="LiveId" clId="{5BFBD16D-A67E-47A1-BF8F-AD1BE8E7C388}" dt="2026-04-20T07:04:08.293" v="1322" actId="208"/>
          <ac:picMkLst>
            <pc:docMk/>
            <pc:sldMk cId="0" sldId="271"/>
            <ac:picMk id="25" creationId="{00000000-0000-0000-0000-000000000000}"/>
          </ac:picMkLst>
        </pc:picChg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71"/>
            <ac:picMk id="68" creationId="{175E3AC5-1BD6-74DA-6128-8CB858CA1779}"/>
          </ac:picMkLst>
        </pc:picChg>
      </pc:sldChg>
      <pc:sldChg chg="addSp delSp modSp mod modTransition addAnim delAnim modAnim">
        <pc:chgData name="旭 崔" userId="c9529ebc8e11f68e" providerId="LiveId" clId="{5BFBD16D-A67E-47A1-BF8F-AD1BE8E7C388}" dt="2026-04-22T11:01:39.278" v="2726"/>
        <pc:sldMkLst>
          <pc:docMk/>
          <pc:sldMk cId="0" sldId="272"/>
        </pc:sldMkLst>
        <pc:spChg chg="mod">
          <ac:chgData name="旭 崔" userId="c9529ebc8e11f68e" providerId="LiveId" clId="{5BFBD16D-A67E-47A1-BF8F-AD1BE8E7C388}" dt="2026-04-20T06:20:56.231" v="781" actId="1076"/>
          <ac:spMkLst>
            <pc:docMk/>
            <pc:sldMk cId="0" sldId="272"/>
            <ac:spMk id="2" creationId="{00000000-0000-0000-0000-000000000000}"/>
          </ac:spMkLst>
        </pc:spChg>
        <pc:spChg chg="add mod">
          <ac:chgData name="旭 崔" userId="c9529ebc8e11f68e" providerId="LiveId" clId="{5BFBD16D-A67E-47A1-BF8F-AD1BE8E7C388}" dt="2026-04-20T06:25:26.083" v="816"/>
          <ac:spMkLst>
            <pc:docMk/>
            <pc:sldMk cId="0" sldId="272"/>
            <ac:spMk id="34" creationId="{3AD8F64F-51E3-1AEC-CB81-3B8C49FBDCD6}"/>
          </ac:spMkLst>
        </pc:spChg>
        <pc:spChg chg="add mod">
          <ac:chgData name="旭 崔" userId="c9529ebc8e11f68e" providerId="LiveId" clId="{5BFBD16D-A67E-47A1-BF8F-AD1BE8E7C388}" dt="2026-04-20T07:18:07.199" v="1465" actId="207"/>
          <ac:spMkLst>
            <pc:docMk/>
            <pc:sldMk cId="0" sldId="272"/>
            <ac:spMk id="35" creationId="{17BF07E3-1F42-F25E-A5D9-13D1818647C3}"/>
          </ac:spMkLst>
        </pc:spChg>
        <pc:spChg chg="add mod">
          <ac:chgData name="旭 崔" userId="c9529ebc8e11f68e" providerId="LiveId" clId="{5BFBD16D-A67E-47A1-BF8F-AD1BE8E7C388}" dt="2026-04-20T07:18:31.972" v="1471" actId="207"/>
          <ac:spMkLst>
            <pc:docMk/>
            <pc:sldMk cId="0" sldId="272"/>
            <ac:spMk id="37" creationId="{32527F89-47A5-33B7-5611-30591CE75230}"/>
          </ac:spMkLst>
        </pc:spChg>
        <pc:spChg chg="add mod">
          <ac:chgData name="旭 崔" userId="c9529ebc8e11f68e" providerId="LiveId" clId="{5BFBD16D-A67E-47A1-BF8F-AD1BE8E7C388}" dt="2026-04-20T07:18:37.220" v="1473" actId="207"/>
          <ac:spMkLst>
            <pc:docMk/>
            <pc:sldMk cId="0" sldId="272"/>
            <ac:spMk id="39" creationId="{CD7BEFDF-BCF4-A1C7-02FE-30327DE0C82A}"/>
          </ac:spMkLst>
        </pc:spChg>
        <pc:spChg chg="mod">
          <ac:chgData name="旭 崔" userId="c9529ebc8e11f68e" providerId="LiveId" clId="{5BFBD16D-A67E-47A1-BF8F-AD1BE8E7C388}" dt="2026-04-20T07:18:39.497" v="1474" actId="207"/>
          <ac:spMkLst>
            <pc:docMk/>
            <pc:sldMk cId="0" sldId="272"/>
            <ac:spMk id="40" creationId="{F8AD5FB1-5610-A943-2BA2-FA94FC1C6F95}"/>
          </ac:spMkLst>
        </pc:spChg>
        <pc:spChg chg="add mod">
          <ac:chgData name="旭 崔" userId="c9529ebc8e11f68e" providerId="LiveId" clId="{5BFBD16D-A67E-47A1-BF8F-AD1BE8E7C388}" dt="2026-04-20T07:18:41.708" v="1475" actId="207"/>
          <ac:spMkLst>
            <pc:docMk/>
            <pc:sldMk cId="0" sldId="272"/>
            <ac:spMk id="41" creationId="{0E0347F4-143E-3D81-1F6E-317F172FC499}"/>
          </ac:spMkLst>
        </pc:spChg>
        <pc:spChg chg="add mod">
          <ac:chgData name="旭 崔" userId="c9529ebc8e11f68e" providerId="LiveId" clId="{5BFBD16D-A67E-47A1-BF8F-AD1BE8E7C388}" dt="2026-04-20T06:25:26.083" v="816"/>
          <ac:spMkLst>
            <pc:docMk/>
            <pc:sldMk cId="0" sldId="272"/>
            <ac:spMk id="42" creationId="{0F3C1991-8B09-6235-3F54-EA83ADBD7020}"/>
          </ac:spMkLst>
        </pc:spChg>
        <pc:spChg chg="add mod">
          <ac:chgData name="旭 崔" userId="c9529ebc8e11f68e" providerId="LiveId" clId="{5BFBD16D-A67E-47A1-BF8F-AD1BE8E7C388}" dt="2026-04-20T07:18:09.489" v="1466" actId="207"/>
          <ac:spMkLst>
            <pc:docMk/>
            <pc:sldMk cId="0" sldId="272"/>
            <ac:spMk id="43" creationId="{1218EB09-AFAE-5222-BD13-A324236613EE}"/>
          </ac:spMkLst>
        </pc:spChg>
        <pc:spChg chg="add mod">
          <ac:chgData name="旭 崔" userId="c9529ebc8e11f68e" providerId="LiveId" clId="{5BFBD16D-A67E-47A1-BF8F-AD1BE8E7C388}" dt="2026-04-20T07:18:33.830" v="1472" actId="207"/>
          <ac:spMkLst>
            <pc:docMk/>
            <pc:sldMk cId="0" sldId="272"/>
            <ac:spMk id="45" creationId="{C709A7E5-E581-1002-FECD-FE41FC77EA59}"/>
          </ac:spMkLst>
        </pc:spChg>
        <pc:spChg chg="add mod">
          <ac:chgData name="旭 崔" userId="c9529ebc8e11f68e" providerId="LiveId" clId="{5BFBD16D-A67E-47A1-BF8F-AD1BE8E7C388}" dt="2026-04-20T07:18:44.037" v="1476" actId="207"/>
          <ac:spMkLst>
            <pc:docMk/>
            <pc:sldMk cId="0" sldId="272"/>
            <ac:spMk id="47" creationId="{FBB13E57-3564-EFC4-9B75-7313D0C5F802}"/>
          </ac:spMkLst>
        </pc:spChg>
        <pc:spChg chg="mod">
          <ac:chgData name="旭 崔" userId="c9529ebc8e11f68e" providerId="LiveId" clId="{5BFBD16D-A67E-47A1-BF8F-AD1BE8E7C388}" dt="2026-04-20T07:18:45.960" v="1477" actId="207"/>
          <ac:spMkLst>
            <pc:docMk/>
            <pc:sldMk cId="0" sldId="272"/>
            <ac:spMk id="48" creationId="{C36603C5-5587-6E95-7B57-19EF1D07AB6A}"/>
          </ac:spMkLst>
        </pc:spChg>
        <pc:spChg chg="add mod">
          <ac:chgData name="旭 崔" userId="c9529ebc8e11f68e" providerId="LiveId" clId="{5BFBD16D-A67E-47A1-BF8F-AD1BE8E7C388}" dt="2026-04-20T07:18:47.833" v="1478" actId="207"/>
          <ac:spMkLst>
            <pc:docMk/>
            <pc:sldMk cId="0" sldId="272"/>
            <ac:spMk id="49" creationId="{B9EAABD9-D903-DF68-5FCD-6495C0D76951}"/>
          </ac:spMkLst>
        </pc:spChg>
        <pc:spChg chg="add mod ord">
          <ac:chgData name="旭 崔" userId="c9529ebc8e11f68e" providerId="LiveId" clId="{5BFBD16D-A67E-47A1-BF8F-AD1BE8E7C388}" dt="2026-04-20T07:12:20.383" v="1409" actId="171"/>
          <ac:spMkLst>
            <pc:docMk/>
            <pc:sldMk cId="0" sldId="272"/>
            <ac:spMk id="51" creationId="{4DFDC199-01F3-3574-9C10-24C592642059}"/>
          </ac:spMkLst>
        </pc:spChg>
        <pc:picChg chg="add del mod">
          <ac:chgData name="旭 崔" userId="c9529ebc8e11f68e" providerId="LiveId" clId="{5BFBD16D-A67E-47A1-BF8F-AD1BE8E7C388}" dt="2026-04-21T01:14:50.419" v="2577"/>
          <ac:picMkLst>
            <pc:docMk/>
            <pc:sldMk cId="0" sldId="272"/>
            <ac:picMk id="5" creationId="{D36E307A-9473-4C93-E901-4065AD1C43FF}"/>
          </ac:picMkLst>
        </pc:picChg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72"/>
            <ac:picMk id="6" creationId="{890C337A-7C5D-E76B-B58F-947FAB53913B}"/>
          </ac:picMkLst>
        </pc:picChg>
        <pc:picChg chg="mod">
          <ac:chgData name="旭 崔" userId="c9529ebc8e11f68e" providerId="LiveId" clId="{5BFBD16D-A67E-47A1-BF8F-AD1BE8E7C388}" dt="2026-04-20T07:12:24.187" v="1410" actId="1076"/>
          <ac:picMkLst>
            <pc:docMk/>
            <pc:sldMk cId="0" sldId="272"/>
            <ac:picMk id="50" creationId="{8F9F4120-EE19-7CAF-CCFE-D9C862E77A01}"/>
          </ac:picMkLst>
        </pc:picChg>
      </pc:sldChg>
      <pc:sldChg chg="addSp modSp mod ord modTransition setBg modAnim modNotes">
        <pc:chgData name="旭 崔" userId="c9529ebc8e11f68e" providerId="LiveId" clId="{5BFBD16D-A67E-47A1-BF8F-AD1BE8E7C388}" dt="2026-04-22T11:01:39.278" v="2726"/>
        <pc:sldMkLst>
          <pc:docMk/>
          <pc:sldMk cId="0" sldId="273"/>
        </pc:sldMkLst>
        <pc:picChg chg="add mod">
          <ac:chgData name="旭 崔" userId="c9529ebc8e11f68e" providerId="LiveId" clId="{5BFBD16D-A67E-47A1-BF8F-AD1BE8E7C388}" dt="2026-04-20T03:45:39.482" v="695" actId="1440"/>
          <ac:picMkLst>
            <pc:docMk/>
            <pc:sldMk cId="0" sldId="273"/>
            <ac:picMk id="2" creationId="{C228DB16-16FB-5236-67FF-8E815CEE604A}"/>
          </ac:picMkLst>
        </pc:picChg>
        <pc:picChg chg="add mod ord">
          <ac:chgData name="旭 崔" userId="c9529ebc8e11f68e" providerId="LiveId" clId="{5BFBD16D-A67E-47A1-BF8F-AD1BE8E7C388}" dt="2026-04-20T03:45:25.293" v="692" actId="167"/>
          <ac:picMkLst>
            <pc:docMk/>
            <pc:sldMk cId="0" sldId="273"/>
            <ac:picMk id="4" creationId="{3DBEE619-05A3-ADD8-5589-E3E501A4C5FD}"/>
          </ac:picMkLst>
        </pc:picChg>
      </pc:sldChg>
      <pc:sldChg chg="addSp delSp modSp mod modTransition delAnim modAnim modNotesTx">
        <pc:chgData name="旭 崔" userId="c9529ebc8e11f68e" providerId="LiveId" clId="{5BFBD16D-A67E-47A1-BF8F-AD1BE8E7C388}" dt="2026-04-22T11:01:39.278" v="2726"/>
        <pc:sldMkLst>
          <pc:docMk/>
          <pc:sldMk cId="0" sldId="274"/>
        </pc:sldMkLst>
        <pc:spChg chg="mod">
          <ac:chgData name="旭 崔" userId="c9529ebc8e11f68e" providerId="LiveId" clId="{5BFBD16D-A67E-47A1-BF8F-AD1BE8E7C388}" dt="2026-04-20T07:04:59.140" v="1330" actId="207"/>
          <ac:spMkLst>
            <pc:docMk/>
            <pc:sldMk cId="0" sldId="274"/>
            <ac:spMk id="14" creationId="{00000000-0000-0000-0000-000000000000}"/>
          </ac:spMkLst>
        </pc:spChg>
        <pc:spChg chg="mod">
          <ac:chgData name="旭 崔" userId="c9529ebc8e11f68e" providerId="LiveId" clId="{5BFBD16D-A67E-47A1-BF8F-AD1BE8E7C388}" dt="2026-04-20T06:25:48.462" v="822" actId="1076"/>
          <ac:spMkLst>
            <pc:docMk/>
            <pc:sldMk cId="0" sldId="274"/>
            <ac:spMk id="15" creationId="{00000000-0000-0000-0000-000000000000}"/>
          </ac:spMkLst>
        </pc:spChg>
        <pc:spChg chg="mod">
          <ac:chgData name="旭 崔" userId="c9529ebc8e11f68e" providerId="LiveId" clId="{5BFBD16D-A67E-47A1-BF8F-AD1BE8E7C388}" dt="2026-04-20T07:18:17.365" v="1467" actId="207"/>
          <ac:spMkLst>
            <pc:docMk/>
            <pc:sldMk cId="0" sldId="274"/>
            <ac:spMk id="39" creationId="{108F8BB4-0A3A-6022-2F0C-26DE84B6C2D1}"/>
          </ac:spMkLst>
        </pc:spChg>
        <pc:spChg chg="add mod">
          <ac:chgData name="旭 崔" userId="c9529ebc8e11f68e" providerId="LiveId" clId="{5BFBD16D-A67E-47A1-BF8F-AD1BE8E7C388}" dt="2026-04-20T06:25:41.138" v="819"/>
          <ac:spMkLst>
            <pc:docMk/>
            <pc:sldMk cId="0" sldId="274"/>
            <ac:spMk id="41" creationId="{093496DA-0D20-C02D-914A-D8E5EFD60D5A}"/>
          </ac:spMkLst>
        </pc:spChg>
        <pc:spChg chg="mod">
          <ac:chgData name="旭 崔" userId="c9529ebc8e11f68e" providerId="LiveId" clId="{5BFBD16D-A67E-47A1-BF8F-AD1BE8E7C388}" dt="2026-04-20T07:18:51.488" v="1479" actId="207"/>
          <ac:spMkLst>
            <pc:docMk/>
            <pc:sldMk cId="0" sldId="274"/>
            <ac:spMk id="43" creationId="{86E17F1B-E119-F526-C821-684CB2515FC3}"/>
          </ac:spMkLst>
        </pc:spChg>
        <pc:spChg chg="add mod">
          <ac:chgData name="旭 崔" userId="c9529ebc8e11f68e" providerId="LiveId" clId="{5BFBD16D-A67E-47A1-BF8F-AD1BE8E7C388}" dt="2026-04-20T07:18:54.502" v="1480" actId="207"/>
          <ac:spMkLst>
            <pc:docMk/>
            <pc:sldMk cId="0" sldId="274"/>
            <ac:spMk id="44" creationId="{DE5FC460-E88D-D422-86CA-58193AB745A1}"/>
          </ac:spMkLst>
        </pc:spChg>
        <pc:spChg chg="add mod">
          <ac:chgData name="旭 崔" userId="c9529ebc8e11f68e" providerId="LiveId" clId="{5BFBD16D-A67E-47A1-BF8F-AD1BE8E7C388}" dt="2026-04-20T07:18:56.156" v="1481" actId="207"/>
          <ac:spMkLst>
            <pc:docMk/>
            <pc:sldMk cId="0" sldId="274"/>
            <ac:spMk id="45" creationId="{992D144B-1CF4-06E2-992B-AF92A12A24AC}"/>
          </ac:spMkLst>
        </pc:spChg>
        <pc:spChg chg="mod">
          <ac:chgData name="旭 崔" userId="c9529ebc8e11f68e" providerId="LiveId" clId="{5BFBD16D-A67E-47A1-BF8F-AD1BE8E7C388}" dt="2026-04-20T07:05:18.338" v="1334" actId="207"/>
          <ac:spMkLst>
            <pc:docMk/>
            <pc:sldMk cId="0" sldId="274"/>
            <ac:spMk id="47" creationId="{6BAA47CE-6A0C-23E4-3733-6F5D9D2356BD}"/>
          </ac:spMkLst>
        </pc:spChg>
        <pc:spChg chg="add mod">
          <ac:chgData name="旭 崔" userId="c9529ebc8e11f68e" providerId="LiveId" clId="{5BFBD16D-A67E-47A1-BF8F-AD1BE8E7C388}" dt="2026-04-20T07:18:28.872" v="1470" actId="207"/>
          <ac:spMkLst>
            <pc:docMk/>
            <pc:sldMk cId="0" sldId="274"/>
            <ac:spMk id="49" creationId="{A5F82A22-7BE1-AE81-409F-F03853BFE668}"/>
          </ac:spMkLst>
        </pc:spChg>
        <pc:spChg chg="add mod">
          <ac:chgData name="旭 崔" userId="c9529ebc8e11f68e" providerId="LiveId" clId="{5BFBD16D-A67E-47A1-BF8F-AD1BE8E7C388}" dt="2026-04-20T06:25:41.138" v="819"/>
          <ac:spMkLst>
            <pc:docMk/>
            <pc:sldMk cId="0" sldId="274"/>
            <ac:spMk id="51" creationId="{A156999C-F9E5-9A93-276C-223CE538C1EA}"/>
          </ac:spMkLst>
        </pc:spChg>
        <pc:spChg chg="add mod">
          <ac:chgData name="旭 崔" userId="c9529ebc8e11f68e" providerId="LiveId" clId="{5BFBD16D-A67E-47A1-BF8F-AD1BE8E7C388}" dt="2026-04-20T06:25:41.138" v="819"/>
          <ac:spMkLst>
            <pc:docMk/>
            <pc:sldMk cId="0" sldId="274"/>
            <ac:spMk id="52" creationId="{AD3BF302-2BB4-19EA-3BD5-550D99BD17F6}"/>
          </ac:spMkLst>
        </pc:spChg>
        <pc:spChg chg="add mod">
          <ac:chgData name="旭 崔" userId="c9529ebc8e11f68e" providerId="LiveId" clId="{5BFBD16D-A67E-47A1-BF8F-AD1BE8E7C388}" dt="2026-04-20T06:25:41.138" v="819"/>
          <ac:spMkLst>
            <pc:docMk/>
            <pc:sldMk cId="0" sldId="274"/>
            <ac:spMk id="55" creationId="{F6A4FC1D-74D3-7B91-686C-28A36E74EB26}"/>
          </ac:spMkLst>
        </pc:spChg>
        <pc:spChg chg="add mod">
          <ac:chgData name="旭 崔" userId="c9529ebc8e11f68e" providerId="LiveId" clId="{5BFBD16D-A67E-47A1-BF8F-AD1BE8E7C388}" dt="2026-04-20T06:25:41.138" v="819"/>
          <ac:spMkLst>
            <pc:docMk/>
            <pc:sldMk cId="0" sldId="274"/>
            <ac:spMk id="56" creationId="{5CF6CA49-6779-7EE1-3E4F-86E215618549}"/>
          </ac:spMkLst>
        </pc:spChg>
        <pc:spChg chg="add mod">
          <ac:chgData name="旭 崔" userId="c9529ebc8e11f68e" providerId="LiveId" clId="{5BFBD16D-A67E-47A1-BF8F-AD1BE8E7C388}" dt="2026-04-20T06:25:41.138" v="819"/>
          <ac:spMkLst>
            <pc:docMk/>
            <pc:sldMk cId="0" sldId="274"/>
            <ac:spMk id="57" creationId="{78325070-56F6-AAE0-CAEB-481BB9F7C186}"/>
          </ac:spMkLst>
        </pc:spChg>
        <pc:spChg chg="add mod">
          <ac:chgData name="旭 崔" userId="c9529ebc8e11f68e" providerId="LiveId" clId="{5BFBD16D-A67E-47A1-BF8F-AD1BE8E7C388}" dt="2026-04-20T07:18:26.423" v="1469" actId="207"/>
          <ac:spMkLst>
            <pc:docMk/>
            <pc:sldMk cId="0" sldId="274"/>
            <ac:spMk id="60" creationId="{73949BEC-D486-ECAA-1761-DB9A62178FB9}"/>
          </ac:spMkLst>
        </pc:spChg>
        <pc:spChg chg="add mod ord">
          <ac:chgData name="旭 崔" userId="c9529ebc8e11f68e" providerId="LiveId" clId="{5BFBD16D-A67E-47A1-BF8F-AD1BE8E7C388}" dt="2026-04-20T07:11:57.253" v="1405" actId="171"/>
          <ac:spMkLst>
            <pc:docMk/>
            <pc:sldMk cId="0" sldId="274"/>
            <ac:spMk id="61" creationId="{79547D5C-E4F6-5A74-8F8B-3BD094AFAD73}"/>
          </ac:spMkLst>
        </pc:spChg>
        <pc:picChg chg="add del mod">
          <ac:chgData name="旭 崔" userId="c9529ebc8e11f68e" providerId="LiveId" clId="{5BFBD16D-A67E-47A1-BF8F-AD1BE8E7C388}" dt="2026-04-21T01:15:23.581" v="2579" actId="478"/>
          <ac:picMkLst>
            <pc:docMk/>
            <pc:sldMk cId="0" sldId="274"/>
            <ac:picMk id="12" creationId="{B545B824-E28A-FDE0-56D2-A1CB0F235E4E}"/>
          </ac:picMkLst>
        </pc:picChg>
        <pc:picChg chg="mod">
          <ac:chgData name="旭 崔" userId="c9529ebc8e11f68e" providerId="LiveId" clId="{5BFBD16D-A67E-47A1-BF8F-AD1BE8E7C388}" dt="2026-04-20T07:18:20.724" v="1468" actId="207"/>
          <ac:picMkLst>
            <pc:docMk/>
            <pc:sldMk cId="0" sldId="274"/>
            <ac:picMk id="48" creationId="{1B1D136D-9CCD-8EE7-000D-5860FCF30AF9}"/>
          </ac:picMkLst>
        </pc:picChg>
        <pc:picChg chg="mod">
          <ac:chgData name="旭 崔" userId="c9529ebc8e11f68e" providerId="LiveId" clId="{5BFBD16D-A67E-47A1-BF8F-AD1BE8E7C388}" dt="2026-04-20T07:11:59.714" v="1406" actId="1076"/>
          <ac:picMkLst>
            <pc:docMk/>
            <pc:sldMk cId="0" sldId="274"/>
            <ac:picMk id="59" creationId="{43D02EAE-FA21-8105-E8A9-B4819A28F925}"/>
          </ac:picMkLst>
        </pc:picChg>
      </pc:sldChg>
      <pc:sldChg chg="addSp delSp modSp mod modTransition delAnim modAnim modNotesTx">
        <pc:chgData name="旭 崔" userId="c9529ebc8e11f68e" providerId="LiveId" clId="{5BFBD16D-A67E-47A1-BF8F-AD1BE8E7C388}" dt="2026-04-22T11:01:39.278" v="2726"/>
        <pc:sldMkLst>
          <pc:docMk/>
          <pc:sldMk cId="0" sldId="275"/>
        </pc:sldMkLst>
        <pc:spChg chg="add mod">
          <ac:chgData name="旭 崔" userId="c9529ebc8e11f68e" providerId="LiveId" clId="{5BFBD16D-A67E-47A1-BF8F-AD1BE8E7C388}" dt="2026-04-20T08:08:28.145" v="1967" actId="1076"/>
          <ac:spMkLst>
            <pc:docMk/>
            <pc:sldMk cId="0" sldId="275"/>
            <ac:spMk id="29" creationId="{0A41D1AC-1FB8-FED5-213D-8F40A8C9488E}"/>
          </ac:spMkLst>
        </pc:spChg>
        <pc:spChg chg="add mod">
          <ac:chgData name="旭 崔" userId="c9529ebc8e11f68e" providerId="LiveId" clId="{5BFBD16D-A67E-47A1-BF8F-AD1BE8E7C388}" dt="2026-04-20T08:08:28.145" v="1967" actId="1076"/>
          <ac:spMkLst>
            <pc:docMk/>
            <pc:sldMk cId="0" sldId="275"/>
            <ac:spMk id="30" creationId="{E3BB670D-A19E-4460-C350-9868D656A2FE}"/>
          </ac:spMkLst>
        </pc:spChg>
        <pc:spChg chg="add mod">
          <ac:chgData name="旭 崔" userId="c9529ebc8e11f68e" providerId="LiveId" clId="{5BFBD16D-A67E-47A1-BF8F-AD1BE8E7C388}" dt="2026-04-20T06:35:31.289" v="1029"/>
          <ac:spMkLst>
            <pc:docMk/>
            <pc:sldMk cId="0" sldId="275"/>
            <ac:spMk id="31" creationId="{72048DB6-6827-A63C-BA12-9B0D9C8DEB6E}"/>
          </ac:spMkLst>
        </pc:spChg>
        <pc:spChg chg="add mod">
          <ac:chgData name="旭 崔" userId="c9529ebc8e11f68e" providerId="LiveId" clId="{5BFBD16D-A67E-47A1-BF8F-AD1BE8E7C388}" dt="2026-04-20T08:08:28.145" v="1967" actId="1076"/>
          <ac:spMkLst>
            <pc:docMk/>
            <pc:sldMk cId="0" sldId="275"/>
            <ac:spMk id="32" creationId="{6C6BFCB7-D221-C017-E7DD-01332F6B0581}"/>
          </ac:spMkLst>
        </pc:spChg>
        <pc:spChg chg="mod">
          <ac:chgData name="旭 崔" userId="c9529ebc8e11f68e" providerId="LiveId" clId="{5BFBD16D-A67E-47A1-BF8F-AD1BE8E7C388}" dt="2026-04-20T07:20:22.008" v="1509" actId="207"/>
          <ac:spMkLst>
            <pc:docMk/>
            <pc:sldMk cId="0" sldId="275"/>
            <ac:spMk id="33" creationId="{97E73ADC-F120-88ED-AF76-2D5460232BF9}"/>
          </ac:spMkLst>
        </pc:spChg>
        <pc:spChg chg="add mod">
          <ac:chgData name="旭 崔" userId="c9529ebc8e11f68e" providerId="LiveId" clId="{5BFBD16D-A67E-47A1-BF8F-AD1BE8E7C388}" dt="2026-04-20T08:08:28.145" v="1967" actId="1076"/>
          <ac:spMkLst>
            <pc:docMk/>
            <pc:sldMk cId="0" sldId="275"/>
            <ac:spMk id="34" creationId="{3DDA404A-4D5E-191E-4D17-D8B56FABC9C9}"/>
          </ac:spMkLst>
        </pc:spChg>
        <pc:spChg chg="mod">
          <ac:chgData name="旭 崔" userId="c9529ebc8e11f68e" providerId="LiveId" clId="{5BFBD16D-A67E-47A1-BF8F-AD1BE8E7C388}" dt="2026-04-20T07:20:06.216" v="1503" actId="207"/>
          <ac:spMkLst>
            <pc:docMk/>
            <pc:sldMk cId="0" sldId="275"/>
            <ac:spMk id="35" creationId="{3DD6CA5D-EDCA-BA9B-CE70-427DE9A05EB7}"/>
          </ac:spMkLst>
        </pc:spChg>
        <pc:spChg chg="add mod">
          <ac:chgData name="旭 崔" userId="c9529ebc8e11f68e" providerId="LiveId" clId="{5BFBD16D-A67E-47A1-BF8F-AD1BE8E7C388}" dt="2026-04-21T07:33:18.479" v="2676"/>
          <ac:spMkLst>
            <pc:docMk/>
            <pc:sldMk cId="0" sldId="275"/>
            <ac:spMk id="36" creationId="{646CD07A-DD1A-37D4-2DE2-B936514DB531}"/>
          </ac:spMkLst>
        </pc:spChg>
        <pc:spChg chg="add mod">
          <ac:chgData name="旭 崔" userId="c9529ebc8e11f68e" providerId="LiveId" clId="{5BFBD16D-A67E-47A1-BF8F-AD1BE8E7C388}" dt="2026-04-20T08:08:28.145" v="1967" actId="1076"/>
          <ac:spMkLst>
            <pc:docMk/>
            <pc:sldMk cId="0" sldId="275"/>
            <ac:spMk id="37" creationId="{F53037B8-DBB6-C427-D1E7-A2C2014B9D0C}"/>
          </ac:spMkLst>
        </pc:spChg>
        <pc:spChg chg="mod">
          <ac:chgData name="旭 崔" userId="c9529ebc8e11f68e" providerId="LiveId" clId="{5BFBD16D-A67E-47A1-BF8F-AD1BE8E7C388}" dt="2026-04-20T07:20:14.377" v="1507" actId="207"/>
          <ac:spMkLst>
            <pc:docMk/>
            <pc:sldMk cId="0" sldId="275"/>
            <ac:spMk id="38" creationId="{DCEE1B04-C193-DCED-31E5-FE2C63164D08}"/>
          </ac:spMkLst>
        </pc:spChg>
        <pc:spChg chg="mod">
          <ac:chgData name="旭 崔" userId="c9529ebc8e11f68e" providerId="LiveId" clId="{5BFBD16D-A67E-47A1-BF8F-AD1BE8E7C388}" dt="2026-04-20T08:08:28.145" v="1967" actId="1076"/>
          <ac:spMkLst>
            <pc:docMk/>
            <pc:sldMk cId="0" sldId="275"/>
            <ac:spMk id="52" creationId="{04873007-BDF1-03F8-D093-B4D91FAEB14B}"/>
          </ac:spMkLst>
        </pc:spChg>
        <pc:spChg chg="mod">
          <ac:chgData name="旭 崔" userId="c9529ebc8e11f68e" providerId="LiveId" clId="{5BFBD16D-A67E-47A1-BF8F-AD1BE8E7C388}" dt="2026-04-20T08:08:28.145" v="1967" actId="1076"/>
          <ac:spMkLst>
            <pc:docMk/>
            <pc:sldMk cId="0" sldId="275"/>
            <ac:spMk id="53" creationId="{1CBAC9C0-C6EC-60F1-4FE7-A8E0BACBCAD1}"/>
          </ac:spMkLst>
        </pc:spChg>
        <pc:spChg chg="mod">
          <ac:chgData name="旭 崔" userId="c9529ebc8e11f68e" providerId="LiveId" clId="{5BFBD16D-A67E-47A1-BF8F-AD1BE8E7C388}" dt="2026-04-20T07:19:52.682" v="1499" actId="207"/>
          <ac:spMkLst>
            <pc:docMk/>
            <pc:sldMk cId="0" sldId="275"/>
            <ac:spMk id="54" creationId="{7DD36056-1D21-F19D-9A64-06669288914A}"/>
          </ac:spMkLst>
        </pc:spChg>
        <pc:spChg chg="mod">
          <ac:chgData name="旭 崔" userId="c9529ebc8e11f68e" providerId="LiveId" clId="{5BFBD16D-A67E-47A1-BF8F-AD1BE8E7C388}" dt="2026-04-20T08:08:28.145" v="1967" actId="1076"/>
          <ac:spMkLst>
            <pc:docMk/>
            <pc:sldMk cId="0" sldId="275"/>
            <ac:spMk id="55" creationId="{A1EE1F35-B98F-2DAE-D2BD-3034AF687C5B}"/>
          </ac:spMkLst>
        </pc:spChg>
        <pc:spChg chg="mod">
          <ac:chgData name="旭 崔" userId="c9529ebc8e11f68e" providerId="LiveId" clId="{5BFBD16D-A67E-47A1-BF8F-AD1BE8E7C388}" dt="2026-04-20T08:08:28.145" v="1967" actId="1076"/>
          <ac:spMkLst>
            <pc:docMk/>
            <pc:sldMk cId="0" sldId="275"/>
            <ac:spMk id="56" creationId="{CC549C6F-AD4E-2198-3F5D-AA6040C0ADC2}"/>
          </ac:spMkLst>
        </pc:spChg>
        <pc:spChg chg="add mod">
          <ac:chgData name="旭 崔" userId="c9529ebc8e11f68e" providerId="LiveId" clId="{5BFBD16D-A67E-47A1-BF8F-AD1BE8E7C388}" dt="2026-04-20T08:08:39.486" v="1969"/>
          <ac:spMkLst>
            <pc:docMk/>
            <pc:sldMk cId="0" sldId="275"/>
            <ac:spMk id="62" creationId="{B9F0B4DC-BE8B-7DA5-AF8C-D81AD3C55060}"/>
          </ac:spMkLst>
        </pc:spChg>
        <pc:picChg chg="add del mod">
          <ac:chgData name="旭 崔" userId="c9529ebc8e11f68e" providerId="LiveId" clId="{5BFBD16D-A67E-47A1-BF8F-AD1BE8E7C388}" dt="2026-04-21T07:36:19.495" v="2679" actId="478"/>
          <ac:picMkLst>
            <pc:docMk/>
            <pc:sldMk cId="0" sldId="275"/>
            <ac:picMk id="4" creationId="{248E6F5F-60D6-4BB8-0F86-236F3A597B1A}"/>
          </ac:picMkLst>
        </pc:picChg>
        <pc:picChg chg="add del mod">
          <ac:chgData name="旭 崔" userId="c9529ebc8e11f68e" providerId="LiveId" clId="{5BFBD16D-A67E-47A1-BF8F-AD1BE8E7C388}" dt="2026-04-21T07:59:07.333" v="2681" actId="478"/>
          <ac:picMkLst>
            <pc:docMk/>
            <pc:sldMk cId="0" sldId="275"/>
            <ac:picMk id="5" creationId="{237A3756-E131-5FF7-D1B1-61742EAF30E6}"/>
          </ac:picMkLst>
        </pc:picChg>
        <pc:picChg chg="add del mod">
          <ac:chgData name="旭 崔" userId="c9529ebc8e11f68e" providerId="LiveId" clId="{5BFBD16D-A67E-47A1-BF8F-AD1BE8E7C388}" dt="2026-04-21T08:41:29.202" v="2683" actId="478"/>
          <ac:picMkLst>
            <pc:docMk/>
            <pc:sldMk cId="0" sldId="275"/>
            <ac:picMk id="6" creationId="{8575B169-7CBA-B94C-7289-E0E1C5984CB7}"/>
          </ac:picMkLst>
        </pc:picChg>
        <pc:picChg chg="add del mod">
          <ac:chgData name="旭 崔" userId="c9529ebc8e11f68e" providerId="LiveId" clId="{5BFBD16D-A67E-47A1-BF8F-AD1BE8E7C388}" dt="2026-04-21T08:55:47.115" v="2685" actId="478"/>
          <ac:picMkLst>
            <pc:docMk/>
            <pc:sldMk cId="0" sldId="275"/>
            <ac:picMk id="7" creationId="{CD604A39-EDB2-D49C-DE4E-028507F6ACAD}"/>
          </ac:picMkLst>
        </pc:picChg>
        <pc:picChg chg="add del mod">
          <ac:chgData name="旭 崔" userId="c9529ebc8e11f68e" providerId="LiveId" clId="{5BFBD16D-A67E-47A1-BF8F-AD1BE8E7C388}" dt="2026-04-21T09:09:25.258" v="2687" actId="478"/>
          <ac:picMkLst>
            <pc:docMk/>
            <pc:sldMk cId="0" sldId="275"/>
            <ac:picMk id="8" creationId="{8EB29698-AD76-6E77-0D32-8A199EC1B5E2}"/>
          </ac:picMkLst>
        </pc:picChg>
        <pc:picChg chg="add del mod">
          <ac:chgData name="旭 崔" userId="c9529ebc8e11f68e" providerId="LiveId" clId="{5BFBD16D-A67E-47A1-BF8F-AD1BE8E7C388}" dt="2026-04-21T09:10:15.310" v="2689" actId="478"/>
          <ac:picMkLst>
            <pc:docMk/>
            <pc:sldMk cId="0" sldId="275"/>
            <ac:picMk id="9" creationId="{ABF5FD94-2739-403E-0C95-BCBE5263C515}"/>
          </ac:picMkLst>
        </pc:picChg>
        <pc:picChg chg="add mod">
          <ac:chgData name="旭 崔" userId="c9529ebc8e11f68e" providerId="LiveId" clId="{5BFBD16D-A67E-47A1-BF8F-AD1BE8E7C388}" dt="2026-04-20T08:08:39.486" v="1969"/>
          <ac:picMkLst>
            <pc:docMk/>
            <pc:sldMk cId="0" sldId="275"/>
            <ac:picMk id="63" creationId="{DA321A7A-6924-A687-97CC-055B4C2313D5}"/>
          </ac:picMkLst>
        </pc:picChg>
      </pc:sldChg>
      <pc:sldChg chg="addSp delSp modSp del mod modTransition delAnim modAnim">
        <pc:chgData name="旭 崔" userId="c9529ebc8e11f68e" providerId="LiveId" clId="{5BFBD16D-A67E-47A1-BF8F-AD1BE8E7C388}" dt="2026-04-22T11:09:43.200" v="2749" actId="47"/>
        <pc:sldMkLst>
          <pc:docMk/>
          <pc:sldMk cId="0" sldId="276"/>
        </pc:sldMkLst>
      </pc:sldChg>
      <pc:sldChg chg="addSp delSp modSp del mod modTransition modAnim">
        <pc:chgData name="旭 崔" userId="c9529ebc8e11f68e" providerId="LiveId" clId="{5BFBD16D-A67E-47A1-BF8F-AD1BE8E7C388}" dt="2026-04-22T11:09:43.610" v="2750" actId="47"/>
        <pc:sldMkLst>
          <pc:docMk/>
          <pc:sldMk cId="0" sldId="277"/>
        </pc:sldMkLst>
      </pc:sldChg>
      <pc:sldChg chg="addSp delSp modSp del mod modTransition modAnim">
        <pc:chgData name="旭 崔" userId="c9529ebc8e11f68e" providerId="LiveId" clId="{5BFBD16D-A67E-47A1-BF8F-AD1BE8E7C388}" dt="2026-04-22T11:09:44.747" v="2753" actId="47"/>
        <pc:sldMkLst>
          <pc:docMk/>
          <pc:sldMk cId="0" sldId="278"/>
        </pc:sldMkLst>
      </pc:sldChg>
      <pc:sldChg chg="addSp delSp modSp del mod modTransition delAnim modAnim">
        <pc:chgData name="旭 崔" userId="c9529ebc8e11f68e" providerId="LiveId" clId="{5BFBD16D-A67E-47A1-BF8F-AD1BE8E7C388}" dt="2026-04-22T11:09:45.734" v="2754" actId="47"/>
        <pc:sldMkLst>
          <pc:docMk/>
          <pc:sldMk cId="0" sldId="279"/>
        </pc:sldMkLst>
        <pc:picChg chg="add del mod">
          <ac:chgData name="旭 崔" userId="c9529ebc8e11f68e" providerId="LiveId" clId="{5BFBD16D-A67E-47A1-BF8F-AD1BE8E7C388}" dt="2026-04-21T01:27:40.134" v="2584" actId="478"/>
          <ac:picMkLst>
            <pc:docMk/>
            <pc:sldMk cId="0" sldId="279"/>
            <ac:picMk id="4" creationId="{A8DAED9E-86B7-8E58-4170-38F86792CD87}"/>
          </ac:picMkLst>
        </pc:picChg>
        <pc:picChg chg="add del mod">
          <ac:chgData name="旭 崔" userId="c9529ebc8e11f68e" providerId="LiveId" clId="{5BFBD16D-A67E-47A1-BF8F-AD1BE8E7C388}" dt="2026-04-21T01:33:30.340" v="2586" actId="478"/>
          <ac:picMkLst>
            <pc:docMk/>
            <pc:sldMk cId="0" sldId="279"/>
            <ac:picMk id="5" creationId="{9AD0D2F1-D1CC-5D10-BF0C-04D2226B10AC}"/>
          </ac:picMkLst>
        </pc:picChg>
        <pc:picChg chg="add del mod">
          <ac:chgData name="旭 崔" userId="c9529ebc8e11f68e" providerId="LiveId" clId="{5BFBD16D-A67E-47A1-BF8F-AD1BE8E7C388}" dt="2026-04-21T01:39:07.214" v="2588" actId="478"/>
          <ac:picMkLst>
            <pc:docMk/>
            <pc:sldMk cId="0" sldId="279"/>
            <ac:picMk id="6" creationId="{7445CD87-D8AB-DD4A-E6AC-98642B5FEE88}"/>
          </ac:picMkLst>
        </pc:picChg>
        <pc:picChg chg="add del mod">
          <ac:chgData name="旭 崔" userId="c9529ebc8e11f68e" providerId="LiveId" clId="{5BFBD16D-A67E-47A1-BF8F-AD1BE8E7C388}" dt="2026-04-21T01:41:00.029" v="2590" actId="478"/>
          <ac:picMkLst>
            <pc:docMk/>
            <pc:sldMk cId="0" sldId="279"/>
            <ac:picMk id="7" creationId="{30D576BB-96A2-B381-52B1-7065C9D9B223}"/>
          </ac:picMkLst>
        </pc:picChg>
        <pc:picChg chg="add del mod">
          <ac:chgData name="旭 崔" userId="c9529ebc8e11f68e" providerId="LiveId" clId="{5BFBD16D-A67E-47A1-BF8F-AD1BE8E7C388}" dt="2026-04-21T01:47:04.922" v="2592" actId="478"/>
          <ac:picMkLst>
            <pc:docMk/>
            <pc:sldMk cId="0" sldId="279"/>
            <ac:picMk id="8" creationId="{3CF0F692-2A63-158B-BD75-2113C96EC70E}"/>
          </ac:picMkLst>
        </pc:picChg>
      </pc:sldChg>
      <pc:sldChg chg="addSp delSp modSp del mod modTransition delAnim modAnim">
        <pc:chgData name="旭 崔" userId="c9529ebc8e11f68e" providerId="LiveId" clId="{5BFBD16D-A67E-47A1-BF8F-AD1BE8E7C388}" dt="2026-04-22T11:09:46.323" v="2756" actId="47"/>
        <pc:sldMkLst>
          <pc:docMk/>
          <pc:sldMk cId="0" sldId="280"/>
        </pc:sldMkLst>
        <pc:picChg chg="add del mod">
          <ac:chgData name="旭 崔" userId="c9529ebc8e11f68e" providerId="LiveId" clId="{5BFBD16D-A67E-47A1-BF8F-AD1BE8E7C388}" dt="2026-04-21T01:54:57.081" v="2594" actId="478"/>
          <ac:picMkLst>
            <pc:docMk/>
            <pc:sldMk cId="0" sldId="280"/>
            <ac:picMk id="24" creationId="{1D750287-98A0-107A-062C-8F22003276FF}"/>
          </ac:picMkLst>
        </pc:picChg>
      </pc:sldChg>
      <pc:sldChg chg="addSp delSp modSp del mod modTransition modAnim">
        <pc:chgData name="旭 崔" userId="c9529ebc8e11f68e" providerId="LiveId" clId="{5BFBD16D-A67E-47A1-BF8F-AD1BE8E7C388}" dt="2026-04-22T11:09:46.841" v="2757" actId="47"/>
        <pc:sldMkLst>
          <pc:docMk/>
          <pc:sldMk cId="0" sldId="281"/>
        </pc:sldMkLst>
      </pc:sldChg>
      <pc:sldChg chg="addSp delSp modSp del mod modTransition delAnim modAnim">
        <pc:chgData name="旭 崔" userId="c9529ebc8e11f68e" providerId="LiveId" clId="{5BFBD16D-A67E-47A1-BF8F-AD1BE8E7C388}" dt="2026-04-22T11:09:47.962" v="2758" actId="47"/>
        <pc:sldMkLst>
          <pc:docMk/>
          <pc:sldMk cId="0" sldId="282"/>
        </pc:sldMkLst>
      </pc:sldChg>
      <pc:sldChg chg="addSp delSp modSp del mod modTransition delAnim modAnim">
        <pc:chgData name="旭 崔" userId="c9529ebc8e11f68e" providerId="LiveId" clId="{5BFBD16D-A67E-47A1-BF8F-AD1BE8E7C388}" dt="2026-04-22T11:09:49.593" v="2761" actId="47"/>
        <pc:sldMkLst>
          <pc:docMk/>
          <pc:sldMk cId="0" sldId="283"/>
        </pc:sldMkLst>
        <pc:picChg chg="add del mod">
          <ac:chgData name="旭 崔" userId="c9529ebc8e11f68e" providerId="LiveId" clId="{5BFBD16D-A67E-47A1-BF8F-AD1BE8E7C388}" dt="2026-04-21T02:03:40.035" v="2598" actId="478"/>
          <ac:picMkLst>
            <pc:docMk/>
            <pc:sldMk cId="0" sldId="283"/>
            <ac:picMk id="4" creationId="{AC345457-3583-A0D2-1F45-9E338626C9CB}"/>
          </ac:picMkLst>
        </pc:picChg>
      </pc:sldChg>
      <pc:sldChg chg="delSp modSp del mod modTransition modAnim">
        <pc:chgData name="旭 崔" userId="c9529ebc8e11f68e" providerId="LiveId" clId="{5BFBD16D-A67E-47A1-BF8F-AD1BE8E7C388}" dt="2026-04-22T11:09:50.970" v="2762" actId="47"/>
        <pc:sldMkLst>
          <pc:docMk/>
          <pc:sldMk cId="0" sldId="284"/>
        </pc:sldMkLst>
      </pc:sldChg>
      <pc:sldChg chg="addSp delSp modSp del mod modTransition addAnim delAnim modAnim">
        <pc:chgData name="旭 崔" userId="c9529ebc8e11f68e" providerId="LiveId" clId="{5BFBD16D-A67E-47A1-BF8F-AD1BE8E7C388}" dt="2026-04-22T11:09:51.422" v="2763" actId="47"/>
        <pc:sldMkLst>
          <pc:docMk/>
          <pc:sldMk cId="0" sldId="285"/>
        </pc:sldMkLst>
      </pc:sldChg>
      <pc:sldChg chg="addSp delSp modSp del mod modTransition delAnim modAnim modNotesTx">
        <pc:chgData name="旭 崔" userId="c9529ebc8e11f68e" providerId="LiveId" clId="{5BFBD16D-A67E-47A1-BF8F-AD1BE8E7C388}" dt="2026-04-22T11:09:52.358" v="2764" actId="47"/>
        <pc:sldMkLst>
          <pc:docMk/>
          <pc:sldMk cId="0" sldId="286"/>
        </pc:sldMkLst>
        <pc:picChg chg="add del mod">
          <ac:chgData name="旭 崔" userId="c9529ebc8e11f68e" providerId="LiveId" clId="{5BFBD16D-A67E-47A1-BF8F-AD1BE8E7C388}" dt="2026-04-21T02:04:11.932" v="2600" actId="478"/>
          <ac:picMkLst>
            <pc:docMk/>
            <pc:sldMk cId="0" sldId="286"/>
            <ac:picMk id="4" creationId="{7751E442-F00F-DC13-B38E-9EFF0BC47AB3}"/>
          </ac:picMkLst>
        </pc:picChg>
        <pc:picChg chg="add del mod">
          <ac:chgData name="旭 崔" userId="c9529ebc8e11f68e" providerId="LiveId" clId="{5BFBD16D-A67E-47A1-BF8F-AD1BE8E7C388}" dt="2026-04-21T02:08:59.352" v="2602" actId="478"/>
          <ac:picMkLst>
            <pc:docMk/>
            <pc:sldMk cId="0" sldId="286"/>
            <ac:picMk id="5" creationId="{B70A6FF6-A8FD-7D0F-789A-55C420090798}"/>
          </ac:picMkLst>
        </pc:picChg>
        <pc:picChg chg="add del mod">
          <ac:chgData name="旭 崔" userId="c9529ebc8e11f68e" providerId="LiveId" clId="{5BFBD16D-A67E-47A1-BF8F-AD1BE8E7C388}" dt="2026-04-21T02:11:05.668" v="2604" actId="478"/>
          <ac:picMkLst>
            <pc:docMk/>
            <pc:sldMk cId="0" sldId="286"/>
            <ac:picMk id="6" creationId="{23269631-80B7-0CBC-3B26-DC8ADA7C1010}"/>
          </ac:picMkLst>
        </pc:picChg>
        <pc:picChg chg="add del mod">
          <ac:chgData name="旭 崔" userId="c9529ebc8e11f68e" providerId="LiveId" clId="{5BFBD16D-A67E-47A1-BF8F-AD1BE8E7C388}" dt="2026-04-21T02:12:58.287" v="2606" actId="478"/>
          <ac:picMkLst>
            <pc:docMk/>
            <pc:sldMk cId="0" sldId="286"/>
            <ac:picMk id="7" creationId="{3C99BB50-E9BC-A569-AA61-89548D23F428}"/>
          </ac:picMkLst>
        </pc:picChg>
      </pc:sldChg>
      <pc:sldChg chg="addSp delSp modSp del mod modTransition modAnim">
        <pc:chgData name="旭 崔" userId="c9529ebc8e11f68e" providerId="LiveId" clId="{5BFBD16D-A67E-47A1-BF8F-AD1BE8E7C388}" dt="2026-04-22T11:09:53.547" v="2766" actId="47"/>
        <pc:sldMkLst>
          <pc:docMk/>
          <pc:sldMk cId="0" sldId="287"/>
        </pc:sldMkLst>
      </pc:sldChg>
      <pc:sldChg chg="addSp delSp modSp del mod modTransition delAnim modAnim">
        <pc:chgData name="旭 崔" userId="c9529ebc8e11f68e" providerId="LiveId" clId="{5BFBD16D-A67E-47A1-BF8F-AD1BE8E7C388}" dt="2026-04-22T11:09:54.025" v="2767" actId="47"/>
        <pc:sldMkLst>
          <pc:docMk/>
          <pc:sldMk cId="0" sldId="288"/>
        </pc:sldMkLst>
        <pc:picChg chg="add del mod">
          <ac:chgData name="旭 崔" userId="c9529ebc8e11f68e" providerId="LiveId" clId="{5BFBD16D-A67E-47A1-BF8F-AD1BE8E7C388}" dt="2026-04-21T02:17:53.020" v="2608" actId="478"/>
          <ac:picMkLst>
            <pc:docMk/>
            <pc:sldMk cId="0" sldId="288"/>
            <ac:picMk id="2" creationId="{9F12CA6A-FB83-56FB-9C1C-06F989B2C358}"/>
          </ac:picMkLst>
        </pc:picChg>
        <pc:picChg chg="add del mod">
          <ac:chgData name="旭 崔" userId="c9529ebc8e11f68e" providerId="LiveId" clId="{5BFBD16D-A67E-47A1-BF8F-AD1BE8E7C388}" dt="2026-04-21T02:22:56.690" v="2610" actId="478"/>
          <ac:picMkLst>
            <pc:docMk/>
            <pc:sldMk cId="0" sldId="288"/>
            <ac:picMk id="3" creationId="{E079BA34-857A-FBD4-37AD-AAE89F362677}"/>
          </ac:picMkLst>
        </pc:picChg>
      </pc:sldChg>
      <pc:sldChg chg="addSp delSp modSp del mod modTransition modAnim">
        <pc:chgData name="旭 崔" userId="c9529ebc8e11f68e" providerId="LiveId" clId="{5BFBD16D-A67E-47A1-BF8F-AD1BE8E7C388}" dt="2026-04-22T11:09:55.083" v="2768" actId="47"/>
        <pc:sldMkLst>
          <pc:docMk/>
          <pc:sldMk cId="0" sldId="289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89"/>
            <ac:picMk id="8" creationId="{635CE6C0-1E53-1CA0-45BC-F1BBB5317545}"/>
          </ac:picMkLst>
        </pc:picChg>
      </pc:sldChg>
      <pc:sldChg chg="addSp delSp modSp mod modTransition setBg addAnim delAnim modAnim modNotesTx">
        <pc:chgData name="旭 崔" userId="c9529ebc8e11f68e" providerId="LiveId" clId="{5BFBD16D-A67E-47A1-BF8F-AD1BE8E7C388}" dt="2026-04-22T11:09:57.175" v="2769" actId="6549"/>
        <pc:sldMkLst>
          <pc:docMk/>
          <pc:sldMk cId="0" sldId="290"/>
        </pc:sldMkLst>
        <pc:spChg chg="add mod">
          <ac:chgData name="旭 崔" userId="c9529ebc8e11f68e" providerId="LiveId" clId="{5BFBD16D-A67E-47A1-BF8F-AD1BE8E7C388}" dt="2026-04-20T03:48:01.555" v="706" actId="1076"/>
          <ac:spMkLst>
            <pc:docMk/>
            <pc:sldMk cId="0" sldId="290"/>
            <ac:spMk id="8" creationId="{A9BD9CD8-5921-7377-6E5C-A4B1E2B3CB50}"/>
          </ac:spMkLst>
        </pc:spChg>
        <pc:spChg chg="add mod">
          <ac:chgData name="旭 崔" userId="c9529ebc8e11f68e" providerId="LiveId" clId="{5BFBD16D-A67E-47A1-BF8F-AD1BE8E7C388}" dt="2026-04-20T07:29:47.157" v="1671" actId="207"/>
          <ac:spMkLst>
            <pc:docMk/>
            <pc:sldMk cId="0" sldId="290"/>
            <ac:spMk id="9" creationId="{48E79FC5-746D-8A8D-672F-0E5B7434E93B}"/>
          </ac:spMkLst>
        </pc:spChg>
        <pc:spChg chg="add mod">
          <ac:chgData name="旭 崔" userId="c9529ebc8e11f68e" providerId="LiveId" clId="{5BFBD16D-A67E-47A1-BF8F-AD1BE8E7C388}" dt="2026-04-20T03:48:01.555" v="706" actId="1076"/>
          <ac:spMkLst>
            <pc:docMk/>
            <pc:sldMk cId="0" sldId="290"/>
            <ac:spMk id="10" creationId="{C362B9DF-F340-53E1-5AA8-4269384F63C4}"/>
          </ac:spMkLst>
        </pc:spChg>
        <pc:spChg chg="add mod">
          <ac:chgData name="旭 崔" userId="c9529ebc8e11f68e" providerId="LiveId" clId="{5BFBD16D-A67E-47A1-BF8F-AD1BE8E7C388}" dt="2026-04-20T03:48:01.555" v="706" actId="1076"/>
          <ac:spMkLst>
            <pc:docMk/>
            <pc:sldMk cId="0" sldId="290"/>
            <ac:spMk id="11" creationId="{098AF16D-91C0-BA7B-57E3-A2F31B665088}"/>
          </ac:spMkLst>
        </pc:spChg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90"/>
            <ac:picMk id="13" creationId="{57915382-831B-180B-B772-8A2F1A994D99}"/>
          </ac:picMkLst>
        </pc:picChg>
        <pc:picChg chg="add del mod">
          <ac:chgData name="旭 崔" userId="c9529ebc8e11f68e" providerId="LiveId" clId="{5BFBD16D-A67E-47A1-BF8F-AD1BE8E7C388}" dt="2026-04-21T07:16:13.021" v="2614" actId="478"/>
          <ac:picMkLst>
            <pc:docMk/>
            <pc:sldMk cId="0" sldId="290"/>
            <ac:picMk id="17" creationId="{D470FB2A-9548-2E8E-A0AE-E612BD0D906A}"/>
          </ac:picMkLst>
        </pc:picChg>
      </pc:sldChg>
      <pc:sldChg chg="addSp delSp modSp add del mod modTransition setBg modAnim">
        <pc:chgData name="旭 崔" userId="c9529ebc8e11f68e" providerId="LiveId" clId="{5BFBD16D-A67E-47A1-BF8F-AD1BE8E7C388}" dt="2026-04-22T11:09:24.992" v="2728" actId="47"/>
        <pc:sldMkLst>
          <pc:docMk/>
          <pc:sldMk cId="3844467704" sldId="308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3844467704" sldId="308"/>
            <ac:picMk id="42" creationId="{0AB004CB-5EC3-3A18-C533-B00806DC3DEB}"/>
          </ac:picMkLst>
        </pc:picChg>
      </pc:sldChg>
      <pc:sldChg chg="addSp delSp modSp add del modTransition setBg modAnim">
        <pc:chgData name="旭 崔" userId="c9529ebc8e11f68e" providerId="LiveId" clId="{5BFBD16D-A67E-47A1-BF8F-AD1BE8E7C388}" dt="2026-04-22T11:09:25.522" v="2730" actId="47"/>
        <pc:sldMkLst>
          <pc:docMk/>
          <pc:sldMk cId="3391538279" sldId="309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3391538279" sldId="309"/>
            <ac:picMk id="32" creationId="{1C75DBAC-B110-08C5-DF53-8F17FB75879B}"/>
          </ac:picMkLst>
        </pc:picChg>
      </pc:sldChg>
      <pc:sldChg chg="addSp delSp modSp add del modTransition setBg modAnim">
        <pc:chgData name="旭 崔" userId="c9529ebc8e11f68e" providerId="LiveId" clId="{5BFBD16D-A67E-47A1-BF8F-AD1BE8E7C388}" dt="2026-04-22T11:09:25.753" v="2731" actId="47"/>
        <pc:sldMkLst>
          <pc:docMk/>
          <pc:sldMk cId="69468023" sldId="310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69468023" sldId="310"/>
            <ac:picMk id="29" creationId="{C013570A-6CDA-6912-57F5-C797745A5DAB}"/>
          </ac:picMkLst>
        </pc:picChg>
      </pc:sldChg>
      <pc:sldChg chg="addSp delSp modSp add del mod modTransition setBg modAnim">
        <pc:chgData name="旭 崔" userId="c9529ebc8e11f68e" providerId="LiveId" clId="{5BFBD16D-A67E-47A1-BF8F-AD1BE8E7C388}" dt="2026-04-22T11:09:25.274" v="2729" actId="47"/>
        <pc:sldMkLst>
          <pc:docMk/>
          <pc:sldMk cId="1999285413" sldId="311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1999285413" sldId="311"/>
            <ac:picMk id="39" creationId="{08E99C72-439D-09C1-7C4F-B70234EFE663}"/>
          </ac:picMkLst>
        </pc:picChg>
      </pc:sldChg>
      <pc:sldChg chg="modSp add del mod modTransition">
        <pc:chgData name="旭 崔" userId="c9529ebc8e11f68e" providerId="LiveId" clId="{5BFBD16D-A67E-47A1-BF8F-AD1BE8E7C388}" dt="2026-04-22T11:02:43.117" v="2727" actId="47"/>
        <pc:sldMkLst>
          <pc:docMk/>
          <pc:sldMk cId="218626469" sldId="315"/>
        </pc:sldMkLst>
      </pc:sldChg>
      <pc:sldChg chg="addSp delSp modSp add del mod ord modTransition setBg modAnim modNotesTx">
        <pc:chgData name="旭 崔" userId="c9529ebc8e11f68e" providerId="LiveId" clId="{5BFBD16D-A67E-47A1-BF8F-AD1BE8E7C388}" dt="2026-04-22T11:09:34.443" v="2741" actId="47"/>
        <pc:sldMkLst>
          <pc:docMk/>
          <pc:sldMk cId="2886725894" sldId="316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2886725894" sldId="316"/>
            <ac:picMk id="39" creationId="{2E7F454D-156C-611F-1F7B-0D9E6031E3F6}"/>
          </ac:picMkLst>
        </pc:picChg>
      </pc:sldChg>
      <pc:sldChg chg="addSp delSp modSp add del mod ord modTransition setBg modAnim">
        <pc:chgData name="旭 崔" userId="c9529ebc8e11f68e" providerId="LiveId" clId="{5BFBD16D-A67E-47A1-BF8F-AD1BE8E7C388}" dt="2026-04-22T11:09:35.500" v="2745" actId="47"/>
        <pc:sldMkLst>
          <pc:docMk/>
          <pc:sldMk cId="291331550" sldId="318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291331550" sldId="318"/>
            <ac:picMk id="30" creationId="{1EC5A0E9-27BE-66E2-3CB2-8B0AEBE2813A}"/>
          </ac:picMkLst>
        </pc:picChg>
      </pc:sldChg>
      <pc:sldChg chg="addSp delSp modSp add del mod modTransition setBg modAnim modNotes">
        <pc:chgData name="旭 崔" userId="c9529ebc8e11f68e" providerId="LiveId" clId="{5BFBD16D-A67E-47A1-BF8F-AD1BE8E7C388}" dt="2026-04-22T11:09:52.632" v="2765" actId="47"/>
        <pc:sldMkLst>
          <pc:docMk/>
          <pc:sldMk cId="3421722413" sldId="320"/>
        </pc:sldMkLst>
      </pc:sldChg>
      <pc:sldChg chg="addSp delSp modSp add mod modTransition setBg addAnim delAnim modAnim modNotesTx">
        <pc:chgData name="旭 崔" userId="c9529ebc8e11f68e" providerId="LiveId" clId="{5BFBD16D-A67E-47A1-BF8F-AD1BE8E7C388}" dt="2026-04-22T11:01:39.278" v="2726"/>
        <pc:sldMkLst>
          <pc:docMk/>
          <pc:sldMk cId="3772655690" sldId="321"/>
        </pc:sldMkLst>
        <pc:spChg chg="add mod">
          <ac:chgData name="旭 崔" userId="c9529ebc8e11f68e" providerId="LiveId" clId="{5BFBD16D-A67E-47A1-BF8F-AD1BE8E7C388}" dt="2026-04-20T06:34:54.423" v="1023"/>
          <ac:spMkLst>
            <pc:docMk/>
            <pc:sldMk cId="3772655690" sldId="321"/>
            <ac:spMk id="4" creationId="{F83D14D1-1674-41F2-01C8-5C0D8E01C4F9}"/>
          </ac:spMkLst>
        </pc:spChg>
        <pc:spChg chg="mod">
          <ac:chgData name="旭 崔" userId="c9529ebc8e11f68e" providerId="LiveId" clId="{5BFBD16D-A67E-47A1-BF8F-AD1BE8E7C388}" dt="2026-04-20T07:19:02.269" v="1482" actId="207"/>
          <ac:spMkLst>
            <pc:docMk/>
            <pc:sldMk cId="3772655690" sldId="321"/>
            <ac:spMk id="7" creationId="{B4BD3E06-C01D-0D2A-5292-6BFE66557891}"/>
          </ac:spMkLst>
        </pc:spChg>
        <pc:spChg chg="add mod">
          <ac:chgData name="旭 崔" userId="c9529ebc8e11f68e" providerId="LiveId" clId="{5BFBD16D-A67E-47A1-BF8F-AD1BE8E7C388}" dt="2026-04-20T06:34:54.423" v="1023"/>
          <ac:spMkLst>
            <pc:docMk/>
            <pc:sldMk cId="3772655690" sldId="321"/>
            <ac:spMk id="11" creationId="{703136E7-1B3E-E2DB-1DEF-19BF2BD2022F}"/>
          </ac:spMkLst>
        </pc:spChg>
        <pc:spChg chg="add mod">
          <ac:chgData name="旭 崔" userId="c9529ebc8e11f68e" providerId="LiveId" clId="{5BFBD16D-A67E-47A1-BF8F-AD1BE8E7C388}" dt="2026-04-20T06:34:54.423" v="1023"/>
          <ac:spMkLst>
            <pc:docMk/>
            <pc:sldMk cId="3772655690" sldId="321"/>
            <ac:spMk id="12" creationId="{FE752222-B01A-31BC-0C96-E0D1B3998EE8}"/>
          </ac:spMkLst>
        </pc:spChg>
        <pc:spChg chg="add mod">
          <ac:chgData name="旭 崔" userId="c9529ebc8e11f68e" providerId="LiveId" clId="{5BFBD16D-A67E-47A1-BF8F-AD1BE8E7C388}" dt="2026-04-20T06:34:54.423" v="1023"/>
          <ac:spMkLst>
            <pc:docMk/>
            <pc:sldMk cId="3772655690" sldId="321"/>
            <ac:spMk id="13" creationId="{99286383-8DDE-ADE9-A861-6C901AD9825F}"/>
          </ac:spMkLst>
        </pc:spChg>
        <pc:spChg chg="add mod">
          <ac:chgData name="旭 崔" userId="c9529ebc8e11f68e" providerId="LiveId" clId="{5BFBD16D-A67E-47A1-BF8F-AD1BE8E7C388}" dt="2026-04-20T06:34:54.423" v="1023"/>
          <ac:spMkLst>
            <pc:docMk/>
            <pc:sldMk cId="3772655690" sldId="321"/>
            <ac:spMk id="16" creationId="{20EC538E-E906-0480-3474-7BCDE59132EC}"/>
          </ac:spMkLst>
        </pc:spChg>
        <pc:spChg chg="add mod">
          <ac:chgData name="旭 崔" userId="c9529ebc8e11f68e" providerId="LiveId" clId="{5BFBD16D-A67E-47A1-BF8F-AD1BE8E7C388}" dt="2026-04-20T06:34:54.423" v="1023"/>
          <ac:spMkLst>
            <pc:docMk/>
            <pc:sldMk cId="3772655690" sldId="321"/>
            <ac:spMk id="17" creationId="{BE5E1C95-6250-C0A2-5A7E-44C5385933F8}"/>
          </ac:spMkLst>
        </pc:spChg>
        <pc:spChg chg="add mod">
          <ac:chgData name="旭 崔" userId="c9529ebc8e11f68e" providerId="LiveId" clId="{5BFBD16D-A67E-47A1-BF8F-AD1BE8E7C388}" dt="2026-04-20T06:34:54.423" v="1023"/>
          <ac:spMkLst>
            <pc:docMk/>
            <pc:sldMk cId="3772655690" sldId="321"/>
            <ac:spMk id="18" creationId="{6754F091-669B-4884-320C-32627C84935B}"/>
          </ac:spMkLst>
        </pc:spChg>
        <pc:spChg chg="add mod">
          <ac:chgData name="旭 崔" userId="c9529ebc8e11f68e" providerId="LiveId" clId="{5BFBD16D-A67E-47A1-BF8F-AD1BE8E7C388}" dt="2026-04-20T06:34:54.423" v="1023"/>
          <ac:spMkLst>
            <pc:docMk/>
            <pc:sldMk cId="3772655690" sldId="321"/>
            <ac:spMk id="20" creationId="{7790A519-BE1B-8D25-3004-C125038A3BF9}"/>
          </ac:spMkLst>
        </pc:spChg>
        <pc:spChg chg="add mod">
          <ac:chgData name="旭 崔" userId="c9529ebc8e11f68e" providerId="LiveId" clId="{5BFBD16D-A67E-47A1-BF8F-AD1BE8E7C388}" dt="2026-04-20T07:19:04.093" v="1483" actId="207"/>
          <ac:spMkLst>
            <pc:docMk/>
            <pc:sldMk cId="3772655690" sldId="321"/>
            <ac:spMk id="22" creationId="{1350054C-C4D6-CB43-E178-F83CE0CC1159}"/>
          </ac:spMkLst>
        </pc:spChg>
        <pc:spChg chg="add mod">
          <ac:chgData name="旭 崔" userId="c9529ebc8e11f68e" providerId="LiveId" clId="{5BFBD16D-A67E-47A1-BF8F-AD1BE8E7C388}" dt="2026-04-20T06:34:54.423" v="1023"/>
          <ac:spMkLst>
            <pc:docMk/>
            <pc:sldMk cId="3772655690" sldId="321"/>
            <ac:spMk id="29" creationId="{1890CD83-D5CC-76FF-3271-5E29C8D5C08D}"/>
          </ac:spMkLst>
        </pc:spChg>
        <pc:spChg chg="add mod">
          <ac:chgData name="旭 崔" userId="c9529ebc8e11f68e" providerId="LiveId" clId="{5BFBD16D-A67E-47A1-BF8F-AD1BE8E7C388}" dt="2026-04-20T07:11:33.442" v="1396" actId="14100"/>
          <ac:spMkLst>
            <pc:docMk/>
            <pc:sldMk cId="3772655690" sldId="321"/>
            <ac:spMk id="33" creationId="{A1640BDE-03F6-0201-9C71-AF3272687B1F}"/>
          </ac:spMkLst>
        </pc:spChg>
        <pc:spChg chg="mod">
          <ac:chgData name="旭 崔" userId="c9529ebc8e11f68e" providerId="LiveId" clId="{5BFBD16D-A67E-47A1-BF8F-AD1BE8E7C388}" dt="2026-04-20T07:19:21.430" v="1488" actId="27803"/>
          <ac:spMkLst>
            <pc:docMk/>
            <pc:sldMk cId="3772655690" sldId="321"/>
            <ac:spMk id="36" creationId="{1F6AB53B-7770-4CEF-1E4A-CC266F7C3A0B}"/>
          </ac:spMkLst>
        </pc:spChg>
        <pc:spChg chg="mod">
          <ac:chgData name="旭 崔" userId="c9529ebc8e11f68e" providerId="LiveId" clId="{5BFBD16D-A67E-47A1-BF8F-AD1BE8E7C388}" dt="2026-04-20T07:19:24.828" v="1489" actId="207"/>
          <ac:spMkLst>
            <pc:docMk/>
            <pc:sldMk cId="3772655690" sldId="321"/>
            <ac:spMk id="37" creationId="{D2A483EB-C886-A38E-2F9C-E96BD2EADB41}"/>
          </ac:spMkLst>
        </pc:spChg>
        <pc:picChg chg="mod">
          <ac:chgData name="旭 崔" userId="c9529ebc8e11f68e" providerId="LiveId" clId="{5BFBD16D-A67E-47A1-BF8F-AD1BE8E7C388}" dt="2026-04-20T07:19:06.080" v="1484" actId="207"/>
          <ac:picMkLst>
            <pc:docMk/>
            <pc:sldMk cId="3772655690" sldId="321"/>
            <ac:picMk id="21" creationId="{2932E9A5-880B-2531-13D3-4EBAE991E930}"/>
          </ac:picMkLst>
        </pc:picChg>
        <pc:picChg chg="add mod">
          <ac:chgData name="旭 崔" userId="c9529ebc8e11f68e" providerId="LiveId" clId="{5BFBD16D-A67E-47A1-BF8F-AD1BE8E7C388}" dt="2026-04-20T07:11:40.412" v="1400" actId="1076"/>
          <ac:picMkLst>
            <pc:docMk/>
            <pc:sldMk cId="3772655690" sldId="321"/>
            <ac:picMk id="34" creationId="{5E9A48FA-73D6-C37B-80BE-5952789C5FB7}"/>
          </ac:picMkLst>
        </pc:picChg>
      </pc:sldChg>
      <pc:sldChg chg="addSp modSp add del mod modTransition setBg">
        <pc:chgData name="旭 崔" userId="c9529ebc8e11f68e" providerId="LiveId" clId="{5BFBD16D-A67E-47A1-BF8F-AD1BE8E7C388}" dt="2026-04-22T11:09:44.223" v="2752" actId="47"/>
        <pc:sldMkLst>
          <pc:docMk/>
          <pc:sldMk cId="810524580" sldId="322"/>
        </pc:sldMkLst>
      </pc:sldChg>
      <pc:sldChg chg="addSp modSp add del mod ord modTransition setBg">
        <pc:chgData name="旭 崔" userId="c9529ebc8e11f68e" providerId="LiveId" clId="{5BFBD16D-A67E-47A1-BF8F-AD1BE8E7C388}" dt="2026-04-22T11:09:43.929" v="2751" actId="47"/>
        <pc:sldMkLst>
          <pc:docMk/>
          <pc:sldMk cId="729124848" sldId="323"/>
        </pc:sldMkLst>
      </pc:sldChg>
      <pc:sldChg chg="addSp delSp modSp add del mod modTransition setBg delAnim modAnim">
        <pc:chgData name="旭 崔" userId="c9529ebc8e11f68e" providerId="LiveId" clId="{5BFBD16D-A67E-47A1-BF8F-AD1BE8E7C388}" dt="2026-04-22T11:09:35.763" v="2746" actId="47"/>
        <pc:sldMkLst>
          <pc:docMk/>
          <pc:sldMk cId="3329441572" sldId="324"/>
        </pc:sldMkLst>
        <pc:picChg chg="add del mod">
          <ac:chgData name="旭 崔" userId="c9529ebc8e11f68e" providerId="LiveId" clId="{5BFBD16D-A67E-47A1-BF8F-AD1BE8E7C388}" dt="2026-04-21T01:12:39.893" v="2570" actId="478"/>
          <ac:picMkLst>
            <pc:docMk/>
            <pc:sldMk cId="3329441572" sldId="324"/>
            <ac:picMk id="2" creationId="{0FD5034A-C848-5E42-353A-745712273015}"/>
          </ac:picMkLst>
        </pc:picChg>
      </pc:sldChg>
      <pc:sldChg chg="modSp add del mod modTransition setBg">
        <pc:chgData name="旭 崔" userId="c9529ebc8e11f68e" providerId="LiveId" clId="{5BFBD16D-A67E-47A1-BF8F-AD1BE8E7C388}" dt="2026-04-22T11:09:36.004" v="2747" actId="47"/>
        <pc:sldMkLst>
          <pc:docMk/>
          <pc:sldMk cId="3554775244" sldId="325"/>
        </pc:sldMkLst>
      </pc:sldChg>
      <pc:sldChg chg="addSp delSp modSp add del mod modTransition setBg delAnim modAnim">
        <pc:chgData name="旭 崔" userId="c9529ebc8e11f68e" providerId="LiveId" clId="{5BFBD16D-A67E-47A1-BF8F-AD1BE8E7C388}" dt="2026-04-22T11:09:36.594" v="2748" actId="47"/>
        <pc:sldMkLst>
          <pc:docMk/>
          <pc:sldMk cId="1535715520" sldId="326"/>
        </pc:sldMkLst>
        <pc:picChg chg="add del mod">
          <ac:chgData name="旭 崔" userId="c9529ebc8e11f68e" providerId="LiveId" clId="{5BFBD16D-A67E-47A1-BF8F-AD1BE8E7C388}" dt="2026-04-21T01:13:35.726" v="2574" actId="478"/>
          <ac:picMkLst>
            <pc:docMk/>
            <pc:sldMk cId="1535715520" sldId="326"/>
            <ac:picMk id="21" creationId="{922F9917-F71F-AC1E-EFF6-9E3972F6753D}"/>
          </ac:picMkLst>
        </pc:picChg>
      </pc:sldChg>
      <pc:sldChg chg="addSp delSp modSp add mod modTransition setBg delAnim modNotesTx">
        <pc:chgData name="旭 崔" userId="c9529ebc8e11f68e" providerId="LiveId" clId="{5BFBD16D-A67E-47A1-BF8F-AD1BE8E7C388}" dt="2026-04-22T11:01:39.278" v="2726"/>
        <pc:sldMkLst>
          <pc:docMk/>
          <pc:sldMk cId="1177360445" sldId="327"/>
        </pc:sldMkLst>
        <pc:spChg chg="add mod">
          <ac:chgData name="旭 崔" userId="c9529ebc8e11f68e" providerId="LiveId" clId="{5BFBD16D-A67E-47A1-BF8F-AD1BE8E7C388}" dt="2026-04-20T08:08:41.292" v="1970"/>
          <ac:spMkLst>
            <pc:docMk/>
            <pc:sldMk cId="1177360445" sldId="327"/>
            <ac:spMk id="4" creationId="{8EDD8A2B-6490-A38B-DA8B-3E0D1CB73D22}"/>
          </ac:spMkLst>
        </pc:spChg>
        <pc:picChg chg="add mod">
          <ac:chgData name="旭 崔" userId="c9529ebc8e11f68e" providerId="LiveId" clId="{5BFBD16D-A67E-47A1-BF8F-AD1BE8E7C388}" dt="2026-04-20T08:08:41.292" v="1970"/>
          <ac:picMkLst>
            <pc:docMk/>
            <pc:sldMk cId="1177360445" sldId="327"/>
            <ac:picMk id="5" creationId="{2B4704D0-0787-8D91-BBDB-683F76DCE8C6}"/>
          </ac:picMkLst>
        </pc:picChg>
      </pc:sldChg>
      <pc:sldChg chg="addSp delSp modSp add del mod modTransition setBg delAnim">
        <pc:chgData name="旭 崔" userId="c9529ebc8e11f68e" providerId="LiveId" clId="{5BFBD16D-A67E-47A1-BF8F-AD1BE8E7C388}" dt="2026-04-22T11:09:46.024" v="2755" actId="47"/>
        <pc:sldMkLst>
          <pc:docMk/>
          <pc:sldMk cId="666375371" sldId="328"/>
        </pc:sldMkLst>
      </pc:sldChg>
      <pc:sldChg chg="addSp delSp modSp add del mod modTransition setBg delAnim modAnim">
        <pc:chgData name="旭 崔" userId="c9529ebc8e11f68e" providerId="LiveId" clId="{5BFBD16D-A67E-47A1-BF8F-AD1BE8E7C388}" dt="2026-04-22T11:09:48.362" v="2759" actId="47"/>
        <pc:sldMkLst>
          <pc:docMk/>
          <pc:sldMk cId="2249872552" sldId="329"/>
        </pc:sldMkLst>
      </pc:sldChg>
      <pc:sldChg chg="addSp delSp modSp add del mod modTransition setBg delAnim modAnim">
        <pc:chgData name="旭 崔" userId="c9529ebc8e11f68e" providerId="LiveId" clId="{5BFBD16D-A67E-47A1-BF8F-AD1BE8E7C388}" dt="2026-04-22T11:09:49.259" v="2760" actId="47"/>
        <pc:sldMkLst>
          <pc:docMk/>
          <pc:sldMk cId="83838457" sldId="330"/>
        </pc:sldMkLst>
        <pc:picChg chg="add del mod">
          <ac:chgData name="旭 崔" userId="c9529ebc8e11f68e" providerId="LiveId" clId="{5BFBD16D-A67E-47A1-BF8F-AD1BE8E7C388}" dt="2026-04-21T01:57:14.429" v="2596" actId="478"/>
          <ac:picMkLst>
            <pc:docMk/>
            <pc:sldMk cId="83838457" sldId="330"/>
            <ac:picMk id="6" creationId="{EE5D4F83-0B13-67B5-65B7-2F4DAA9A9C27}"/>
          </ac:picMkLst>
        </pc:picChg>
      </pc:sldChg>
      <pc:sldChg chg="addSp delSp modSp add del mod ord modTransition setBg delAnim modAnim">
        <pc:chgData name="旭 崔" userId="c9529ebc8e11f68e" providerId="LiveId" clId="{5BFBD16D-A67E-47A1-BF8F-AD1BE8E7C388}" dt="2026-04-22T11:09:26.470" v="2733" actId="47"/>
        <pc:sldMkLst>
          <pc:docMk/>
          <pc:sldMk cId="3121040272" sldId="331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3121040272" sldId="331"/>
            <ac:picMk id="30" creationId="{369FC957-F48B-02C5-F9F9-69806260FC12}"/>
          </ac:picMkLst>
        </pc:picChg>
      </pc:sldChg>
      <pc:sldChg chg="addSp delSp modSp new del mod">
        <pc:chgData name="旭 崔" userId="c9529ebc8e11f68e" providerId="LiveId" clId="{5BFBD16D-A67E-47A1-BF8F-AD1BE8E7C388}" dt="2026-04-21T01:15:33.491" v="2582" actId="47"/>
        <pc:sldMkLst>
          <pc:docMk/>
          <pc:sldMk cId="670083034" sldId="332"/>
        </pc:sldMkLst>
        <pc:picChg chg="add del mod">
          <ac:chgData name="旭 崔" userId="c9529ebc8e11f68e" providerId="LiveId" clId="{5BFBD16D-A67E-47A1-BF8F-AD1BE8E7C388}" dt="2026-04-21T01:15:31.140" v="2581" actId="478"/>
          <ac:picMkLst>
            <pc:docMk/>
            <pc:sldMk cId="670083034" sldId="332"/>
            <ac:picMk id="3" creationId="{F3EE5003-2379-A930-2E0C-6A4E9B2223CF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22.04.2026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zh-CN" altLang="en-US" dirty="0"/>
              <a:t>大家好，我是 </a:t>
            </a:r>
            <a:r>
              <a:rPr lang="en-US" altLang="zh-CN" dirty="0"/>
              <a:t>Krisa </a:t>
            </a:r>
            <a:r>
              <a:rPr lang="zh-CN" altLang="en-US" dirty="0"/>
              <a:t>老师，欢迎和我一起学习 </a:t>
            </a:r>
            <a:r>
              <a:rPr lang="en-US" altLang="zh-CN" dirty="0" err="1"/>
              <a:t>SnapCAD</a:t>
            </a:r>
            <a:r>
              <a:rPr lang="zh-CN" altLang="en-US" dirty="0"/>
              <a:t>。接下来，我会带大家一步一步认识并应用这款软件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。</a:t>
            </a:r>
            <a:r>
              <a:rPr lang="en-US" sz="1400" b="0" i="0" u="none" strike="noStrike" dirty="0" err="1">
                <a:solidFill>
                  <a:srgbClr val="000000"/>
                </a:solidFill>
              </a:rPr>
              <a:t>这一课我们先不急着搭建机器人，而是先把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 </a:t>
            </a:r>
            <a:r>
              <a:rPr lang="en-US" sz="1400" b="0" i="0" u="none" strike="noStrike" dirty="0" err="1">
                <a:solidFill>
                  <a:srgbClr val="000000"/>
                </a:solidFill>
              </a:rPr>
              <a:t>SnapCAD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 这个软件认识清楚。包括它是做什么的、界面怎么分区、视图怎么操作，以及哪些基础设置最值得先调整。只要把这一课学明白，后面再做搭建时就会顺手很多。</a:t>
            </a:r>
          </a:p>
          <a:p>
            <a:pPr indent="0" algn="l">
              <a:lnSpc>
                <a:spcPct val="100000"/>
              </a:lnSpc>
            </a:pPr>
            <a:endParaRPr lang="en-US" sz="1400" b="0" i="0" u="none" strike="noStrike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认识完界面和基础操作之后，接下来我们来看软件设置。很多人刚开始用软件时会觉得不顺手，其实未必是不会用，而是设置没有调到适合自己的状态。所以这一部分，我们重点看几个最常用、最值得先调整的选项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SnapCAD 的首选项设置比较多，但第一课不需要把所有内容都背下来。你只要先知道大概有哪些分类，然后抓住最常用的重点项就可以了。</a:t>
            </a:r>
          </a:p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比如“常规设置”、“显示与渲染”、“文档默认属性”、“步进与旋转”，这些都会直接影响我们的建模效率和视觉体验，是我们这节课的重点掌握内容。</a:t>
            </a:r>
          </a:p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而像“打印输出”和“视图模式”等，可以作为后续进阶学习的补充内容。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algn="l"/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先看常规设置里的两个基础项。第一个是 base path，也就是软件的基础路径。这个选项一般不需要经常改，只有在软件安装位置变了，或者路径失效的时候，才需要重新检查。第二个是 Author，也就是作者信息。它会写入到项目文件或者导出内容里，所以如果你是个人使用，可以写自己的名字；如果是机构教学，也可以写工作室或学校名称。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altLang="zh-CN" sz="1400" b="0" i="0" u="none" strike="noStrike" dirty="0" err="1">
                <a:solidFill>
                  <a:srgbClr val="000000"/>
                </a:solidFill>
              </a:rPr>
              <a:t>最后是“Show</a:t>
            </a:r>
            <a:r>
              <a:rPr lang="en-US" altLang="zh-CN" sz="1400" b="0" i="0" u="none" strike="noStrike" dirty="0">
                <a:solidFill>
                  <a:srgbClr val="000000"/>
                </a:solidFill>
              </a:rPr>
              <a:t> warnings”，</a:t>
            </a:r>
            <a:r>
              <a:rPr lang="en-US" altLang="zh-CN" sz="1400" b="0" i="0" u="none" strike="noStrike" dirty="0" err="1">
                <a:solidFill>
                  <a:srgbClr val="000000"/>
                </a:solidFill>
              </a:rPr>
              <a:t>我强烈建议大家保持开启，它能像一个贴心的助手，在你操作有误时及时提醒你，避免后续出现更大的问题</a:t>
            </a:r>
            <a:r>
              <a:rPr lang="en-US" altLang="zh-CN" sz="1400" b="0" i="0" u="none" strike="noStrike" dirty="0">
                <a:solidFill>
                  <a:srgbClr val="000000"/>
                </a:solidFill>
              </a:rPr>
              <a:t>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400" b="0" i="0" u="none" strike="noStrike" dirty="0" err="1">
                <a:solidFill>
                  <a:srgbClr val="000000"/>
                </a:solidFill>
              </a:rPr>
              <a:t>接下来这几个选项关乎日常操作的便捷性</a:t>
            </a:r>
            <a:r>
              <a:rPr lang="en-US" altLang="zh-CN" sz="1400" b="0" i="0" u="none" strike="noStrike" dirty="0">
                <a:solidFill>
                  <a:srgbClr val="000000"/>
                </a:solidFill>
              </a:rPr>
              <a:t>。“Enable screen </a:t>
            </a:r>
            <a:r>
              <a:rPr lang="en-US" altLang="zh-CN" sz="1400" b="0" i="0" u="none" strike="noStrike" dirty="0" err="1">
                <a:solidFill>
                  <a:srgbClr val="000000"/>
                </a:solidFill>
              </a:rPr>
              <a:t>selection”请务必开启，它让你可以直接在屏幕上点击选择零件，大大提升操作效率</a:t>
            </a:r>
            <a:r>
              <a:rPr lang="en-US" altLang="zh-CN" sz="1400" b="0" i="0" u="none" strike="noStrike" dirty="0">
                <a:solidFill>
                  <a:srgbClr val="000000"/>
                </a:solidFill>
              </a:rPr>
              <a:t>。</a:t>
            </a:r>
          </a:p>
          <a:p>
            <a:pPr indent="0" algn="l">
              <a:lnSpc>
                <a:spcPct val="100000"/>
              </a:lnSpc>
            </a:pPr>
            <a:endParaRPr lang="en-US" sz="1400" b="0" i="0" u="none" strike="noStrike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3EE89F-A91D-B780-C3C7-C68AD208C9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80F4272-B648-61F7-02F7-F540BABAD67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8AF197A-5F39-26A8-1C92-AD71734E192A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58130183-A87C-890F-93BE-F1765A69147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DFE162E5-97B6-B2EE-AD5B-D557C90E93C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endParaRPr lang="en-US" sz="1400" b="0" i="0" u="none" strike="noStrike" dirty="0">
              <a:solidFill>
                <a:srgbClr val="000000"/>
              </a:solidFill>
            </a:endParaRPr>
          </a:p>
          <a:p>
            <a:pPr indent="0" algn="l">
              <a:lnSpc>
                <a:spcPct val="100000"/>
              </a:lnSpc>
            </a:pPr>
            <a:r>
              <a:rPr lang="en-US" sz="1400" b="0" i="0" u="none" strike="noStrike" dirty="0">
                <a:solidFill>
                  <a:srgbClr val="000000"/>
                </a:solidFill>
              </a:rPr>
              <a:t>接下来这两个选项，主要影响日常使用的便捷性。自动进入编辑模式，适合经常打开文件后就要马上修改模型的人。如果你打开文件大多只是浏览，那这个选项就不一定非开不可。</a:t>
            </a:r>
          </a:p>
          <a:p>
            <a:pPr indent="0" algn="l">
              <a:lnSpc>
                <a:spcPct val="100000"/>
              </a:lnSpc>
            </a:pPr>
            <a:r>
              <a:rPr lang="en-US" sz="1400" b="0" i="0" u="none" strike="noStrike" dirty="0" err="1">
                <a:solidFill>
                  <a:srgbClr val="000000"/>
                </a:solidFill>
              </a:rPr>
              <a:t>文件类型自动关联，则是让模型文件在系统里能直接双击打开。如果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 </a:t>
            </a:r>
            <a:r>
              <a:rPr lang="en-US" sz="1400" b="0" i="0" u="none" strike="noStrike" dirty="0" err="1">
                <a:solidFill>
                  <a:srgbClr val="000000"/>
                </a:solidFill>
              </a:rPr>
              <a:t>SnapCAD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 </a:t>
            </a:r>
            <a:r>
              <a:rPr lang="en-US" sz="1400" b="0" i="0" u="none" strike="noStrike" dirty="0" err="1">
                <a:solidFill>
                  <a:srgbClr val="000000"/>
                </a:solidFill>
              </a:rPr>
              <a:t>是你的主力软件，开启这个功能会更方便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。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0F7B8D4-DF40-14AE-4B5A-091D6E752AF4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721A5F-C536-5D50-F798-F075FDE8B26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31363959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 dirty="0" err="1">
                <a:solidFill>
                  <a:srgbClr val="000000"/>
                </a:solidFill>
              </a:rPr>
              <a:t>这一页有两个选项也很实用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。</a:t>
            </a:r>
          </a:p>
          <a:p>
            <a:pPr indent="0" algn="l">
              <a:lnSpc>
                <a:spcPct val="100000"/>
              </a:lnSpc>
            </a:pPr>
            <a:r>
              <a:rPr lang="en-US" altLang="zh-CN" dirty="0"/>
              <a:t>Automatic part </a:t>
            </a:r>
            <a:r>
              <a:rPr lang="zh-CN" altLang="en-US" dirty="0"/>
              <a:t>这个选项，控制的是软件在处理某些零件相关操作时，是否自动帮我们完成。</a:t>
            </a:r>
            <a:br>
              <a:rPr lang="zh-CN" altLang="en-US" dirty="0"/>
            </a:br>
            <a:r>
              <a:rPr lang="zh-CN" altLang="en-US" dirty="0"/>
              <a:t>如果设置成 </a:t>
            </a:r>
            <a:r>
              <a:rPr lang="en-US" altLang="zh-CN" dirty="0"/>
              <a:t>Off</a:t>
            </a:r>
            <a:r>
              <a:rPr lang="zh-CN" altLang="en-US" dirty="0"/>
              <a:t>，就完全不自动处理；</a:t>
            </a:r>
            <a:br>
              <a:rPr lang="zh-CN" altLang="en-US" dirty="0"/>
            </a:br>
            <a:r>
              <a:rPr lang="zh-CN" altLang="en-US" dirty="0"/>
              <a:t>设置成 </a:t>
            </a:r>
            <a:r>
              <a:rPr lang="en-US" altLang="zh-CN" dirty="0"/>
              <a:t>Ask</a:t>
            </a:r>
            <a:r>
              <a:rPr lang="zh-CN" altLang="en-US" dirty="0"/>
              <a:t>，软件会先询问我们；</a:t>
            </a:r>
            <a:br>
              <a:rPr lang="zh-CN" altLang="en-US" dirty="0"/>
            </a:br>
            <a:r>
              <a:rPr lang="zh-CN" altLang="en-US" dirty="0"/>
              <a:t>设置成 </a:t>
            </a:r>
            <a:r>
              <a:rPr lang="en-US" altLang="zh-CN" dirty="0"/>
              <a:t>On</a:t>
            </a:r>
            <a:r>
              <a:rPr lang="zh-CN" altLang="en-US" dirty="0"/>
              <a:t>，则会直接自动执行。</a:t>
            </a:r>
            <a:br>
              <a:rPr lang="zh-CN" altLang="en-US" dirty="0"/>
            </a:br>
            <a:r>
              <a:rPr lang="zh-CN" altLang="en-US" dirty="0"/>
              <a:t>对于初学者来说，建议先使用 </a:t>
            </a:r>
            <a:r>
              <a:rPr lang="en-US" altLang="zh-CN" dirty="0"/>
              <a:t>Ask</a:t>
            </a:r>
            <a:r>
              <a:rPr lang="zh-CN" altLang="en-US" dirty="0"/>
              <a:t>，这样既安全，又能更清楚地知道软件每一步在做什么。</a:t>
            </a:r>
            <a:br>
              <a:rPr lang="zh-CN" altLang="en-US" dirty="0"/>
            </a:br>
            <a:r>
              <a:rPr lang="zh-CN" altLang="en-US" dirty="0"/>
              <a:t>熟练之后，再根据自己的习惯改成 </a:t>
            </a:r>
            <a:r>
              <a:rPr lang="en-US" altLang="zh-CN" dirty="0"/>
              <a:t>On</a:t>
            </a:r>
            <a:r>
              <a:rPr lang="zh-CN" altLang="en-US" dirty="0"/>
              <a:t>，提高操作效率。</a:t>
            </a:r>
            <a:endParaRPr lang="en-US" sz="1400" b="0" i="0" u="none" strike="noStrike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732F1B-74ED-58C6-1EF2-9018A49354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A8AF26A-4651-C9CB-8A58-BF2DB16FD04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D7B33F2-DC07-703F-B5D3-EA1C89E10B3E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5B7D22B4-4D9D-2BF6-2362-22B42DDBCF7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7A8FE514-E60D-C68B-982E-014E95C4978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 dirty="0" err="1">
                <a:solidFill>
                  <a:srgbClr val="000000"/>
                </a:solidFill>
              </a:rPr>
              <a:t>另一个是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 Language，也就是界面语言。如果教学对象以中文为主，用中文会更容易理解；但如果你后面要参考更多英文资料，保留英文界面也有好处。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C69109-8B3F-E828-2806-FD177852CAC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94AAAB-A667-AEC5-565D-FFC20D703B1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42051972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endParaRPr lang="en-US" sz="1400" b="0" i="0" u="none" strike="noStrike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标题幻灯片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30"/>
          <p:cNvSpPr txBox="1"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3" name="Shape 31"/>
          <p:cNvSpPr txBox="1"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14" name="Shape 32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5" name="Shape 33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6" name="Shape 34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标题和内容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54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9" name="Shape 55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20" name="Shape 56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1" name="Shape 57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2" name="Shape 58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节标题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59"/>
          <p:cNvSpPr txBox="1"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5" name="Shape 60"/>
          <p:cNvSpPr txBox="1">
            <a:spLocks noGrp="1"/>
          </p:cNvSpPr>
          <p:nvPr>
            <p:ph type="body" idx="1"/>
          </p:nvPr>
        </p:nvSpPr>
        <p:spPr>
          <a:xfrm>
            <a:off x="623888" y="3442097"/>
            <a:ext cx="7886700" cy="11251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Shape 61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7" name="Shape 62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8" name="Shape 63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两栏内容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9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31" name="Shape 10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32" name="Shape 11"/>
          <p:cNvSpPr txBox="1">
            <a:spLocks noGrp="1"/>
          </p:cNvSpPr>
          <p:nvPr>
            <p:ph type="body" idx="2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33" name="Shape 12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34" name="Shape 13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35" name="Shape 14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比较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5"/>
          <p:cNvSpPr txBox="1"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38" name="Shape 36"/>
          <p:cNvSpPr txBox="1">
            <a:spLocks noGrp="1"/>
          </p:cNvSpPr>
          <p:nvPr>
            <p:ph type="body" idx="1"/>
          </p:nvPr>
        </p:nvSpPr>
        <p:spPr>
          <a:xfrm>
            <a:off x="629841" y="1260872"/>
            <a:ext cx="3868340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39" name="Shape 37"/>
          <p:cNvSpPr txBox="1">
            <a:spLocks noGrp="1"/>
          </p:cNvSpPr>
          <p:nvPr>
            <p:ph type="body" idx="2"/>
          </p:nvPr>
        </p:nvSpPr>
        <p:spPr>
          <a:xfrm>
            <a:off x="629841" y="1878806"/>
            <a:ext cx="3868340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40" name="Shape 38"/>
          <p:cNvSpPr txBox="1">
            <a:spLocks noGrp="1"/>
          </p:cNvSpPr>
          <p:nvPr>
            <p:ph type="body" idx="3"/>
          </p:nvPr>
        </p:nvSpPr>
        <p:spPr>
          <a:xfrm>
            <a:off x="4629150" y="1260872"/>
            <a:ext cx="3887391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41" name="Shape 39"/>
          <p:cNvSpPr txBox="1">
            <a:spLocks noGrp="1"/>
          </p:cNvSpPr>
          <p:nvPr>
            <p:ph type="body" idx="4"/>
          </p:nvPr>
        </p:nvSpPr>
        <p:spPr>
          <a:xfrm>
            <a:off x="4629150" y="1878806"/>
            <a:ext cx="3887391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42" name="Shape 40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43" name="Shape 41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44" name="Shape 42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仅标题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20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47" name="Shape 21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48" name="Shape 22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49" name="Shape 23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空白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6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52" name="Shape 7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53" name="Shape 8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内容与标题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43"/>
          <p:cNvSpPr txBox="1"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56" name="Shape 44"/>
          <p:cNvSpPr txBox="1">
            <a:spLocks noGrp="1"/>
          </p:cNvSpPr>
          <p:nvPr>
            <p:ph type="body"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>
            <a:endParaRPr/>
          </a:p>
        </p:txBody>
      </p:sp>
      <p:sp>
        <p:nvSpPr>
          <p:cNvPr id="57" name="Shape 45"/>
          <p:cNvSpPr txBox="1">
            <a:spLocks noGrp="1"/>
          </p:cNvSpPr>
          <p:nvPr>
            <p:ph type="body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>
            <a:endParaRPr/>
          </a:p>
        </p:txBody>
      </p:sp>
      <p:sp>
        <p:nvSpPr>
          <p:cNvPr id="58" name="Shape 46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59" name="Shape 47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0" name="Shape 48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图片与标题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24"/>
          <p:cNvSpPr txBox="1"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3" name="Shape 25"/>
          <p:cNvSpPr>
            <a:spLocks noGrp="1"/>
          </p:cNvSpPr>
          <p:nvPr>
            <p:ph type="pic" idx="2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Shape 26"/>
          <p:cNvSpPr txBox="1">
            <a:spLocks noGrp="1"/>
          </p:cNvSpPr>
          <p:nvPr>
            <p:ph type="body" idx="1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>
            <a:endParaRPr/>
          </a:p>
        </p:txBody>
      </p:sp>
      <p:sp>
        <p:nvSpPr>
          <p:cNvPr id="65" name="Shape 27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6" name="Shape 28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7" name="Shape 29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标题和竖排文字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49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0" name="Shape 50"/>
          <p:cNvSpPr txBox="1">
            <a:spLocks noGrp="1"/>
          </p:cNvSpPr>
          <p:nvPr>
            <p:ph type="body" idx="1"/>
          </p:nvPr>
        </p:nvSpPr>
        <p:spPr>
          <a:xfrm rot="5400000">
            <a:off x="2940248" y="-942379"/>
            <a:ext cx="3263504" cy="788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71" name="Shape 51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2" name="Shape 52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3" name="Shape 53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竖排标题与文本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15"/>
          <p:cNvSpPr txBox="1">
            <a:spLocks noGrp="1"/>
          </p:cNvSpPr>
          <p:nvPr>
            <p:ph type="title"/>
          </p:nvPr>
        </p:nvSpPr>
        <p:spPr>
          <a:xfrm rot="5400000">
            <a:off x="5350073" y="1467445"/>
            <a:ext cx="4358879" cy="1971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6" name="Shape 16"/>
          <p:cNvSpPr txBox="1">
            <a:spLocks noGrp="1"/>
          </p:cNvSpPr>
          <p:nvPr>
            <p:ph type="body" idx="1"/>
          </p:nvPr>
        </p:nvSpPr>
        <p:spPr>
          <a:xfrm rot="5400000">
            <a:off x="1349573" y="-447080"/>
            <a:ext cx="4358879" cy="580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77" name="Shape 17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8" name="Shape 18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9" name="Shape 19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Arial"/>
              <a:buNone/>
              <a:defRPr sz="3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>
            <a:endParaRPr/>
          </a:p>
        </p:txBody>
      </p:sp>
      <p:sp>
        <p:nvSpPr>
          <p:cNvPr id="7" name="Shape 2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Shape 3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" name="Shape 4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" name="Shape 5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默认主题">
    <p:bg>
      <p:bgPr>
        <a:solidFill>
          <a:srgbClr val="FFFFFF">
            <a:alpha val="100000"/>
          </a:srgbClr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57483699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jpg"/><Relationship Id="rId7" Type="http://schemas.openxmlformats.org/officeDocument/2006/relationships/image" Target="../media/image4.png"/><Relationship Id="rId12" Type="http://schemas.microsoft.com/office/2007/relationships/hdphoto" Target="../media/hdphoto3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microsoft.com/office/2007/relationships/hdphoto" Target="../media/hdphoto1.wdp"/><Relationship Id="rId11" Type="http://schemas.openxmlformats.org/officeDocument/2006/relationships/image" Target="../media/image7.png"/><Relationship Id="rId5" Type="http://schemas.openxmlformats.org/officeDocument/2006/relationships/image" Target="../media/image3.png"/><Relationship Id="rId10" Type="http://schemas.openxmlformats.org/officeDocument/2006/relationships/image" Target="../media/image6.png"/><Relationship Id="rId4" Type="http://schemas.openxmlformats.org/officeDocument/2006/relationships/image" Target="../media/image2.png"/><Relationship Id="rId9" Type="http://schemas.microsoft.com/office/2007/relationships/hdphoto" Target="../media/hdphoto2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11.sv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Relationship Id="rId6" Type="http://schemas.openxmlformats.org/officeDocument/2006/relationships/image" Target="../media/image10.svg"/><Relationship Id="rId5" Type="http://schemas.openxmlformats.org/officeDocument/2006/relationships/image" Target="../media/image9.svg"/><Relationship Id="rId4" Type="http://schemas.openxmlformats.org/officeDocument/2006/relationships/image" Target="../media/image8.jpeg"/><Relationship Id="rId9" Type="http://schemas.openxmlformats.org/officeDocument/2006/relationships/image" Target="../media/image13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microsoft.com/office/2007/relationships/hdphoto" Target="../media/hdphoto4.wdp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.xml"/><Relationship Id="rId6" Type="http://schemas.openxmlformats.org/officeDocument/2006/relationships/image" Target="../media/image18.svg"/><Relationship Id="rId5" Type="http://schemas.openxmlformats.org/officeDocument/2006/relationships/image" Target="../media/image17.sv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.xml"/><Relationship Id="rId6" Type="http://schemas.openxmlformats.org/officeDocument/2006/relationships/image" Target="../media/image20.svg"/><Relationship Id="rId5" Type="http://schemas.openxmlformats.org/officeDocument/2006/relationships/image" Target="../media/image19.sv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microsoft.com/office/2007/relationships/hdphoto" Target="../media/hdphoto4.wdp"/><Relationship Id="rId5" Type="http://schemas.openxmlformats.org/officeDocument/2006/relationships/image" Target="../media/image16.png"/><Relationship Id="rId4" Type="http://schemas.openxmlformats.org/officeDocument/2006/relationships/image" Target="../media/image21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5" Type="http://schemas.microsoft.com/office/2007/relationships/hdphoto" Target="../media/hdphoto4.wdp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.xml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3"/>
          <p:cNvSpPr/>
          <p:nvPr/>
        </p:nvSpPr>
        <p:spPr>
          <a:xfrm>
            <a:off x="496236" y="1606617"/>
            <a:ext cx="10160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5200" b="1" i="0" u="none" strike="noStrike" dirty="0" err="1">
                <a:solidFill>
                  <a:srgbClr val="FFFFFF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SnapCAD</a:t>
            </a:r>
            <a:r>
              <a:rPr lang="en-US" sz="5200" b="1" i="0" u="none" strike="noStrike" dirty="0">
                <a:solidFill>
                  <a:srgbClr val="FFFFFF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</a:t>
            </a:r>
            <a:r>
              <a:rPr lang="en-US" sz="5200" b="1" i="0" u="none" strike="noStrike" dirty="0" err="1">
                <a:solidFill>
                  <a:srgbClr val="FFFFFF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基础入门教程</a:t>
            </a:r>
            <a:endParaRPr lang="en-US" sz="1100" dirty="0"/>
          </a:p>
        </p:txBody>
      </p:sp>
      <p:sp>
        <p:nvSpPr>
          <p:cNvPr id="4" name="AutoShape 4"/>
          <p:cNvSpPr/>
          <p:nvPr/>
        </p:nvSpPr>
        <p:spPr>
          <a:xfrm>
            <a:off x="496236" y="2813117"/>
            <a:ext cx="10160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40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第一课</a:t>
            </a:r>
            <a:r>
              <a:rPr lang="en-US" sz="40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· </a:t>
            </a:r>
            <a:r>
              <a:rPr lang="en-US" sz="40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认识界面</a:t>
            </a:r>
            <a:endParaRPr lang="en-US" sz="4000" dirty="0">
              <a:solidFill>
                <a:srgbClr val="0070C0"/>
              </a:solidFill>
            </a:endParaRPr>
          </a:p>
        </p:txBody>
      </p:sp>
      <p:sp>
        <p:nvSpPr>
          <p:cNvPr id="5" name="AutoShape 5"/>
          <p:cNvSpPr/>
          <p:nvPr/>
        </p:nvSpPr>
        <p:spPr>
          <a:xfrm>
            <a:off x="496236" y="4092642"/>
            <a:ext cx="10160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zh-CN" altLang="en-US" sz="2000" b="0" i="0" u="none" strike="noStrike" dirty="0">
                <a:solidFill>
                  <a:srgbClr val="FFFFFF">
                    <a:alpha val="80000"/>
                  </a:srgb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主讲人</a:t>
            </a:r>
            <a:r>
              <a:rPr lang="en-US" sz="2000" b="0" i="0" u="none" strike="noStrike" dirty="0">
                <a:solidFill>
                  <a:srgbClr val="FFFFFF">
                    <a:alpha val="80000"/>
                  </a:srgb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：K</a:t>
            </a:r>
            <a:r>
              <a:rPr lang="en-US" altLang="zh-CN" sz="2000" b="0" i="0" u="none" strike="noStrike" dirty="0">
                <a:solidFill>
                  <a:srgbClr val="FFFFFF">
                    <a:alpha val="80000"/>
                  </a:srgb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risa</a:t>
            </a:r>
            <a:endParaRPr lang="en-US" sz="1100" dirty="0"/>
          </a:p>
        </p:txBody>
      </p:sp>
      <p:sp>
        <p:nvSpPr>
          <p:cNvPr id="6" name="AutoShape 6"/>
          <p:cNvSpPr/>
          <p:nvPr/>
        </p:nvSpPr>
        <p:spPr>
          <a:xfrm>
            <a:off x="496236" y="4654617"/>
            <a:ext cx="1778000" cy="76200"/>
          </a:xfrm>
          <a:prstGeom prst="roundRect">
            <a:avLst>
              <a:gd name="adj" fmla="val 0"/>
            </a:avLst>
          </a:prstGeom>
          <a:solidFill>
            <a:srgbClr val="0070C0"/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874BE8E2-B82C-8634-809D-BF097AC38DC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17343" y="3709751"/>
            <a:ext cx="3636935" cy="2633801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408542E4-0D32-0442-C9D9-B623C7CE92D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255"/>
                    </a14:imgEffect>
                    <a14:imgEffect>
                      <a14:saturation sat="2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4316" y="5251383"/>
            <a:ext cx="1178154" cy="1178154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C0898168-4959-99E4-4E11-D068D9E09F8B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82926">
            <a:off x="9011056" y="-767806"/>
            <a:ext cx="3670419" cy="3152045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74A54067-6FD3-24E0-2BB8-9F43CBE2723B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31079" y="5045142"/>
            <a:ext cx="2565400" cy="1323709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7B9E754E-126D-D437-3C6A-78839FE0152F}"/>
              </a:ext>
            </a:extLst>
          </p:cNvPr>
          <p:cNvPicPr>
            <a:picLocks noChangeAspect="1"/>
          </p:cNvPicPr>
          <p:nvPr/>
        </p:nvPicPr>
        <p:blipFill>
          <a:blip r:embed="rId10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801334" y="-1023591"/>
            <a:ext cx="2253648" cy="2253648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id="{846A78CC-0D1F-F654-70CD-9D8A851A64C7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725803">
            <a:off x="-384061" y="487262"/>
            <a:ext cx="1178154" cy="11781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par>
              <p:cTn id="53"/>
            </p:par>
          </p:childTnLst>
        </p:cTn>
      </p:par>
    </p:tnLst>
    <p:bldLst>
      <p:bldP spid="3" grpId="0"/>
      <p:bldP spid="4" grpId="0"/>
      <p:bldP spid="5" grpId="0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4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" name="AutoShape 3"/>
          <p:cNvSpPr/>
          <p:nvPr/>
        </p:nvSpPr>
        <p:spPr>
          <a:xfrm>
            <a:off x="0" y="2032000"/>
            <a:ext cx="1219200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80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第三部分</a:t>
            </a:r>
            <a:endParaRPr lang="en-US" sz="1100" dirty="0">
              <a:solidFill>
                <a:srgbClr val="0070C0"/>
              </a:solidFill>
            </a:endParaRPr>
          </a:p>
        </p:txBody>
      </p:sp>
      <p:sp>
        <p:nvSpPr>
          <p:cNvPr id="4" name="AutoShape 4"/>
          <p:cNvSpPr/>
          <p:nvPr/>
        </p:nvSpPr>
        <p:spPr>
          <a:xfrm>
            <a:off x="0" y="3556000"/>
            <a:ext cx="12192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40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先把设置调顺手</a:t>
            </a:r>
            <a:endParaRPr lang="en-US" sz="1100" dirty="0"/>
          </a:p>
        </p:txBody>
      </p:sp>
      <p:sp>
        <p:nvSpPr>
          <p:cNvPr id="5" name="AutoShape 5"/>
          <p:cNvSpPr/>
          <p:nvPr/>
        </p:nvSpPr>
        <p:spPr>
          <a:xfrm>
            <a:off x="0" y="4699000"/>
            <a:ext cx="12192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800" b="0" i="0" u="none" strike="noStrike" spc="200" dirty="0" err="1">
                <a:solidFill>
                  <a:srgbClr val="777777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很多效率差异，都是从设置开始的</a:t>
            </a:r>
            <a:endParaRPr lang="en-US" sz="11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12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4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" name="AutoShape 3"/>
          <p:cNvSpPr/>
          <p:nvPr/>
        </p:nvSpPr>
        <p:spPr>
          <a:xfrm>
            <a:off x="762000" y="635000"/>
            <a:ext cx="10668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首选项设置总览</a:t>
            </a:r>
            <a:endParaRPr lang="en-US" sz="1100" dirty="0"/>
          </a:p>
        </p:txBody>
      </p:sp>
      <p:sp>
        <p:nvSpPr>
          <p:cNvPr id="4" name="AutoShape 4"/>
          <p:cNvSpPr/>
          <p:nvPr/>
        </p:nvSpPr>
        <p:spPr>
          <a:xfrm>
            <a:off x="762000" y="1270000"/>
            <a:ext cx="10668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先建立全局认知：了解分类框架，再聚焦核心配置</a:t>
            </a:r>
            <a:endParaRPr lang="en-US" sz="1100" dirty="0"/>
          </a:p>
        </p:txBody>
      </p:sp>
      <p:sp>
        <p:nvSpPr>
          <p:cNvPr id="5" name="AutoShape 5"/>
          <p:cNvSpPr/>
          <p:nvPr/>
        </p:nvSpPr>
        <p:spPr>
          <a:xfrm>
            <a:off x="762000" y="2032000"/>
            <a:ext cx="5207000" cy="1143000"/>
          </a:xfrm>
          <a:prstGeom prst="roundRect">
            <a:avLst>
              <a:gd name="adj" fmla="val 17777"/>
            </a:avLst>
          </a:prstGeom>
          <a:solidFill>
            <a:srgbClr val="FFFFFF">
              <a:alpha val="95000"/>
            </a:srgbClr>
          </a:solidFill>
          <a:ln w="25400" cap="flat" cmpd="sng">
            <a:noFill/>
            <a:prstDash val="solid"/>
            <a:round/>
          </a:ln>
          <a:effectLst>
            <a:outerShdw blurRad="190500" dist="508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6" name="AutoShape 6"/>
          <p:cNvSpPr/>
          <p:nvPr/>
        </p:nvSpPr>
        <p:spPr>
          <a:xfrm>
            <a:off x="1016000" y="2349500"/>
            <a:ext cx="508000" cy="508000"/>
          </a:xfrm>
          <a:prstGeom prst="ellipse">
            <a:avLst/>
          </a:prstGeom>
          <a:solidFill>
            <a:srgbClr val="0070C0">
              <a:alpha val="1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7" name="Picture 7"/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43000" y="2476500"/>
            <a:ext cx="254000" cy="254000"/>
          </a:xfrm>
          <a:prstGeom prst="rect">
            <a:avLst/>
          </a:prstGeom>
        </p:spPr>
      </p:pic>
      <p:sp>
        <p:nvSpPr>
          <p:cNvPr id="8" name="AutoShape 8"/>
          <p:cNvSpPr/>
          <p:nvPr/>
        </p:nvSpPr>
        <p:spPr>
          <a:xfrm>
            <a:off x="1778000" y="2222500"/>
            <a:ext cx="2286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常规基础设置</a:t>
            </a:r>
            <a:endParaRPr lang="en-US" sz="1100" dirty="0"/>
          </a:p>
        </p:txBody>
      </p:sp>
      <p:sp>
        <p:nvSpPr>
          <p:cNvPr id="9" name="AutoShape 9"/>
          <p:cNvSpPr/>
          <p:nvPr/>
        </p:nvSpPr>
        <p:spPr>
          <a:xfrm>
            <a:off x="1778000" y="2667000"/>
            <a:ext cx="2286000" cy="25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200" b="0" i="0" u="none" strike="noStrike" dirty="0">
                <a:solidFill>
                  <a:srgbClr val="888888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General Settings</a:t>
            </a:r>
            <a:endParaRPr lang="en-US" sz="1100" dirty="0"/>
          </a:p>
        </p:txBody>
      </p:sp>
      <p:sp>
        <p:nvSpPr>
          <p:cNvPr id="10" name="AutoShape 10"/>
          <p:cNvSpPr/>
          <p:nvPr/>
        </p:nvSpPr>
        <p:spPr>
          <a:xfrm>
            <a:off x="4445000" y="2349500"/>
            <a:ext cx="1143000" cy="406400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100" b="0" i="0" u="none" strike="noStrike" dirty="0">
                <a:solidFill>
                  <a:srgbClr val="FFFFFF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★ </a:t>
            </a:r>
            <a:r>
              <a:rPr lang="en-US" sz="1100" b="0" i="0" u="none" strike="noStrike" dirty="0" err="1">
                <a:solidFill>
                  <a:srgbClr val="FFFFFF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本课重点</a:t>
            </a:r>
            <a:endParaRPr lang="en-US" sz="1100" dirty="0"/>
          </a:p>
        </p:txBody>
      </p:sp>
      <p:sp>
        <p:nvSpPr>
          <p:cNvPr id="11" name="AutoShape 11"/>
          <p:cNvSpPr/>
          <p:nvPr/>
        </p:nvSpPr>
        <p:spPr>
          <a:xfrm>
            <a:off x="762000" y="3429000"/>
            <a:ext cx="5207000" cy="1143000"/>
          </a:xfrm>
          <a:prstGeom prst="roundRect">
            <a:avLst>
              <a:gd name="adj" fmla="val 17777"/>
            </a:avLst>
          </a:prstGeom>
          <a:solidFill>
            <a:srgbClr val="FFFFFF">
              <a:alpha val="95000"/>
            </a:srgbClr>
          </a:solidFill>
          <a:ln w="25400" cap="flat" cmpd="sng">
            <a:noFill/>
            <a:prstDash val="solid"/>
            <a:round/>
          </a:ln>
          <a:effectLst>
            <a:outerShdw blurRad="190500" dist="508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12" name="AutoShape 12"/>
          <p:cNvSpPr/>
          <p:nvPr/>
        </p:nvSpPr>
        <p:spPr>
          <a:xfrm>
            <a:off x="1016000" y="3746500"/>
            <a:ext cx="508000" cy="508000"/>
          </a:xfrm>
          <a:prstGeom prst="ellipse">
            <a:avLst/>
          </a:prstGeom>
          <a:solidFill>
            <a:srgbClr val="0070C0">
              <a:alpha val="1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13" name="Picture 13"/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143000" y="3873500"/>
            <a:ext cx="254000" cy="254000"/>
          </a:xfrm>
          <a:prstGeom prst="rect">
            <a:avLst/>
          </a:prstGeom>
        </p:spPr>
      </p:pic>
      <p:sp>
        <p:nvSpPr>
          <p:cNvPr id="14" name="AutoShape 14"/>
          <p:cNvSpPr/>
          <p:nvPr/>
        </p:nvSpPr>
        <p:spPr>
          <a:xfrm>
            <a:off x="1778000" y="3619500"/>
            <a:ext cx="2286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显示与渲染效果</a:t>
            </a:r>
            <a:endParaRPr lang="en-US" sz="1100" dirty="0"/>
          </a:p>
        </p:txBody>
      </p:sp>
      <p:sp>
        <p:nvSpPr>
          <p:cNvPr id="15" name="AutoShape 15"/>
          <p:cNvSpPr/>
          <p:nvPr/>
        </p:nvSpPr>
        <p:spPr>
          <a:xfrm>
            <a:off x="1778000" y="4064000"/>
            <a:ext cx="2286000" cy="25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200" b="0" i="0" u="none" strike="noStrike" dirty="0">
                <a:solidFill>
                  <a:srgbClr val="888888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Display &amp; Rendering</a:t>
            </a:r>
            <a:endParaRPr lang="en-US" sz="1100" dirty="0"/>
          </a:p>
        </p:txBody>
      </p:sp>
      <p:sp>
        <p:nvSpPr>
          <p:cNvPr id="16" name="AutoShape 16"/>
          <p:cNvSpPr/>
          <p:nvPr/>
        </p:nvSpPr>
        <p:spPr>
          <a:xfrm>
            <a:off x="4445000" y="3746500"/>
            <a:ext cx="1143000" cy="406400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100" b="0" i="0" u="none" strike="noStrike" dirty="0">
                <a:solidFill>
                  <a:srgbClr val="FFFFFF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★ </a:t>
            </a:r>
            <a:r>
              <a:rPr lang="en-US" sz="1100" b="0" i="0" u="none" strike="noStrike" dirty="0" err="1">
                <a:solidFill>
                  <a:srgbClr val="FFFFFF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本课重点</a:t>
            </a:r>
            <a:endParaRPr lang="en-US" sz="1100" dirty="0"/>
          </a:p>
        </p:txBody>
      </p:sp>
      <p:sp>
        <p:nvSpPr>
          <p:cNvPr id="17" name="AutoShape 17"/>
          <p:cNvSpPr/>
          <p:nvPr/>
        </p:nvSpPr>
        <p:spPr>
          <a:xfrm>
            <a:off x="762000" y="4826000"/>
            <a:ext cx="5207000" cy="1143000"/>
          </a:xfrm>
          <a:prstGeom prst="roundRect">
            <a:avLst>
              <a:gd name="adj" fmla="val 17777"/>
            </a:avLst>
          </a:prstGeom>
          <a:solidFill>
            <a:srgbClr val="FFFFFF">
              <a:alpha val="95000"/>
            </a:srgbClr>
          </a:solidFill>
          <a:ln w="25400" cap="flat" cmpd="sng">
            <a:noFill/>
            <a:prstDash val="solid"/>
            <a:round/>
          </a:ln>
          <a:effectLst>
            <a:outerShdw blurRad="190500" dist="508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18" name="AutoShape 18"/>
          <p:cNvSpPr/>
          <p:nvPr/>
        </p:nvSpPr>
        <p:spPr>
          <a:xfrm>
            <a:off x="1016000" y="5143500"/>
            <a:ext cx="508000" cy="508000"/>
          </a:xfrm>
          <a:prstGeom prst="ellipse">
            <a:avLst/>
          </a:prstGeom>
          <a:solidFill>
            <a:srgbClr val="EEEEEE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19" name="Picture 19"/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143000" y="5270500"/>
            <a:ext cx="254000" cy="254000"/>
          </a:xfrm>
          <a:prstGeom prst="rect">
            <a:avLst/>
          </a:prstGeom>
        </p:spPr>
      </p:pic>
      <p:sp>
        <p:nvSpPr>
          <p:cNvPr id="20" name="AutoShape 20"/>
          <p:cNvSpPr/>
          <p:nvPr/>
        </p:nvSpPr>
        <p:spPr>
          <a:xfrm>
            <a:off x="1778000" y="5016500"/>
            <a:ext cx="2286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1" i="0" u="none" strike="noStrike" dirty="0" err="1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打印与导出配置</a:t>
            </a:r>
            <a:endParaRPr lang="en-US" sz="1100" dirty="0"/>
          </a:p>
        </p:txBody>
      </p:sp>
      <p:sp>
        <p:nvSpPr>
          <p:cNvPr id="21" name="AutoShape 21"/>
          <p:cNvSpPr/>
          <p:nvPr/>
        </p:nvSpPr>
        <p:spPr>
          <a:xfrm>
            <a:off x="1778000" y="5461000"/>
            <a:ext cx="2286000" cy="25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200" b="0" i="0" u="none" strike="noStrike" dirty="0">
                <a:solidFill>
                  <a:srgbClr val="999999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Printing &amp; Export</a:t>
            </a:r>
            <a:endParaRPr lang="en-US" sz="1100" dirty="0"/>
          </a:p>
        </p:txBody>
      </p:sp>
      <p:sp>
        <p:nvSpPr>
          <p:cNvPr id="22" name="AutoShape 22"/>
          <p:cNvSpPr/>
          <p:nvPr/>
        </p:nvSpPr>
        <p:spPr>
          <a:xfrm>
            <a:off x="4445000" y="5143500"/>
            <a:ext cx="1143000" cy="406400"/>
          </a:xfrm>
          <a:prstGeom prst="roundRect">
            <a:avLst>
              <a:gd name="adj" fmla="val 50000"/>
            </a:avLst>
          </a:prstGeom>
          <a:solidFill>
            <a:srgbClr val="F0F0F0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100" b="0" i="0" u="none" strike="noStrike" dirty="0" err="1">
                <a:solidFill>
                  <a:srgbClr val="777777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进阶拓展</a:t>
            </a:r>
            <a:endParaRPr lang="en-US" sz="1100" dirty="0"/>
          </a:p>
        </p:txBody>
      </p:sp>
      <p:sp>
        <p:nvSpPr>
          <p:cNvPr id="23" name="AutoShape 23"/>
          <p:cNvSpPr/>
          <p:nvPr/>
        </p:nvSpPr>
        <p:spPr>
          <a:xfrm>
            <a:off x="6223000" y="2032000"/>
            <a:ext cx="5207000" cy="1143000"/>
          </a:xfrm>
          <a:prstGeom prst="roundRect">
            <a:avLst>
              <a:gd name="adj" fmla="val 17777"/>
            </a:avLst>
          </a:prstGeom>
          <a:solidFill>
            <a:srgbClr val="FFFFFF">
              <a:alpha val="95000"/>
            </a:srgbClr>
          </a:solidFill>
          <a:ln w="25400" cap="flat" cmpd="sng">
            <a:noFill/>
            <a:prstDash val="solid"/>
            <a:round/>
          </a:ln>
          <a:effectLst>
            <a:outerShdw blurRad="190500" dist="508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24" name="AutoShape 24"/>
          <p:cNvSpPr/>
          <p:nvPr/>
        </p:nvSpPr>
        <p:spPr>
          <a:xfrm>
            <a:off x="6477000" y="2349500"/>
            <a:ext cx="508000" cy="508000"/>
          </a:xfrm>
          <a:prstGeom prst="ellipse">
            <a:avLst/>
          </a:prstGeom>
          <a:solidFill>
            <a:srgbClr val="0070C0">
              <a:alpha val="1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25" name="Picture 25"/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604000" y="2476500"/>
            <a:ext cx="254000" cy="254000"/>
          </a:xfrm>
          <a:prstGeom prst="rect">
            <a:avLst/>
          </a:prstGeom>
        </p:spPr>
      </p:pic>
      <p:sp>
        <p:nvSpPr>
          <p:cNvPr id="26" name="AutoShape 26"/>
          <p:cNvSpPr/>
          <p:nvPr/>
        </p:nvSpPr>
        <p:spPr>
          <a:xfrm>
            <a:off x="7239000" y="2222500"/>
            <a:ext cx="2286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文档默认属性</a:t>
            </a:r>
            <a:endParaRPr lang="en-US" sz="1100" dirty="0"/>
          </a:p>
        </p:txBody>
      </p:sp>
      <p:sp>
        <p:nvSpPr>
          <p:cNvPr id="27" name="AutoShape 27"/>
          <p:cNvSpPr/>
          <p:nvPr/>
        </p:nvSpPr>
        <p:spPr>
          <a:xfrm>
            <a:off x="7239000" y="2667000"/>
            <a:ext cx="2286000" cy="25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200" b="0" i="0" u="none" strike="noStrike" dirty="0">
                <a:solidFill>
                  <a:srgbClr val="888888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Document Defaults</a:t>
            </a:r>
            <a:endParaRPr lang="en-US" sz="1100" dirty="0"/>
          </a:p>
        </p:txBody>
      </p:sp>
      <p:sp>
        <p:nvSpPr>
          <p:cNvPr id="28" name="AutoShape 28"/>
          <p:cNvSpPr/>
          <p:nvPr/>
        </p:nvSpPr>
        <p:spPr>
          <a:xfrm>
            <a:off x="9906000" y="2349500"/>
            <a:ext cx="1143000" cy="406400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100" b="0" i="0" u="none" strike="noStrike" dirty="0">
                <a:solidFill>
                  <a:srgbClr val="FFFFFF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★ </a:t>
            </a:r>
            <a:r>
              <a:rPr lang="en-US" sz="1100" b="0" i="0" u="none" strike="noStrike" dirty="0" err="1">
                <a:solidFill>
                  <a:srgbClr val="FFFFFF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本课重点</a:t>
            </a:r>
            <a:endParaRPr lang="en-US" sz="1100" dirty="0"/>
          </a:p>
        </p:txBody>
      </p:sp>
      <p:sp>
        <p:nvSpPr>
          <p:cNvPr id="29" name="AutoShape 29"/>
          <p:cNvSpPr/>
          <p:nvPr/>
        </p:nvSpPr>
        <p:spPr>
          <a:xfrm>
            <a:off x="6223000" y="3429000"/>
            <a:ext cx="5207000" cy="1143000"/>
          </a:xfrm>
          <a:prstGeom prst="roundRect">
            <a:avLst>
              <a:gd name="adj" fmla="val 17777"/>
            </a:avLst>
          </a:prstGeom>
          <a:solidFill>
            <a:srgbClr val="FFFFFF">
              <a:alpha val="95000"/>
            </a:srgbClr>
          </a:solidFill>
          <a:ln w="25400" cap="flat" cmpd="sng">
            <a:noFill/>
            <a:prstDash val="solid"/>
            <a:round/>
          </a:ln>
          <a:effectLst>
            <a:outerShdw blurRad="190500" dist="508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0" name="AutoShape 30"/>
          <p:cNvSpPr/>
          <p:nvPr/>
        </p:nvSpPr>
        <p:spPr>
          <a:xfrm>
            <a:off x="6477000" y="3746500"/>
            <a:ext cx="508000" cy="508000"/>
          </a:xfrm>
          <a:prstGeom prst="ellipse">
            <a:avLst/>
          </a:prstGeom>
          <a:solidFill>
            <a:srgbClr val="0070C0">
              <a:alpha val="1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42" name="任意多边形: 形状 41">
            <a:extLst>
              <a:ext uri="{FF2B5EF4-FFF2-40B4-BE49-F238E27FC236}">
                <a16:creationId xmlns:a16="http://schemas.microsoft.com/office/drawing/2014/main" id="{58944925-1072-E8CF-5F92-6358AA228696}"/>
              </a:ext>
            </a:extLst>
          </p:cNvPr>
          <p:cNvSpPr/>
          <p:nvPr/>
        </p:nvSpPr>
        <p:spPr>
          <a:xfrm>
            <a:off x="6667500" y="4000500"/>
            <a:ext cx="158750" cy="95250"/>
          </a:xfrm>
          <a:custGeom>
            <a:avLst/>
            <a:gdLst>
              <a:gd name="csX0" fmla="*/ 0 w 158750"/>
              <a:gd name="csY0" fmla="*/ 0 h 95250"/>
              <a:gd name="csX1" fmla="*/ 158750 w 158750"/>
              <a:gd name="csY1" fmla="*/ 0 h 95250"/>
              <a:gd name="csX2" fmla="*/ 158750 w 158750"/>
              <a:gd name="csY2" fmla="*/ 95250 h 95250"/>
              <a:gd name="csX3" fmla="*/ 0 w 158750"/>
              <a:gd name="csY3" fmla="*/ 95250 h 95250"/>
              <a:gd name="csX4" fmla="*/ 0 w 158750"/>
              <a:gd name="csY4" fmla="*/ 0 h 9525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158750" h="95250">
                <a:moveTo>
                  <a:pt x="0" y="0"/>
                </a:moveTo>
                <a:lnTo>
                  <a:pt x="158750" y="0"/>
                </a:lnTo>
                <a:lnTo>
                  <a:pt x="158750" y="95250"/>
                </a:lnTo>
                <a:lnTo>
                  <a:pt x="0" y="95250"/>
                </a:lnTo>
                <a:lnTo>
                  <a:pt x="0" y="0"/>
                </a:lnTo>
                <a:close/>
              </a:path>
            </a:pathLst>
          </a:custGeom>
          <a:solidFill>
            <a:srgbClr val="0070C0"/>
          </a:solidFill>
          <a:ln w="10319" cap="flat">
            <a:solidFill>
              <a:srgbClr val="0070C0"/>
            </a:solidFill>
            <a:prstDash val="solid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3" name="任意多边形: 形状 42">
            <a:extLst>
              <a:ext uri="{FF2B5EF4-FFF2-40B4-BE49-F238E27FC236}">
                <a16:creationId xmlns:a16="http://schemas.microsoft.com/office/drawing/2014/main" id="{B4761A55-0904-AB86-0259-6C7A3FCD5820}"/>
              </a:ext>
            </a:extLst>
          </p:cNvPr>
          <p:cNvSpPr/>
          <p:nvPr/>
        </p:nvSpPr>
        <p:spPr>
          <a:xfrm>
            <a:off x="6635750" y="3915833"/>
            <a:ext cx="47625" cy="47625"/>
          </a:xfrm>
          <a:custGeom>
            <a:avLst/>
            <a:gdLst>
              <a:gd name="csX0" fmla="*/ 0 w 47625"/>
              <a:gd name="csY0" fmla="*/ 0 h 47625"/>
              <a:gd name="csX1" fmla="*/ 0 w 47625"/>
              <a:gd name="csY1" fmla="*/ 47625 h 47625"/>
              <a:gd name="csX2" fmla="*/ 47625 w 47625"/>
              <a:gd name="csY2" fmla="*/ 47625 h 4762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</a:cxnLst>
            <a:rect l="l" t="t" r="r" b="b"/>
            <a:pathLst>
              <a:path w="47625" h="47625">
                <a:moveTo>
                  <a:pt x="0" y="0"/>
                </a:moveTo>
                <a:lnTo>
                  <a:pt x="0" y="47625"/>
                </a:lnTo>
                <a:lnTo>
                  <a:pt x="47625" y="47625"/>
                </a:lnTo>
              </a:path>
            </a:pathLst>
          </a:custGeom>
          <a:noFill/>
          <a:ln w="10319" cap="rnd">
            <a:solidFill>
              <a:srgbClr val="0070C0"/>
            </a:solidFill>
            <a:prstDash val="solid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4" name="任意多边形: 形状 43">
            <a:extLst>
              <a:ext uri="{FF2B5EF4-FFF2-40B4-BE49-F238E27FC236}">
                <a16:creationId xmlns:a16="http://schemas.microsoft.com/office/drawing/2014/main" id="{9EBEBC8B-E839-C7E7-1FBA-8BBBB841A12D}"/>
              </a:ext>
            </a:extLst>
          </p:cNvPr>
          <p:cNvSpPr/>
          <p:nvPr/>
        </p:nvSpPr>
        <p:spPr>
          <a:xfrm>
            <a:off x="6635750" y="3905250"/>
            <a:ext cx="171845" cy="58208"/>
          </a:xfrm>
          <a:custGeom>
            <a:avLst/>
            <a:gdLst>
              <a:gd name="csX0" fmla="*/ 171845 w 171845"/>
              <a:gd name="csY0" fmla="*/ 38621 h 58208"/>
              <a:gd name="csX1" fmla="*/ 95250 w 171845"/>
              <a:gd name="csY1" fmla="*/ 0 h 58208"/>
              <a:gd name="csX2" fmla="*/ 19646 w 171845"/>
              <a:gd name="csY2" fmla="*/ 37305 h 58208"/>
              <a:gd name="csX3" fmla="*/ 0 w 171845"/>
              <a:gd name="csY3" fmla="*/ 58208 h 5820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</a:cxnLst>
            <a:rect l="l" t="t" r="r" b="b"/>
            <a:pathLst>
              <a:path w="171845" h="58208">
                <a:moveTo>
                  <a:pt x="171845" y="38621"/>
                </a:moveTo>
                <a:cubicBezTo>
                  <a:pt x="154493" y="15190"/>
                  <a:pt x="126645" y="0"/>
                  <a:pt x="95250" y="0"/>
                </a:cubicBezTo>
                <a:cubicBezTo>
                  <a:pt x="64446" y="0"/>
                  <a:pt x="37057" y="14623"/>
                  <a:pt x="19646" y="37305"/>
                </a:cubicBezTo>
                <a:lnTo>
                  <a:pt x="0" y="58208"/>
                </a:lnTo>
              </a:path>
            </a:pathLst>
          </a:custGeom>
          <a:noFill/>
          <a:ln w="10319" cap="rnd">
            <a:solidFill>
              <a:srgbClr val="0070C0"/>
            </a:solidFill>
            <a:prstDash val="solid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2" name="AutoShape 32"/>
          <p:cNvSpPr/>
          <p:nvPr/>
        </p:nvSpPr>
        <p:spPr>
          <a:xfrm>
            <a:off x="7239000" y="3619500"/>
            <a:ext cx="2286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步进与旋转控制</a:t>
            </a:r>
            <a:endParaRPr lang="en-US" sz="1100" dirty="0"/>
          </a:p>
        </p:txBody>
      </p:sp>
      <p:sp>
        <p:nvSpPr>
          <p:cNvPr id="33" name="AutoShape 33"/>
          <p:cNvSpPr/>
          <p:nvPr/>
        </p:nvSpPr>
        <p:spPr>
          <a:xfrm>
            <a:off x="7239000" y="4064000"/>
            <a:ext cx="2286000" cy="25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200" b="0" i="0" u="none" strike="noStrike" dirty="0">
                <a:solidFill>
                  <a:srgbClr val="888888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Step &amp; Rotation</a:t>
            </a:r>
            <a:endParaRPr lang="en-US" sz="1100" dirty="0"/>
          </a:p>
        </p:txBody>
      </p:sp>
      <p:sp>
        <p:nvSpPr>
          <p:cNvPr id="34" name="AutoShape 34"/>
          <p:cNvSpPr/>
          <p:nvPr/>
        </p:nvSpPr>
        <p:spPr>
          <a:xfrm>
            <a:off x="9906000" y="3746500"/>
            <a:ext cx="1143000" cy="406400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100" b="0" i="0" u="none" strike="noStrike" dirty="0">
                <a:solidFill>
                  <a:srgbClr val="FFFFFF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★ </a:t>
            </a:r>
            <a:r>
              <a:rPr lang="en-US" sz="1100" b="0" i="0" u="none" strike="noStrike" dirty="0" err="1">
                <a:solidFill>
                  <a:srgbClr val="FFFFFF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本课重点</a:t>
            </a:r>
            <a:endParaRPr lang="en-US" sz="1100" dirty="0"/>
          </a:p>
        </p:txBody>
      </p:sp>
      <p:sp>
        <p:nvSpPr>
          <p:cNvPr id="35" name="AutoShape 35"/>
          <p:cNvSpPr/>
          <p:nvPr/>
        </p:nvSpPr>
        <p:spPr>
          <a:xfrm>
            <a:off x="6223000" y="4826000"/>
            <a:ext cx="5207000" cy="1143000"/>
          </a:xfrm>
          <a:prstGeom prst="roundRect">
            <a:avLst>
              <a:gd name="adj" fmla="val 17777"/>
            </a:avLst>
          </a:prstGeom>
          <a:solidFill>
            <a:srgbClr val="FFFFFF">
              <a:alpha val="95000"/>
            </a:srgbClr>
          </a:solidFill>
          <a:ln w="25400" cap="flat" cmpd="sng">
            <a:noFill/>
            <a:prstDash val="solid"/>
            <a:round/>
          </a:ln>
          <a:effectLst>
            <a:outerShdw blurRad="190500" dist="508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6" name="AutoShape 36"/>
          <p:cNvSpPr/>
          <p:nvPr/>
        </p:nvSpPr>
        <p:spPr>
          <a:xfrm>
            <a:off x="6477000" y="5143500"/>
            <a:ext cx="508000" cy="508000"/>
          </a:xfrm>
          <a:prstGeom prst="ellipse">
            <a:avLst/>
          </a:prstGeom>
          <a:solidFill>
            <a:srgbClr val="EEEEEE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37" name="Picture 37"/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604000" y="5270500"/>
            <a:ext cx="254000" cy="254000"/>
          </a:xfrm>
          <a:prstGeom prst="rect">
            <a:avLst/>
          </a:prstGeom>
        </p:spPr>
      </p:pic>
      <p:sp>
        <p:nvSpPr>
          <p:cNvPr id="38" name="AutoShape 38"/>
          <p:cNvSpPr/>
          <p:nvPr/>
        </p:nvSpPr>
        <p:spPr>
          <a:xfrm>
            <a:off x="7239000" y="5016500"/>
            <a:ext cx="2286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1" i="0" u="none" strike="noStrike" dirty="0" err="1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视图模式与其他</a:t>
            </a:r>
            <a:endParaRPr lang="en-US" sz="1100" dirty="0"/>
          </a:p>
        </p:txBody>
      </p:sp>
      <p:sp>
        <p:nvSpPr>
          <p:cNvPr id="39" name="AutoShape 39"/>
          <p:cNvSpPr/>
          <p:nvPr/>
        </p:nvSpPr>
        <p:spPr>
          <a:xfrm>
            <a:off x="7239000" y="5461000"/>
            <a:ext cx="2286000" cy="25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200" b="0" i="0" u="none" strike="noStrike" dirty="0">
                <a:solidFill>
                  <a:srgbClr val="999999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View Mode &amp; Others</a:t>
            </a:r>
            <a:endParaRPr lang="en-US" sz="1100" dirty="0"/>
          </a:p>
        </p:txBody>
      </p:sp>
      <p:sp>
        <p:nvSpPr>
          <p:cNvPr id="40" name="AutoShape 40"/>
          <p:cNvSpPr/>
          <p:nvPr/>
        </p:nvSpPr>
        <p:spPr>
          <a:xfrm>
            <a:off x="9906000" y="5143500"/>
            <a:ext cx="1143000" cy="406400"/>
          </a:xfrm>
          <a:prstGeom prst="roundRect">
            <a:avLst>
              <a:gd name="adj" fmla="val 50000"/>
            </a:avLst>
          </a:prstGeom>
          <a:solidFill>
            <a:srgbClr val="F0F0F0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100" b="0" i="0" u="none" strike="noStrike" dirty="0" err="1">
                <a:solidFill>
                  <a:srgbClr val="777777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基础认知</a:t>
            </a:r>
            <a:endParaRPr lang="en-US" sz="1100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animBg="1"/>
      <p:bldP spid="6" grpId="0" animBg="1"/>
      <p:bldP spid="8" grpId="0"/>
      <p:bldP spid="9" grpId="0"/>
      <p:bldP spid="10" grpId="0" animBg="1"/>
      <p:bldP spid="11" grpId="0" animBg="1"/>
      <p:bldP spid="12" grpId="0" animBg="1"/>
      <p:bldP spid="14" grpId="0"/>
      <p:bldP spid="15" grpId="0"/>
      <p:bldP spid="16" grpId="0" animBg="1"/>
      <p:bldP spid="17" grpId="0" animBg="1"/>
      <p:bldP spid="18" grpId="0" animBg="1"/>
      <p:bldP spid="20" grpId="0"/>
      <p:bldP spid="21" grpId="0"/>
      <p:bldP spid="22" grpId="0" animBg="1"/>
      <p:bldP spid="23" grpId="0" animBg="1"/>
      <p:bldP spid="24" grpId="0" animBg="1"/>
      <p:bldP spid="26" grpId="0"/>
      <p:bldP spid="27" grpId="0"/>
      <p:bldP spid="28" grpId="0" animBg="1"/>
      <p:bldP spid="29" grpId="0" animBg="1"/>
      <p:bldP spid="30" grpId="0" animBg="1"/>
      <p:bldP spid="42" grpId="0" animBg="1"/>
      <p:bldP spid="43" grpId="0" animBg="1"/>
      <p:bldP spid="44" grpId="0" animBg="1"/>
      <p:bldP spid="32" grpId="0"/>
      <p:bldP spid="33" grpId="0"/>
      <p:bldP spid="34" grpId="0" animBg="1"/>
      <p:bldP spid="35" grpId="0" animBg="1"/>
      <p:bldP spid="36" grpId="0" animBg="1"/>
      <p:bldP spid="38" grpId="0"/>
      <p:bldP spid="39" grpId="0"/>
      <p:bldP spid="4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3DBEE619-05A3-ADD8-5589-E3E501A4C5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333" y="19476"/>
            <a:ext cx="12133333" cy="6819048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id="{C228DB16-16FB-5236-67FF-8E815CEE604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2590" y="1203132"/>
            <a:ext cx="6208294" cy="512246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6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" name="AutoShape 3"/>
          <p:cNvSpPr/>
          <p:nvPr/>
        </p:nvSpPr>
        <p:spPr>
          <a:xfrm>
            <a:off x="762000" y="635000"/>
            <a:ext cx="10668000" cy="571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General：常规设置中的基础信息</a:t>
            </a:r>
            <a:endParaRPr lang="en-US" sz="1100" dirty="0"/>
          </a:p>
        </p:txBody>
      </p:sp>
      <p:sp>
        <p:nvSpPr>
          <p:cNvPr id="34" name="AutoShape 3">
            <a:extLst>
              <a:ext uri="{FF2B5EF4-FFF2-40B4-BE49-F238E27FC236}">
                <a16:creationId xmlns:a16="http://schemas.microsoft.com/office/drawing/2014/main" id="{3AD8F64F-51E3-1AEC-CB81-3B8C49FBDCD6}"/>
              </a:ext>
            </a:extLst>
          </p:cNvPr>
          <p:cNvSpPr/>
          <p:nvPr/>
        </p:nvSpPr>
        <p:spPr>
          <a:xfrm>
            <a:off x="5100820" y="1621019"/>
            <a:ext cx="3213100" cy="4572000"/>
          </a:xfrm>
          <a:prstGeom prst="roundRect">
            <a:avLst>
              <a:gd name="adj" fmla="val 6324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254000" dist="76200" dir="2700000" algn="tl" rotWithShape="0">
              <a:srgbClr val="4A6B8A">
                <a:alpha val="12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5" name="AutoShape 4">
            <a:extLst>
              <a:ext uri="{FF2B5EF4-FFF2-40B4-BE49-F238E27FC236}">
                <a16:creationId xmlns:a16="http://schemas.microsoft.com/office/drawing/2014/main" id="{17BF07E3-1F42-F25E-A5D9-13D1818647C3}"/>
              </a:ext>
            </a:extLst>
          </p:cNvPr>
          <p:cNvSpPr/>
          <p:nvPr/>
        </p:nvSpPr>
        <p:spPr>
          <a:xfrm>
            <a:off x="5354820" y="1875019"/>
            <a:ext cx="609600" cy="609600"/>
          </a:xfrm>
          <a:prstGeom prst="ellipse">
            <a:avLst/>
          </a:prstGeom>
          <a:solidFill>
            <a:srgbClr val="0070C0"/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36" name="Picture 5">
            <a:extLst>
              <a:ext uri="{FF2B5EF4-FFF2-40B4-BE49-F238E27FC236}">
                <a16:creationId xmlns:a16="http://schemas.microsoft.com/office/drawing/2014/main" id="{C832A9D9-9D84-08CA-966D-11D15C681BD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481820" y="2002019"/>
            <a:ext cx="355600" cy="355600"/>
          </a:xfrm>
          <a:prstGeom prst="rect">
            <a:avLst/>
          </a:prstGeom>
        </p:spPr>
      </p:pic>
      <p:sp>
        <p:nvSpPr>
          <p:cNvPr id="37" name="AutoShape 6">
            <a:extLst>
              <a:ext uri="{FF2B5EF4-FFF2-40B4-BE49-F238E27FC236}">
                <a16:creationId xmlns:a16="http://schemas.microsoft.com/office/drawing/2014/main" id="{32527F89-47A5-33B7-5611-30591CE75230}"/>
              </a:ext>
            </a:extLst>
          </p:cNvPr>
          <p:cNvSpPr/>
          <p:nvPr/>
        </p:nvSpPr>
        <p:spPr>
          <a:xfrm>
            <a:off x="6116820" y="1976619"/>
            <a:ext cx="19431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SnapCAD</a:t>
            </a:r>
            <a:br>
              <a:rPr lang="en-US" sz="18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</a:br>
            <a:r>
              <a:rPr lang="en-US" sz="18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base path</a:t>
            </a:r>
            <a:endParaRPr lang="en-US" sz="1100" dirty="0">
              <a:solidFill>
                <a:srgbClr val="0070C0"/>
              </a:solidFill>
            </a:endParaRPr>
          </a:p>
        </p:txBody>
      </p:sp>
      <p:sp>
        <p:nvSpPr>
          <p:cNvPr id="38" name="AutoShape 7">
            <a:extLst>
              <a:ext uri="{FF2B5EF4-FFF2-40B4-BE49-F238E27FC236}">
                <a16:creationId xmlns:a16="http://schemas.microsoft.com/office/drawing/2014/main" id="{A0ACE488-7494-7354-AB37-984ED22FB81E}"/>
              </a:ext>
            </a:extLst>
          </p:cNvPr>
          <p:cNvSpPr/>
          <p:nvPr/>
        </p:nvSpPr>
        <p:spPr>
          <a:xfrm>
            <a:off x="5354820" y="2764019"/>
            <a:ext cx="2705100" cy="12700"/>
          </a:xfrm>
          <a:prstGeom prst="roundRect">
            <a:avLst>
              <a:gd name="adj" fmla="val 0"/>
            </a:avLst>
          </a:prstGeom>
          <a:solidFill>
            <a:srgbClr val="E0E5E9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9" name="AutoShape 8">
            <a:extLst>
              <a:ext uri="{FF2B5EF4-FFF2-40B4-BE49-F238E27FC236}">
                <a16:creationId xmlns:a16="http://schemas.microsoft.com/office/drawing/2014/main" id="{CD7BEFDF-BCF4-A1C7-02FE-30327DE0C82A}"/>
              </a:ext>
            </a:extLst>
          </p:cNvPr>
          <p:cNvSpPr/>
          <p:nvPr/>
        </p:nvSpPr>
        <p:spPr>
          <a:xfrm>
            <a:off x="5354820" y="3018019"/>
            <a:ext cx="2705100" cy="825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333"/>
              </a:lnSpc>
              <a:defRPr/>
            </a:pPr>
            <a:r>
              <a:rPr lang="en-US" sz="13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▍ </a:t>
            </a:r>
            <a:r>
              <a:rPr lang="en-US" sz="13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核心含义</a:t>
            </a:r>
            <a:endParaRPr lang="en-US" sz="1100" dirty="0">
              <a:solidFill>
                <a:srgbClr val="0070C0"/>
              </a:solidFill>
            </a:endParaRPr>
          </a:p>
          <a:p>
            <a:pPr indent="0" algn="l">
              <a:lnSpc>
                <a:spcPct val="108333"/>
              </a:lnSpc>
            </a:pPr>
            <a:r>
              <a:rPr lang="en-US" sz="1100" b="0" i="0" u="none" strike="noStrike" dirty="0" err="1">
                <a:solidFill>
                  <a:srgbClr val="5A5A5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软件的核心安装目录或资源索引根目录，是系统定位文件的基础</a:t>
            </a:r>
            <a:r>
              <a:rPr lang="en-US" sz="1100" b="0" i="0" u="none" strike="noStrike" dirty="0">
                <a:solidFill>
                  <a:srgbClr val="5A5A5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</a:p>
        </p:txBody>
      </p:sp>
      <p:sp>
        <p:nvSpPr>
          <p:cNvPr id="40" name="AutoShape 9">
            <a:extLst>
              <a:ext uri="{FF2B5EF4-FFF2-40B4-BE49-F238E27FC236}">
                <a16:creationId xmlns:a16="http://schemas.microsoft.com/office/drawing/2014/main" id="{F8AD5FB1-5610-A943-2BA2-FA94FC1C6F95}"/>
              </a:ext>
            </a:extLst>
          </p:cNvPr>
          <p:cNvSpPr/>
          <p:nvPr/>
        </p:nvSpPr>
        <p:spPr>
          <a:xfrm>
            <a:off x="5354820" y="3970519"/>
            <a:ext cx="27051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333"/>
              </a:lnSpc>
              <a:defRPr/>
            </a:pPr>
            <a:r>
              <a:rPr lang="en-US" sz="13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▍ </a:t>
            </a:r>
            <a:r>
              <a:rPr lang="en-US" sz="13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关键作用</a:t>
            </a:r>
            <a:endParaRPr lang="en-US" sz="1100" dirty="0">
              <a:solidFill>
                <a:srgbClr val="0070C0"/>
              </a:solidFill>
            </a:endParaRPr>
          </a:p>
          <a:p>
            <a:pPr indent="0" algn="l">
              <a:lnSpc>
                <a:spcPct val="108333"/>
              </a:lnSpc>
            </a:pPr>
            <a:r>
              <a:rPr lang="en-US" sz="1100" b="0" i="0" u="none" strike="noStrike" dirty="0" err="1">
                <a:solidFill>
                  <a:srgbClr val="5A5A5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软件从此路径读取核心程序、零件库及配置文件。路径错误会导致零件加载失败或程序启动异常</a:t>
            </a:r>
            <a:r>
              <a:rPr lang="en-US" sz="1100" b="0" i="0" u="none" strike="noStrike" dirty="0">
                <a:solidFill>
                  <a:srgbClr val="5A5A5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</a:p>
        </p:txBody>
      </p:sp>
      <p:sp>
        <p:nvSpPr>
          <p:cNvPr id="41" name="AutoShape 10">
            <a:extLst>
              <a:ext uri="{FF2B5EF4-FFF2-40B4-BE49-F238E27FC236}">
                <a16:creationId xmlns:a16="http://schemas.microsoft.com/office/drawing/2014/main" id="{0E0347F4-143E-3D81-1F6E-317F172FC499}"/>
              </a:ext>
            </a:extLst>
          </p:cNvPr>
          <p:cNvSpPr/>
          <p:nvPr/>
        </p:nvSpPr>
        <p:spPr>
          <a:xfrm>
            <a:off x="5354820" y="5113519"/>
            <a:ext cx="27051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333"/>
              </a:lnSpc>
              <a:defRPr/>
            </a:pPr>
            <a:r>
              <a:rPr lang="en-US" sz="13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▍ </a:t>
            </a:r>
            <a:r>
              <a:rPr lang="en-US" sz="13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修改时机</a:t>
            </a:r>
            <a:endParaRPr lang="en-US" sz="1100" dirty="0">
              <a:solidFill>
                <a:srgbClr val="0070C0"/>
              </a:solidFill>
            </a:endParaRPr>
          </a:p>
          <a:p>
            <a:pPr indent="0" algn="l">
              <a:lnSpc>
                <a:spcPct val="108333"/>
              </a:lnSpc>
            </a:pPr>
            <a:r>
              <a:rPr lang="en-US" sz="1100" b="0" i="0" u="none" strike="noStrike" dirty="0" err="1">
                <a:solidFill>
                  <a:srgbClr val="5A5A5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仅在重装软件至非默认盘、手动迁移文件或原路径失效时进行调整</a:t>
            </a:r>
            <a:r>
              <a:rPr lang="en-US" sz="1100" b="0" i="0" u="none" strike="noStrike" dirty="0">
                <a:solidFill>
                  <a:srgbClr val="5A5A5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</a:p>
        </p:txBody>
      </p:sp>
      <p:sp>
        <p:nvSpPr>
          <p:cNvPr id="42" name="AutoShape 11">
            <a:extLst>
              <a:ext uri="{FF2B5EF4-FFF2-40B4-BE49-F238E27FC236}">
                <a16:creationId xmlns:a16="http://schemas.microsoft.com/office/drawing/2014/main" id="{0F3C1991-8B09-6235-3F54-EA83ADBD7020}"/>
              </a:ext>
            </a:extLst>
          </p:cNvPr>
          <p:cNvSpPr/>
          <p:nvPr/>
        </p:nvSpPr>
        <p:spPr>
          <a:xfrm>
            <a:off x="8567920" y="1621019"/>
            <a:ext cx="3213100" cy="4572000"/>
          </a:xfrm>
          <a:prstGeom prst="roundRect">
            <a:avLst>
              <a:gd name="adj" fmla="val 6324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254000" dist="76200" dir="2700000" algn="tl" rotWithShape="0">
              <a:srgbClr val="4A6B8A">
                <a:alpha val="12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43" name="AutoShape 12">
            <a:extLst>
              <a:ext uri="{FF2B5EF4-FFF2-40B4-BE49-F238E27FC236}">
                <a16:creationId xmlns:a16="http://schemas.microsoft.com/office/drawing/2014/main" id="{1218EB09-AFAE-5222-BD13-A324236613EE}"/>
              </a:ext>
            </a:extLst>
          </p:cNvPr>
          <p:cNvSpPr/>
          <p:nvPr/>
        </p:nvSpPr>
        <p:spPr>
          <a:xfrm>
            <a:off x="8821920" y="1875019"/>
            <a:ext cx="609600" cy="609600"/>
          </a:xfrm>
          <a:prstGeom prst="ellipse">
            <a:avLst/>
          </a:prstGeom>
          <a:solidFill>
            <a:srgbClr val="0070C0"/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44" name="Picture 13">
            <a:extLst>
              <a:ext uri="{FF2B5EF4-FFF2-40B4-BE49-F238E27FC236}">
                <a16:creationId xmlns:a16="http://schemas.microsoft.com/office/drawing/2014/main" id="{A63EB679-31F4-8FEA-38F2-617B726F7E6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948920" y="2002019"/>
            <a:ext cx="355600" cy="355600"/>
          </a:xfrm>
          <a:prstGeom prst="rect">
            <a:avLst/>
          </a:prstGeom>
        </p:spPr>
      </p:pic>
      <p:sp>
        <p:nvSpPr>
          <p:cNvPr id="45" name="AutoShape 14">
            <a:extLst>
              <a:ext uri="{FF2B5EF4-FFF2-40B4-BE49-F238E27FC236}">
                <a16:creationId xmlns:a16="http://schemas.microsoft.com/office/drawing/2014/main" id="{C709A7E5-E581-1002-FECD-FE41FC77EA59}"/>
              </a:ext>
            </a:extLst>
          </p:cNvPr>
          <p:cNvSpPr/>
          <p:nvPr/>
        </p:nvSpPr>
        <p:spPr>
          <a:xfrm>
            <a:off x="9583920" y="1976619"/>
            <a:ext cx="19431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Author I</a:t>
            </a:r>
            <a:r>
              <a:rPr lang="en-US" altLang="zh-CN" sz="18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nfo</a:t>
            </a:r>
            <a:br>
              <a:rPr lang="en-US" sz="18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</a:br>
            <a:r>
              <a:rPr lang="en-US" sz="18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(</a:t>
            </a:r>
            <a:r>
              <a:rPr lang="en-US" sz="18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作者信息</a:t>
            </a:r>
            <a:r>
              <a:rPr lang="en-US" sz="18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)</a:t>
            </a:r>
            <a:endParaRPr lang="en-US" sz="1100" dirty="0">
              <a:solidFill>
                <a:srgbClr val="0070C0"/>
              </a:solidFill>
            </a:endParaRPr>
          </a:p>
        </p:txBody>
      </p:sp>
      <p:sp>
        <p:nvSpPr>
          <p:cNvPr id="46" name="AutoShape 15">
            <a:extLst>
              <a:ext uri="{FF2B5EF4-FFF2-40B4-BE49-F238E27FC236}">
                <a16:creationId xmlns:a16="http://schemas.microsoft.com/office/drawing/2014/main" id="{92F9A31B-9942-D71B-4318-9E615A3F405C}"/>
              </a:ext>
            </a:extLst>
          </p:cNvPr>
          <p:cNvSpPr/>
          <p:nvPr/>
        </p:nvSpPr>
        <p:spPr>
          <a:xfrm>
            <a:off x="8821920" y="2764019"/>
            <a:ext cx="2705100" cy="12700"/>
          </a:xfrm>
          <a:prstGeom prst="roundRect">
            <a:avLst>
              <a:gd name="adj" fmla="val 0"/>
            </a:avLst>
          </a:prstGeom>
          <a:solidFill>
            <a:srgbClr val="E0E5E9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47" name="AutoShape 16">
            <a:extLst>
              <a:ext uri="{FF2B5EF4-FFF2-40B4-BE49-F238E27FC236}">
                <a16:creationId xmlns:a16="http://schemas.microsoft.com/office/drawing/2014/main" id="{FBB13E57-3564-EFC4-9B75-7313D0C5F802}"/>
              </a:ext>
            </a:extLst>
          </p:cNvPr>
          <p:cNvSpPr/>
          <p:nvPr/>
        </p:nvSpPr>
        <p:spPr>
          <a:xfrm>
            <a:off x="8821920" y="3018019"/>
            <a:ext cx="2705100" cy="825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333"/>
              </a:lnSpc>
              <a:defRPr/>
            </a:pPr>
            <a:r>
              <a:rPr lang="en-US" sz="13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▍ </a:t>
            </a:r>
            <a:r>
              <a:rPr lang="en-US" sz="13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核心含义</a:t>
            </a:r>
            <a:endParaRPr lang="en-US" sz="1100" dirty="0">
              <a:solidFill>
                <a:srgbClr val="0070C0"/>
              </a:solidFill>
            </a:endParaRPr>
          </a:p>
          <a:p>
            <a:pPr indent="0" algn="l">
              <a:lnSpc>
                <a:spcPct val="108333"/>
              </a:lnSpc>
            </a:pPr>
            <a:r>
              <a:rPr lang="en-US" sz="1100" b="0" i="0" u="none" strike="noStrike" dirty="0" err="1">
                <a:solidFill>
                  <a:srgbClr val="5A5A5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用于标识当前项目文件的创建者身份，是文件元数据的重要组成部分</a:t>
            </a:r>
            <a:r>
              <a:rPr lang="en-US" sz="1100" b="0" i="0" u="none" strike="noStrike" dirty="0">
                <a:solidFill>
                  <a:srgbClr val="5A5A5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</a:p>
        </p:txBody>
      </p:sp>
      <p:sp>
        <p:nvSpPr>
          <p:cNvPr id="48" name="AutoShape 17">
            <a:extLst>
              <a:ext uri="{FF2B5EF4-FFF2-40B4-BE49-F238E27FC236}">
                <a16:creationId xmlns:a16="http://schemas.microsoft.com/office/drawing/2014/main" id="{C36603C5-5587-6E95-7B57-19EF1D07AB6A}"/>
              </a:ext>
            </a:extLst>
          </p:cNvPr>
          <p:cNvSpPr/>
          <p:nvPr/>
        </p:nvSpPr>
        <p:spPr>
          <a:xfrm>
            <a:off x="8821920" y="3970519"/>
            <a:ext cx="27051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333"/>
              </a:lnSpc>
              <a:defRPr/>
            </a:pPr>
            <a:r>
              <a:rPr lang="en-US" sz="13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▍ </a:t>
            </a:r>
            <a:r>
              <a:rPr lang="en-US" sz="13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实际用途</a:t>
            </a:r>
            <a:endParaRPr lang="en-US" sz="1100" dirty="0">
              <a:solidFill>
                <a:srgbClr val="0070C0"/>
              </a:solidFill>
            </a:endParaRPr>
          </a:p>
          <a:p>
            <a:pPr indent="0" algn="l">
              <a:lnSpc>
                <a:spcPct val="108333"/>
              </a:lnSpc>
            </a:pPr>
            <a:r>
              <a:rPr lang="en-US" sz="1100" b="0" i="0" u="none" strike="noStrike" dirty="0" err="1">
                <a:solidFill>
                  <a:srgbClr val="5A5A5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该信息会嵌入到工程文件中，在文件导出、打印报表或团队协作时显示作者归属</a:t>
            </a:r>
            <a:r>
              <a:rPr lang="en-US" sz="1100" b="0" i="0" u="none" strike="noStrike" dirty="0">
                <a:solidFill>
                  <a:srgbClr val="5A5A5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</a:p>
        </p:txBody>
      </p:sp>
      <p:sp>
        <p:nvSpPr>
          <p:cNvPr id="49" name="AutoShape 18">
            <a:extLst>
              <a:ext uri="{FF2B5EF4-FFF2-40B4-BE49-F238E27FC236}">
                <a16:creationId xmlns:a16="http://schemas.microsoft.com/office/drawing/2014/main" id="{B9EAABD9-D903-DF68-5FCD-6495C0D76951}"/>
              </a:ext>
            </a:extLst>
          </p:cNvPr>
          <p:cNvSpPr/>
          <p:nvPr/>
        </p:nvSpPr>
        <p:spPr>
          <a:xfrm>
            <a:off x="8821920" y="4986519"/>
            <a:ext cx="27051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333"/>
              </a:lnSpc>
              <a:defRPr/>
            </a:pPr>
            <a:r>
              <a:rPr lang="en-US" sz="13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▍ </a:t>
            </a:r>
            <a:r>
              <a:rPr lang="en-US" sz="13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填写建议</a:t>
            </a:r>
            <a:endParaRPr lang="en-US" sz="1100" dirty="0">
              <a:solidFill>
                <a:srgbClr val="0070C0"/>
              </a:solidFill>
            </a:endParaRPr>
          </a:p>
          <a:p>
            <a:pPr indent="0" algn="l">
              <a:lnSpc>
                <a:spcPct val="108333"/>
              </a:lnSpc>
            </a:pPr>
            <a:r>
              <a:rPr lang="en-US" sz="1100" b="0" i="0" u="none" strike="noStrike" dirty="0" err="1">
                <a:solidFill>
                  <a:srgbClr val="5A5A5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个人使用建议填写真实姓名；机构</a:t>
            </a:r>
            <a:r>
              <a:rPr lang="en-US" sz="1100" b="0" i="0" u="none" strike="noStrike" dirty="0">
                <a:solidFill>
                  <a:srgbClr val="5A5A5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/</a:t>
            </a:r>
            <a:r>
              <a:rPr lang="en-US" sz="1100" b="0" i="0" u="none" strike="noStrike" dirty="0" err="1">
                <a:solidFill>
                  <a:srgbClr val="5A5A5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学校使用时，建议填写工作室或实验室的标准名称</a:t>
            </a:r>
            <a:r>
              <a:rPr lang="en-US" sz="1100" b="0" i="0" u="none" strike="noStrike" dirty="0">
                <a:solidFill>
                  <a:srgbClr val="5A5A5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</a:p>
        </p:txBody>
      </p:sp>
      <p:sp>
        <p:nvSpPr>
          <p:cNvPr id="51" name="AutoShape 19">
            <a:extLst>
              <a:ext uri="{FF2B5EF4-FFF2-40B4-BE49-F238E27FC236}">
                <a16:creationId xmlns:a16="http://schemas.microsoft.com/office/drawing/2014/main" id="{4DFDC199-01F3-3574-9C10-24C592642059}"/>
              </a:ext>
            </a:extLst>
          </p:cNvPr>
          <p:cNvSpPr/>
          <p:nvPr/>
        </p:nvSpPr>
        <p:spPr>
          <a:xfrm>
            <a:off x="610468" y="1614075"/>
            <a:ext cx="4236352" cy="4572000"/>
          </a:xfrm>
          <a:prstGeom prst="roundRect">
            <a:avLst>
              <a:gd name="adj" fmla="val 6324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254000" dist="76200" dir="2700000" algn="tl" rotWithShape="0">
              <a:srgbClr val="4A6B8A">
                <a:alpha val="12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50" name="图片 49">
            <a:extLst>
              <a:ext uri="{FF2B5EF4-FFF2-40B4-BE49-F238E27FC236}">
                <a16:creationId xmlns:a16="http://schemas.microsoft.com/office/drawing/2014/main" id="{8F9F4120-EE19-7CAF-CCFE-D9C862E77A01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6908" y="2156674"/>
            <a:ext cx="4088824" cy="3373689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7" grpId="0"/>
      <p:bldP spid="38" grpId="0" animBg="1"/>
      <p:bldP spid="39" grpId="0"/>
      <p:bldP spid="40" grpId="0"/>
      <p:bldP spid="41" grpId="0"/>
      <p:bldP spid="42" grpId="0" animBg="1"/>
      <p:bldP spid="43" grpId="0" animBg="1"/>
      <p:bldP spid="45" grpId="0"/>
      <p:bldP spid="46" grpId="0" animBg="1"/>
      <p:bldP spid="47" grpId="0"/>
      <p:bldP spid="48" grpId="0"/>
      <p:bldP spid="4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4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" name="AutoShape 3"/>
          <p:cNvSpPr/>
          <p:nvPr/>
        </p:nvSpPr>
        <p:spPr>
          <a:xfrm>
            <a:off x="762000" y="635000"/>
            <a:ext cx="10668000" cy="571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General：日常使用的便捷性设置</a:t>
            </a:r>
            <a:endParaRPr lang="en-US" sz="1100" dirty="0"/>
          </a:p>
        </p:txBody>
      </p:sp>
      <p:sp>
        <p:nvSpPr>
          <p:cNvPr id="14" name="AutoShape 14"/>
          <p:cNvSpPr/>
          <p:nvPr/>
        </p:nvSpPr>
        <p:spPr>
          <a:xfrm>
            <a:off x="2336533" y="5638800"/>
            <a:ext cx="1143000" cy="457200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 dirty="0"/>
          </a:p>
        </p:txBody>
      </p:sp>
      <p:sp>
        <p:nvSpPr>
          <p:cNvPr id="15" name="AutoShape 15"/>
          <p:cNvSpPr/>
          <p:nvPr/>
        </p:nvSpPr>
        <p:spPr>
          <a:xfrm>
            <a:off x="2336533" y="5638800"/>
            <a:ext cx="1143000" cy="457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300" b="1" i="0" u="none" strike="noStrike" dirty="0" err="1">
                <a:solidFill>
                  <a:srgbClr val="FFFFFF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按需设置</a:t>
            </a:r>
            <a:endParaRPr lang="en-US" sz="1100" dirty="0"/>
          </a:p>
        </p:txBody>
      </p:sp>
      <p:sp>
        <p:nvSpPr>
          <p:cNvPr id="38" name="AutoShape 19">
            <a:extLst>
              <a:ext uri="{FF2B5EF4-FFF2-40B4-BE49-F238E27FC236}">
                <a16:creationId xmlns:a16="http://schemas.microsoft.com/office/drawing/2014/main" id="{36AF50D6-1B6C-945C-6D0E-11C4D6395544}"/>
              </a:ext>
            </a:extLst>
          </p:cNvPr>
          <p:cNvSpPr/>
          <p:nvPr/>
        </p:nvSpPr>
        <p:spPr>
          <a:xfrm>
            <a:off x="5188852" y="1524000"/>
            <a:ext cx="3213100" cy="4572000"/>
          </a:xfrm>
          <a:prstGeom prst="roundRect">
            <a:avLst>
              <a:gd name="adj" fmla="val 6324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254000" dist="76200" dir="2700000" algn="tl" rotWithShape="0">
              <a:srgbClr val="4A6B8A">
                <a:alpha val="12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9" name="AutoShape 20">
            <a:extLst>
              <a:ext uri="{FF2B5EF4-FFF2-40B4-BE49-F238E27FC236}">
                <a16:creationId xmlns:a16="http://schemas.microsoft.com/office/drawing/2014/main" id="{108F8BB4-0A3A-6022-2F0C-26DE84B6C2D1}"/>
              </a:ext>
            </a:extLst>
          </p:cNvPr>
          <p:cNvSpPr/>
          <p:nvPr/>
        </p:nvSpPr>
        <p:spPr>
          <a:xfrm>
            <a:off x="5442852" y="1778000"/>
            <a:ext cx="609600" cy="609600"/>
          </a:xfrm>
          <a:prstGeom prst="ellipse">
            <a:avLst/>
          </a:prstGeom>
          <a:solidFill>
            <a:srgbClr val="0070C0"/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40" name="Picture 21">
            <a:extLst>
              <a:ext uri="{FF2B5EF4-FFF2-40B4-BE49-F238E27FC236}">
                <a16:creationId xmlns:a16="http://schemas.microsoft.com/office/drawing/2014/main" id="{BB9A03E5-5780-55F4-FA5C-ADD50EBD589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569852" y="1905000"/>
            <a:ext cx="355600" cy="355600"/>
          </a:xfrm>
          <a:prstGeom prst="rect">
            <a:avLst/>
          </a:prstGeom>
        </p:spPr>
      </p:pic>
      <p:sp>
        <p:nvSpPr>
          <p:cNvPr id="41" name="AutoShape 22">
            <a:extLst>
              <a:ext uri="{FF2B5EF4-FFF2-40B4-BE49-F238E27FC236}">
                <a16:creationId xmlns:a16="http://schemas.microsoft.com/office/drawing/2014/main" id="{093496DA-0D20-C02D-914A-D8E5EFD60D5A}"/>
              </a:ext>
            </a:extLst>
          </p:cNvPr>
          <p:cNvSpPr/>
          <p:nvPr/>
        </p:nvSpPr>
        <p:spPr>
          <a:xfrm>
            <a:off x="8805645" y="1752600"/>
            <a:ext cx="19431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 dirty="0">
                <a:solidFill>
                  <a:srgbClr val="1A1A1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Show warnings</a:t>
            </a:r>
            <a:br>
              <a:rPr lang="en-US" sz="1800" b="1" i="0" u="none" strike="noStrike" dirty="0">
                <a:solidFill>
                  <a:srgbClr val="1A1A1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</a:br>
            <a:r>
              <a:rPr lang="en-US" sz="1800" b="1" i="0" u="none" strike="noStrike" dirty="0">
                <a:solidFill>
                  <a:srgbClr val="1A1A1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(</a:t>
            </a:r>
            <a:r>
              <a:rPr lang="en-US" sz="1800" b="1" i="0" u="none" strike="noStrike" dirty="0" err="1">
                <a:solidFill>
                  <a:srgbClr val="1A1A1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警告提示</a:t>
            </a:r>
            <a:r>
              <a:rPr lang="en-US" sz="1800" b="1" i="0" u="none" strike="noStrike" dirty="0">
                <a:solidFill>
                  <a:srgbClr val="1A1A1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)</a:t>
            </a:r>
            <a:endParaRPr lang="en-US" sz="1100" dirty="0"/>
          </a:p>
        </p:txBody>
      </p:sp>
      <p:sp>
        <p:nvSpPr>
          <p:cNvPr id="42" name="AutoShape 23">
            <a:extLst>
              <a:ext uri="{FF2B5EF4-FFF2-40B4-BE49-F238E27FC236}">
                <a16:creationId xmlns:a16="http://schemas.microsoft.com/office/drawing/2014/main" id="{660565ED-16BD-BC0E-4563-5372CD756A8A}"/>
              </a:ext>
            </a:extLst>
          </p:cNvPr>
          <p:cNvSpPr/>
          <p:nvPr/>
        </p:nvSpPr>
        <p:spPr>
          <a:xfrm>
            <a:off x="5442852" y="2667000"/>
            <a:ext cx="2705100" cy="12700"/>
          </a:xfrm>
          <a:prstGeom prst="roundRect">
            <a:avLst>
              <a:gd name="adj" fmla="val 0"/>
            </a:avLst>
          </a:prstGeom>
          <a:solidFill>
            <a:srgbClr val="E0E5E9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43" name="AutoShape 24">
            <a:extLst>
              <a:ext uri="{FF2B5EF4-FFF2-40B4-BE49-F238E27FC236}">
                <a16:creationId xmlns:a16="http://schemas.microsoft.com/office/drawing/2014/main" id="{86E17F1B-E119-F526-C821-684CB2515FC3}"/>
              </a:ext>
            </a:extLst>
          </p:cNvPr>
          <p:cNvSpPr/>
          <p:nvPr/>
        </p:nvSpPr>
        <p:spPr>
          <a:xfrm>
            <a:off x="5442852" y="2921000"/>
            <a:ext cx="2705100" cy="825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333"/>
              </a:lnSpc>
              <a:defRPr/>
            </a:pPr>
            <a:r>
              <a:rPr lang="en-US" sz="13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▍ </a:t>
            </a:r>
            <a:r>
              <a:rPr lang="en-US" sz="13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核心含义</a:t>
            </a:r>
            <a:endParaRPr lang="en-US" sz="1100" dirty="0">
              <a:solidFill>
                <a:srgbClr val="0070C0"/>
              </a:solidFill>
            </a:endParaRPr>
          </a:p>
          <a:p>
            <a:pPr indent="0" algn="l">
              <a:lnSpc>
                <a:spcPct val="108333"/>
              </a:lnSpc>
            </a:pPr>
            <a:r>
              <a:rPr lang="en-US" sz="1100" b="0" i="0" u="none" strike="noStrike" dirty="0" err="1">
                <a:solidFill>
                  <a:srgbClr val="5A5A5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软件的实时监控功能开关，用于检测潜在的操作风险与系统配置问题</a:t>
            </a:r>
            <a:r>
              <a:rPr lang="en-US" sz="1100" b="0" i="0" u="none" strike="noStrike" dirty="0">
                <a:solidFill>
                  <a:srgbClr val="5A5A5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</a:p>
        </p:txBody>
      </p:sp>
      <p:sp>
        <p:nvSpPr>
          <p:cNvPr id="44" name="AutoShape 25">
            <a:extLst>
              <a:ext uri="{FF2B5EF4-FFF2-40B4-BE49-F238E27FC236}">
                <a16:creationId xmlns:a16="http://schemas.microsoft.com/office/drawing/2014/main" id="{DE5FC460-E88D-D422-86CA-58193AB745A1}"/>
              </a:ext>
            </a:extLst>
          </p:cNvPr>
          <p:cNvSpPr/>
          <p:nvPr/>
        </p:nvSpPr>
        <p:spPr>
          <a:xfrm>
            <a:off x="5442852" y="3873500"/>
            <a:ext cx="27051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333"/>
              </a:lnSpc>
              <a:defRPr/>
            </a:pPr>
            <a:r>
              <a:rPr lang="en-US" sz="13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▍ </a:t>
            </a:r>
            <a:r>
              <a:rPr lang="en-US" sz="13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关键作用</a:t>
            </a:r>
            <a:endParaRPr lang="en-US" sz="1100" dirty="0">
              <a:solidFill>
                <a:srgbClr val="0070C0"/>
              </a:solidFill>
            </a:endParaRPr>
          </a:p>
          <a:p>
            <a:pPr indent="0" algn="l">
              <a:lnSpc>
                <a:spcPct val="108333"/>
              </a:lnSpc>
            </a:pPr>
            <a:r>
              <a:rPr lang="en-US" sz="1100" b="0" i="0" u="none" strike="noStrike" dirty="0" err="1">
                <a:solidFill>
                  <a:srgbClr val="5A5A5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当检测到零件数据异常、文件路径缺失或参数设置冲突时，立即弹出窗口提示具体原因</a:t>
            </a:r>
            <a:r>
              <a:rPr lang="en-US" sz="1100" b="0" i="0" u="none" strike="noStrike" dirty="0">
                <a:solidFill>
                  <a:srgbClr val="5A5A5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</a:p>
        </p:txBody>
      </p:sp>
      <p:sp>
        <p:nvSpPr>
          <p:cNvPr id="45" name="AutoShape 26">
            <a:extLst>
              <a:ext uri="{FF2B5EF4-FFF2-40B4-BE49-F238E27FC236}">
                <a16:creationId xmlns:a16="http://schemas.microsoft.com/office/drawing/2014/main" id="{992D144B-1CF4-06E2-992B-AF92A12A24AC}"/>
              </a:ext>
            </a:extLst>
          </p:cNvPr>
          <p:cNvSpPr/>
          <p:nvPr/>
        </p:nvSpPr>
        <p:spPr>
          <a:xfrm>
            <a:off x="5442852" y="5016500"/>
            <a:ext cx="27051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333"/>
              </a:lnSpc>
              <a:defRPr/>
            </a:pPr>
            <a:r>
              <a:rPr lang="en-US" sz="13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▍ </a:t>
            </a:r>
            <a:r>
              <a:rPr lang="en-US" sz="13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配置建议</a:t>
            </a:r>
            <a:endParaRPr lang="en-US" sz="1100" dirty="0">
              <a:solidFill>
                <a:srgbClr val="0070C0"/>
              </a:solidFill>
            </a:endParaRPr>
          </a:p>
          <a:p>
            <a:pPr indent="0" algn="l">
              <a:lnSpc>
                <a:spcPct val="108333"/>
              </a:lnSpc>
            </a:pPr>
            <a:r>
              <a:rPr lang="en-US" sz="1100" b="1" i="0" u="none" strike="noStrike" dirty="0" err="1">
                <a:solidFill>
                  <a:srgbClr val="D9480F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强烈建议保持开启状态。</a:t>
            </a:r>
            <a:r>
              <a:rPr lang="en-US" sz="1100" b="0" i="0" u="none" strike="noStrike" dirty="0" err="1">
                <a:solidFill>
                  <a:srgbClr val="5A5A5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尤其对初学者，能在第一时间发现错误，避免后续出现严重的建模故障</a:t>
            </a:r>
            <a:r>
              <a:rPr lang="en-US" sz="1100" b="0" i="0" u="none" strike="noStrike" dirty="0">
                <a:solidFill>
                  <a:srgbClr val="5A5A5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</a:p>
        </p:txBody>
      </p:sp>
      <p:sp>
        <p:nvSpPr>
          <p:cNvPr id="46" name="AutoShape 3">
            <a:extLst>
              <a:ext uri="{FF2B5EF4-FFF2-40B4-BE49-F238E27FC236}">
                <a16:creationId xmlns:a16="http://schemas.microsoft.com/office/drawing/2014/main" id="{7B3A9CDA-7B16-C3DC-FD3F-A54241D8DF72}"/>
              </a:ext>
            </a:extLst>
          </p:cNvPr>
          <p:cNvSpPr/>
          <p:nvPr/>
        </p:nvSpPr>
        <p:spPr>
          <a:xfrm>
            <a:off x="8591203" y="1524000"/>
            <a:ext cx="3175000" cy="4572000"/>
          </a:xfrm>
          <a:prstGeom prst="roundRect">
            <a:avLst>
              <a:gd name="adj" fmla="val 6400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254000" dist="63500" dir="5400000" algn="tl" rotWithShape="0">
              <a:srgbClr val="000000">
                <a:alpha val="6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47" name="AutoShape 4">
            <a:extLst>
              <a:ext uri="{FF2B5EF4-FFF2-40B4-BE49-F238E27FC236}">
                <a16:creationId xmlns:a16="http://schemas.microsoft.com/office/drawing/2014/main" id="{6BAA47CE-6A0C-23E4-3733-6F5D9D2356BD}"/>
              </a:ext>
            </a:extLst>
          </p:cNvPr>
          <p:cNvSpPr/>
          <p:nvPr/>
        </p:nvSpPr>
        <p:spPr>
          <a:xfrm>
            <a:off x="8972203" y="1841500"/>
            <a:ext cx="762000" cy="762000"/>
          </a:xfrm>
          <a:prstGeom prst="ellipse">
            <a:avLst/>
          </a:prstGeom>
          <a:solidFill>
            <a:srgbClr val="4A6B8A">
              <a:alpha val="1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48" name="Picture 5">
            <a:extLst>
              <a:ext uri="{FF2B5EF4-FFF2-40B4-BE49-F238E27FC236}">
                <a16:creationId xmlns:a16="http://schemas.microsoft.com/office/drawing/2014/main" id="{1B1D136D-9CCD-8EE7-000D-5860FCF30AF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162703" y="2032000"/>
            <a:ext cx="381000" cy="381000"/>
          </a:xfrm>
          <a:prstGeom prst="rect">
            <a:avLst/>
          </a:prstGeom>
        </p:spPr>
      </p:pic>
      <p:sp>
        <p:nvSpPr>
          <p:cNvPr id="49" name="AutoShape 6">
            <a:extLst>
              <a:ext uri="{FF2B5EF4-FFF2-40B4-BE49-F238E27FC236}">
                <a16:creationId xmlns:a16="http://schemas.microsoft.com/office/drawing/2014/main" id="{A5F82A22-7BE1-AE81-409F-F03853BFE668}"/>
              </a:ext>
            </a:extLst>
          </p:cNvPr>
          <p:cNvSpPr/>
          <p:nvPr/>
        </p:nvSpPr>
        <p:spPr>
          <a:xfrm>
            <a:off x="9988203" y="1968500"/>
            <a:ext cx="1524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屏幕选择启用</a:t>
            </a:r>
            <a:endParaRPr lang="en-US" sz="1100" dirty="0">
              <a:solidFill>
                <a:srgbClr val="0070C0"/>
              </a:solidFill>
            </a:endParaRPr>
          </a:p>
        </p:txBody>
      </p:sp>
      <p:cxnSp>
        <p:nvCxnSpPr>
          <p:cNvPr id="50" name="Connector 7">
            <a:extLst>
              <a:ext uri="{FF2B5EF4-FFF2-40B4-BE49-F238E27FC236}">
                <a16:creationId xmlns:a16="http://schemas.microsoft.com/office/drawing/2014/main" id="{37C37780-EDC8-974F-F955-2AEF0D485A3C}"/>
              </a:ext>
            </a:extLst>
          </p:cNvPr>
          <p:cNvCxnSpPr/>
          <p:nvPr/>
        </p:nvCxnSpPr>
        <p:spPr>
          <a:xfrm rot="21581907">
            <a:off x="8972220" y="2787650"/>
            <a:ext cx="2413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AAB8C2">
                <a:alpha val="4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1" name="AutoShape 8">
            <a:extLst>
              <a:ext uri="{FF2B5EF4-FFF2-40B4-BE49-F238E27FC236}">
                <a16:creationId xmlns:a16="http://schemas.microsoft.com/office/drawing/2014/main" id="{A156999C-F9E5-9A93-276C-223CE538C1EA}"/>
              </a:ext>
            </a:extLst>
          </p:cNvPr>
          <p:cNvSpPr/>
          <p:nvPr/>
        </p:nvSpPr>
        <p:spPr>
          <a:xfrm>
            <a:off x="8845203" y="3048000"/>
            <a:ext cx="2667000" cy="825500"/>
          </a:xfrm>
          <a:prstGeom prst="roundRect">
            <a:avLst>
              <a:gd name="adj" fmla="val 12307"/>
            </a:avLst>
          </a:prstGeom>
          <a:solidFill>
            <a:srgbClr val="F4F5F7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52" name="AutoShape 9">
            <a:extLst>
              <a:ext uri="{FF2B5EF4-FFF2-40B4-BE49-F238E27FC236}">
                <a16:creationId xmlns:a16="http://schemas.microsoft.com/office/drawing/2014/main" id="{AD3BF302-2BB4-19EA-3BD5-550D99BD17F6}"/>
              </a:ext>
            </a:extLst>
          </p:cNvPr>
          <p:cNvSpPr/>
          <p:nvPr/>
        </p:nvSpPr>
        <p:spPr>
          <a:xfrm>
            <a:off x="8972203" y="3111500"/>
            <a:ext cx="2413000" cy="25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200" b="1" i="0" u="none" strike="noStrike" dirty="0">
                <a:solidFill>
                  <a:srgbClr val="1A1A1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💡 </a:t>
            </a:r>
            <a:r>
              <a:rPr lang="en-US" sz="1200" b="1" i="0" u="none" strike="noStrike" dirty="0" err="1">
                <a:solidFill>
                  <a:srgbClr val="1A1A1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核心含义</a:t>
            </a:r>
            <a:endParaRPr lang="en-US" sz="1100" dirty="0"/>
          </a:p>
        </p:txBody>
      </p:sp>
      <p:sp>
        <p:nvSpPr>
          <p:cNvPr id="53" name="AutoShape 10">
            <a:extLst>
              <a:ext uri="{FF2B5EF4-FFF2-40B4-BE49-F238E27FC236}">
                <a16:creationId xmlns:a16="http://schemas.microsoft.com/office/drawing/2014/main" id="{6258148A-8534-64D1-FAA1-FD5981F05DF9}"/>
              </a:ext>
            </a:extLst>
          </p:cNvPr>
          <p:cNvSpPr/>
          <p:nvPr/>
        </p:nvSpPr>
        <p:spPr>
          <a:xfrm>
            <a:off x="8972203" y="3429000"/>
            <a:ext cx="2413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100" b="0" i="0" u="none" strike="noStrike" dirty="0" err="1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允许在</a:t>
            </a:r>
            <a:r>
              <a:rPr lang="en-US" sz="1100" b="0" i="0" u="none" strike="noStrike" dirty="0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3D </a:t>
            </a:r>
            <a:r>
              <a:rPr lang="en-US" sz="1100" b="0" i="0" u="none" strike="noStrike" dirty="0" err="1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视图中直接用鼠标点击选择对象，无需切换工具</a:t>
            </a:r>
            <a:r>
              <a:rPr lang="en-US" sz="1100" b="0" i="0" u="none" strike="noStrike" dirty="0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/>
          </a:p>
        </p:txBody>
      </p:sp>
      <p:sp>
        <p:nvSpPr>
          <p:cNvPr id="54" name="AutoShape 11">
            <a:extLst>
              <a:ext uri="{FF2B5EF4-FFF2-40B4-BE49-F238E27FC236}">
                <a16:creationId xmlns:a16="http://schemas.microsoft.com/office/drawing/2014/main" id="{84DDF385-F96D-2321-AFC3-E0FBAF4A968D}"/>
              </a:ext>
            </a:extLst>
          </p:cNvPr>
          <p:cNvSpPr/>
          <p:nvPr/>
        </p:nvSpPr>
        <p:spPr>
          <a:xfrm>
            <a:off x="8845203" y="4064000"/>
            <a:ext cx="2667000" cy="825500"/>
          </a:xfrm>
          <a:prstGeom prst="roundRect">
            <a:avLst>
              <a:gd name="adj" fmla="val 12307"/>
            </a:avLst>
          </a:prstGeom>
          <a:solidFill>
            <a:srgbClr val="F4F5F7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55" name="AutoShape 12">
            <a:extLst>
              <a:ext uri="{FF2B5EF4-FFF2-40B4-BE49-F238E27FC236}">
                <a16:creationId xmlns:a16="http://schemas.microsoft.com/office/drawing/2014/main" id="{F6A4FC1D-74D3-7B91-686C-28A36E74EB26}"/>
              </a:ext>
            </a:extLst>
          </p:cNvPr>
          <p:cNvSpPr/>
          <p:nvPr/>
        </p:nvSpPr>
        <p:spPr>
          <a:xfrm>
            <a:off x="8972203" y="4127500"/>
            <a:ext cx="2413000" cy="25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200" b="1" i="0" u="none" strike="noStrike" dirty="0">
                <a:solidFill>
                  <a:srgbClr val="1A1A1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⚡ </a:t>
            </a:r>
            <a:r>
              <a:rPr lang="en-US" sz="1200" b="1" i="0" u="none" strike="noStrike" dirty="0" err="1">
                <a:solidFill>
                  <a:srgbClr val="1A1A1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实际作用</a:t>
            </a:r>
            <a:endParaRPr lang="en-US" sz="1100" dirty="0"/>
          </a:p>
        </p:txBody>
      </p:sp>
      <p:sp>
        <p:nvSpPr>
          <p:cNvPr id="56" name="AutoShape 13">
            <a:extLst>
              <a:ext uri="{FF2B5EF4-FFF2-40B4-BE49-F238E27FC236}">
                <a16:creationId xmlns:a16="http://schemas.microsoft.com/office/drawing/2014/main" id="{5CF6CA49-6779-7EE1-3E4F-86E215618549}"/>
              </a:ext>
            </a:extLst>
          </p:cNvPr>
          <p:cNvSpPr/>
          <p:nvPr/>
        </p:nvSpPr>
        <p:spPr>
          <a:xfrm>
            <a:off x="8972203" y="4445000"/>
            <a:ext cx="2413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100" b="0" i="0" u="none" strike="noStrike" dirty="0" err="1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实现“所见即所得”的直观交互，大幅降低操作门槛</a:t>
            </a:r>
            <a:r>
              <a:rPr lang="en-US" sz="1100" b="0" i="0" u="none" strike="noStrike" dirty="0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/>
          </a:p>
        </p:txBody>
      </p:sp>
      <p:sp>
        <p:nvSpPr>
          <p:cNvPr id="57" name="AutoShape 14">
            <a:extLst>
              <a:ext uri="{FF2B5EF4-FFF2-40B4-BE49-F238E27FC236}">
                <a16:creationId xmlns:a16="http://schemas.microsoft.com/office/drawing/2014/main" id="{78325070-56F6-AAE0-CAEB-481BB9F7C186}"/>
              </a:ext>
            </a:extLst>
          </p:cNvPr>
          <p:cNvSpPr/>
          <p:nvPr/>
        </p:nvSpPr>
        <p:spPr>
          <a:xfrm>
            <a:off x="8845203" y="5080000"/>
            <a:ext cx="2667000" cy="635000"/>
          </a:xfrm>
          <a:prstGeom prst="roundRect">
            <a:avLst>
              <a:gd name="adj" fmla="val 16000"/>
            </a:avLst>
          </a:prstGeom>
          <a:solidFill>
            <a:srgbClr val="4A6B8A">
              <a:alpha val="8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58" name="AutoShape 15">
            <a:extLst>
              <a:ext uri="{FF2B5EF4-FFF2-40B4-BE49-F238E27FC236}">
                <a16:creationId xmlns:a16="http://schemas.microsoft.com/office/drawing/2014/main" id="{AEB63DBA-D87F-C194-404D-456CE44C1CD1}"/>
              </a:ext>
            </a:extLst>
          </p:cNvPr>
          <p:cNvSpPr/>
          <p:nvPr/>
        </p:nvSpPr>
        <p:spPr>
          <a:xfrm>
            <a:off x="8972203" y="5181600"/>
            <a:ext cx="2413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100" b="1" i="0" u="none" strike="noStrike" dirty="0">
                <a:solidFill>
                  <a:srgbClr val="4A6B8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✅ </a:t>
            </a:r>
            <a:r>
              <a:rPr lang="en-US" sz="1100" b="1" i="0" u="none" strike="noStrike" dirty="0" err="1">
                <a:solidFill>
                  <a:srgbClr val="4A6B8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强烈建议：始终保持开启状态</a:t>
            </a:r>
            <a:endParaRPr lang="en-US" sz="1100" dirty="0"/>
          </a:p>
        </p:txBody>
      </p:sp>
      <p:sp>
        <p:nvSpPr>
          <p:cNvPr id="61" name="AutoShape 19">
            <a:extLst>
              <a:ext uri="{FF2B5EF4-FFF2-40B4-BE49-F238E27FC236}">
                <a16:creationId xmlns:a16="http://schemas.microsoft.com/office/drawing/2014/main" id="{79547D5C-E4F6-5A74-8F8B-3BD094AFAD73}"/>
              </a:ext>
            </a:extLst>
          </p:cNvPr>
          <p:cNvSpPr/>
          <p:nvPr/>
        </p:nvSpPr>
        <p:spPr>
          <a:xfrm>
            <a:off x="762000" y="1541426"/>
            <a:ext cx="4236352" cy="4572000"/>
          </a:xfrm>
          <a:prstGeom prst="roundRect">
            <a:avLst>
              <a:gd name="adj" fmla="val 6324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254000" dist="76200" dir="2700000" algn="tl" rotWithShape="0">
              <a:srgbClr val="4A6B8A">
                <a:alpha val="12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59" name="图片 58">
            <a:extLst>
              <a:ext uri="{FF2B5EF4-FFF2-40B4-BE49-F238E27FC236}">
                <a16:creationId xmlns:a16="http://schemas.microsoft.com/office/drawing/2014/main" id="{43D02EAE-FA21-8105-E8A9-B4819A28F925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5764" y="2123155"/>
            <a:ext cx="4088824" cy="3373689"/>
          </a:xfrm>
          <a:prstGeom prst="rect">
            <a:avLst/>
          </a:prstGeom>
        </p:spPr>
      </p:pic>
      <p:sp>
        <p:nvSpPr>
          <p:cNvPr id="60" name="AutoShape 6">
            <a:extLst>
              <a:ext uri="{FF2B5EF4-FFF2-40B4-BE49-F238E27FC236}">
                <a16:creationId xmlns:a16="http://schemas.microsoft.com/office/drawing/2014/main" id="{73949BEC-D486-ECAA-1761-DB9A62178FB9}"/>
              </a:ext>
            </a:extLst>
          </p:cNvPr>
          <p:cNvSpPr/>
          <p:nvPr/>
        </p:nvSpPr>
        <p:spPr>
          <a:xfrm>
            <a:off x="6291937" y="1968500"/>
            <a:ext cx="1750249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zh-CN" altLang="en-US" sz="1600" b="1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监控警告显示</a:t>
            </a:r>
            <a:endParaRPr lang="en-US" sz="1100" dirty="0">
              <a:solidFill>
                <a:srgbClr val="0070C0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9" grpId="0" animBg="1"/>
      <p:bldP spid="41" grpId="0"/>
      <p:bldP spid="42" grpId="0" animBg="1"/>
      <p:bldP spid="43" grpId="0"/>
      <p:bldP spid="44" grpId="0"/>
      <p:bldP spid="45" grpId="0"/>
      <p:bldP spid="46" grpId="0" animBg="1"/>
      <p:bldP spid="47" grpId="0" animBg="1"/>
      <p:bldP spid="49" grpId="0"/>
      <p:bldP spid="51" grpId="0" animBg="1"/>
      <p:bldP spid="52" grpId="0"/>
      <p:bldP spid="53" grpId="0"/>
      <p:bldP spid="54" grpId="0" animBg="1"/>
      <p:bldP spid="55" grpId="0"/>
      <p:bldP spid="56" grpId="0"/>
      <p:bldP spid="57" grpId="0" animBg="1"/>
      <p:bldP spid="58" grpId="0"/>
      <p:bldP spid="6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5484EE0-C38B-ED3C-F4CB-9A64047BE0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3">
            <a:extLst>
              <a:ext uri="{FF2B5EF4-FFF2-40B4-BE49-F238E27FC236}">
                <a16:creationId xmlns:a16="http://schemas.microsoft.com/office/drawing/2014/main" id="{6B2627D6-E1B2-7E85-A8DF-81250DD3B4DD}"/>
              </a:ext>
            </a:extLst>
          </p:cNvPr>
          <p:cNvSpPr/>
          <p:nvPr/>
        </p:nvSpPr>
        <p:spPr>
          <a:xfrm>
            <a:off x="762000" y="635000"/>
            <a:ext cx="10668000" cy="571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General：日常使用的便捷性设置</a:t>
            </a:r>
            <a:endParaRPr lang="en-US" sz="1100" dirty="0"/>
          </a:p>
        </p:txBody>
      </p:sp>
      <p:sp>
        <p:nvSpPr>
          <p:cNvPr id="4" name="AutoShape 16">
            <a:extLst>
              <a:ext uri="{FF2B5EF4-FFF2-40B4-BE49-F238E27FC236}">
                <a16:creationId xmlns:a16="http://schemas.microsoft.com/office/drawing/2014/main" id="{F83D14D1-1674-41F2-01C8-5C0D8E01C4F9}"/>
              </a:ext>
            </a:extLst>
          </p:cNvPr>
          <p:cNvSpPr/>
          <p:nvPr/>
        </p:nvSpPr>
        <p:spPr>
          <a:xfrm>
            <a:off x="5108107" y="1651000"/>
            <a:ext cx="3175000" cy="4445000"/>
          </a:xfrm>
          <a:prstGeom prst="roundRect">
            <a:avLst>
              <a:gd name="adj" fmla="val 6400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254000" dist="63500" dir="5400000" algn="tl" rotWithShape="0">
              <a:srgbClr val="000000">
                <a:alpha val="6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5" name="AutoShape 17">
            <a:extLst>
              <a:ext uri="{FF2B5EF4-FFF2-40B4-BE49-F238E27FC236}">
                <a16:creationId xmlns:a16="http://schemas.microsoft.com/office/drawing/2014/main" id="{82722451-E633-59EB-3DB8-FBE3AC958BAB}"/>
              </a:ext>
            </a:extLst>
          </p:cNvPr>
          <p:cNvSpPr/>
          <p:nvPr/>
        </p:nvSpPr>
        <p:spPr>
          <a:xfrm>
            <a:off x="5489107" y="1968500"/>
            <a:ext cx="762000" cy="762000"/>
          </a:xfrm>
          <a:prstGeom prst="ellipse">
            <a:avLst/>
          </a:prstGeom>
          <a:solidFill>
            <a:srgbClr val="4A6B8A">
              <a:alpha val="1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6" name="任意多边形: 形状 35">
            <a:extLst>
              <a:ext uri="{FF2B5EF4-FFF2-40B4-BE49-F238E27FC236}">
                <a16:creationId xmlns:a16="http://schemas.microsoft.com/office/drawing/2014/main" id="{1F6AB53B-7770-4CEF-1E4A-CC266F7C3A0B}"/>
              </a:ext>
            </a:extLst>
          </p:cNvPr>
          <p:cNvSpPr/>
          <p:nvPr/>
        </p:nvSpPr>
        <p:spPr>
          <a:xfrm>
            <a:off x="5727232" y="2206625"/>
            <a:ext cx="285750" cy="285750"/>
          </a:xfrm>
          <a:custGeom>
            <a:avLst/>
            <a:gdLst>
              <a:gd name="csX0" fmla="*/ 285750 w 285750"/>
              <a:gd name="csY0" fmla="*/ 158750 h 285750"/>
              <a:gd name="csX1" fmla="*/ 285750 w 285750"/>
              <a:gd name="csY1" fmla="*/ 269875 h 285750"/>
              <a:gd name="csX2" fmla="*/ 269875 w 285750"/>
              <a:gd name="csY2" fmla="*/ 285750 h 285750"/>
              <a:gd name="csX3" fmla="*/ 15875 w 285750"/>
              <a:gd name="csY3" fmla="*/ 285750 h 285750"/>
              <a:gd name="csX4" fmla="*/ 0 w 285750"/>
              <a:gd name="csY4" fmla="*/ 269875 h 285750"/>
              <a:gd name="csX5" fmla="*/ 0 w 285750"/>
              <a:gd name="csY5" fmla="*/ 15875 h 285750"/>
              <a:gd name="csX6" fmla="*/ 15875 w 285750"/>
              <a:gd name="csY6" fmla="*/ 0 h 285750"/>
              <a:gd name="csX7" fmla="*/ 127000 w 285750"/>
              <a:gd name="csY7" fmla="*/ 0 h 28575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</a:cxnLst>
            <a:rect l="l" t="t" r="r" b="b"/>
            <a:pathLst>
              <a:path w="285750" h="285750">
                <a:moveTo>
                  <a:pt x="285750" y="158750"/>
                </a:moveTo>
                <a:lnTo>
                  <a:pt x="285750" y="269875"/>
                </a:lnTo>
                <a:cubicBezTo>
                  <a:pt x="285750" y="278643"/>
                  <a:pt x="278643" y="285750"/>
                  <a:pt x="269875" y="285750"/>
                </a:cubicBezTo>
                <a:lnTo>
                  <a:pt x="15875" y="285750"/>
                </a:lnTo>
                <a:cubicBezTo>
                  <a:pt x="7107" y="285750"/>
                  <a:pt x="0" y="278643"/>
                  <a:pt x="0" y="269875"/>
                </a:cubicBezTo>
                <a:lnTo>
                  <a:pt x="0" y="15875"/>
                </a:lnTo>
                <a:cubicBezTo>
                  <a:pt x="0" y="7107"/>
                  <a:pt x="7107" y="0"/>
                  <a:pt x="15875" y="0"/>
                </a:cubicBezTo>
                <a:lnTo>
                  <a:pt x="127000" y="0"/>
                </a:lnTo>
              </a:path>
            </a:pathLst>
          </a:custGeom>
          <a:noFill/>
          <a:ln w="15875" cap="rnd">
            <a:solidFill>
              <a:srgbClr val="0070C0"/>
            </a:solidFill>
            <a:prstDash val="solid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7" name="任意多边形: 形状 36">
            <a:extLst>
              <a:ext uri="{FF2B5EF4-FFF2-40B4-BE49-F238E27FC236}">
                <a16:creationId xmlns:a16="http://schemas.microsoft.com/office/drawing/2014/main" id="{D2A483EB-C886-A38E-2F9C-E96BD2EADB41}"/>
              </a:ext>
            </a:extLst>
          </p:cNvPr>
          <p:cNvSpPr/>
          <p:nvPr/>
        </p:nvSpPr>
        <p:spPr>
          <a:xfrm>
            <a:off x="5790732" y="2206625"/>
            <a:ext cx="222250" cy="222250"/>
          </a:xfrm>
          <a:custGeom>
            <a:avLst/>
            <a:gdLst>
              <a:gd name="csX0" fmla="*/ 0 w 222250"/>
              <a:gd name="csY0" fmla="*/ 164464 h 222250"/>
              <a:gd name="csX1" fmla="*/ 0 w 222250"/>
              <a:gd name="csY1" fmla="*/ 222250 h 222250"/>
              <a:gd name="csX2" fmla="*/ 58080 w 222250"/>
              <a:gd name="csY2" fmla="*/ 222250 h 222250"/>
              <a:gd name="csX3" fmla="*/ 222250 w 222250"/>
              <a:gd name="csY3" fmla="*/ 58008 h 222250"/>
              <a:gd name="csX4" fmla="*/ 164267 w 222250"/>
              <a:gd name="csY4" fmla="*/ 0 h 222250"/>
              <a:gd name="csX5" fmla="*/ 0 w 222250"/>
              <a:gd name="csY5" fmla="*/ 164464 h 22225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</a:cxnLst>
            <a:rect l="l" t="t" r="r" b="b"/>
            <a:pathLst>
              <a:path w="222250" h="222250">
                <a:moveTo>
                  <a:pt x="0" y="164464"/>
                </a:moveTo>
                <a:lnTo>
                  <a:pt x="0" y="222250"/>
                </a:lnTo>
                <a:lnTo>
                  <a:pt x="58080" y="222250"/>
                </a:lnTo>
                <a:lnTo>
                  <a:pt x="222250" y="58008"/>
                </a:lnTo>
                <a:lnTo>
                  <a:pt x="164267" y="0"/>
                </a:lnTo>
                <a:lnTo>
                  <a:pt x="0" y="164464"/>
                </a:lnTo>
                <a:close/>
              </a:path>
            </a:pathLst>
          </a:custGeom>
          <a:solidFill>
            <a:srgbClr val="0070C0"/>
          </a:solidFill>
          <a:ln w="15875" cap="flat">
            <a:solidFill>
              <a:srgbClr val="0070C0"/>
            </a:solidFill>
            <a:prstDash val="solid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" name="AutoShape 19">
            <a:extLst>
              <a:ext uri="{FF2B5EF4-FFF2-40B4-BE49-F238E27FC236}">
                <a16:creationId xmlns:a16="http://schemas.microsoft.com/office/drawing/2014/main" id="{B4BD3E06-C01D-0D2A-5292-6BFE66557891}"/>
              </a:ext>
            </a:extLst>
          </p:cNvPr>
          <p:cNvSpPr/>
          <p:nvPr/>
        </p:nvSpPr>
        <p:spPr>
          <a:xfrm>
            <a:off x="6505106" y="2095500"/>
            <a:ext cx="2032001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自动进入编辑模式</a:t>
            </a:r>
            <a:endParaRPr lang="en-US" sz="1600" b="1" i="0" u="none" strike="noStrike" dirty="0">
              <a:solidFill>
                <a:srgbClr val="0070C0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  <a:sym typeface="Noto Sans SC"/>
            </a:endParaRPr>
          </a:p>
          <a:p>
            <a:pPr indent="0" algn="l">
              <a:lnSpc>
                <a:spcPct val="125000"/>
              </a:lnSpc>
              <a:defRPr/>
            </a:pPr>
            <a:endParaRPr lang="en-US" sz="1100" dirty="0"/>
          </a:p>
        </p:txBody>
      </p:sp>
      <p:cxnSp>
        <p:nvCxnSpPr>
          <p:cNvPr id="8" name="Connector 20">
            <a:extLst>
              <a:ext uri="{FF2B5EF4-FFF2-40B4-BE49-F238E27FC236}">
                <a16:creationId xmlns:a16="http://schemas.microsoft.com/office/drawing/2014/main" id="{8FF8EDD6-5C78-6A6F-4563-DCCD2B5C2B86}"/>
              </a:ext>
            </a:extLst>
          </p:cNvPr>
          <p:cNvCxnSpPr/>
          <p:nvPr/>
        </p:nvCxnSpPr>
        <p:spPr>
          <a:xfrm rot="21581907">
            <a:off x="5489124" y="2914650"/>
            <a:ext cx="2413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AAB8C2">
                <a:alpha val="4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9" name="AutoShape 21">
            <a:extLst>
              <a:ext uri="{FF2B5EF4-FFF2-40B4-BE49-F238E27FC236}">
                <a16:creationId xmlns:a16="http://schemas.microsoft.com/office/drawing/2014/main" id="{FC2EAE25-A2DA-7BC6-5D5B-B4FB9A6A2E0E}"/>
              </a:ext>
            </a:extLst>
          </p:cNvPr>
          <p:cNvSpPr/>
          <p:nvPr/>
        </p:nvSpPr>
        <p:spPr>
          <a:xfrm>
            <a:off x="5362107" y="3175000"/>
            <a:ext cx="2667000" cy="825500"/>
          </a:xfrm>
          <a:prstGeom prst="roundRect">
            <a:avLst>
              <a:gd name="adj" fmla="val 12307"/>
            </a:avLst>
          </a:prstGeom>
          <a:solidFill>
            <a:srgbClr val="F4F5F7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10" name="AutoShape 22">
            <a:extLst>
              <a:ext uri="{FF2B5EF4-FFF2-40B4-BE49-F238E27FC236}">
                <a16:creationId xmlns:a16="http://schemas.microsoft.com/office/drawing/2014/main" id="{C705F7B2-3447-37AB-84B0-6EED07891DD5}"/>
              </a:ext>
            </a:extLst>
          </p:cNvPr>
          <p:cNvSpPr/>
          <p:nvPr/>
        </p:nvSpPr>
        <p:spPr>
          <a:xfrm>
            <a:off x="5489107" y="3238500"/>
            <a:ext cx="2413000" cy="25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200" b="1" i="0" u="none" strike="noStrike" dirty="0">
                <a:solidFill>
                  <a:srgbClr val="1A1A1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💡 </a:t>
            </a:r>
            <a:r>
              <a:rPr lang="en-US" sz="1200" b="1" i="0" u="none" strike="noStrike" dirty="0" err="1">
                <a:solidFill>
                  <a:srgbClr val="1A1A1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核心含义</a:t>
            </a:r>
            <a:endParaRPr lang="en-US" sz="1100" dirty="0"/>
          </a:p>
        </p:txBody>
      </p:sp>
      <p:sp>
        <p:nvSpPr>
          <p:cNvPr id="11" name="AutoShape 23">
            <a:extLst>
              <a:ext uri="{FF2B5EF4-FFF2-40B4-BE49-F238E27FC236}">
                <a16:creationId xmlns:a16="http://schemas.microsoft.com/office/drawing/2014/main" id="{703136E7-1B3E-E2DB-1DEF-19BF2BD2022F}"/>
              </a:ext>
            </a:extLst>
          </p:cNvPr>
          <p:cNvSpPr/>
          <p:nvPr/>
        </p:nvSpPr>
        <p:spPr>
          <a:xfrm>
            <a:off x="5489107" y="3556000"/>
            <a:ext cx="2413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100" b="0" i="0" u="none" strike="noStrike" dirty="0" err="1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每次打开模型文件时，软件会自动切换到可编辑状态</a:t>
            </a:r>
            <a:r>
              <a:rPr lang="en-US" sz="1100" b="0" i="0" u="none" strike="noStrike" dirty="0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/>
          </a:p>
        </p:txBody>
      </p:sp>
      <p:sp>
        <p:nvSpPr>
          <p:cNvPr id="12" name="AutoShape 24">
            <a:extLst>
              <a:ext uri="{FF2B5EF4-FFF2-40B4-BE49-F238E27FC236}">
                <a16:creationId xmlns:a16="http://schemas.microsoft.com/office/drawing/2014/main" id="{FE752222-B01A-31BC-0C96-E0D1B3998EE8}"/>
              </a:ext>
            </a:extLst>
          </p:cNvPr>
          <p:cNvSpPr/>
          <p:nvPr/>
        </p:nvSpPr>
        <p:spPr>
          <a:xfrm>
            <a:off x="5362107" y="4191000"/>
            <a:ext cx="2667000" cy="825500"/>
          </a:xfrm>
          <a:prstGeom prst="roundRect">
            <a:avLst>
              <a:gd name="adj" fmla="val 12307"/>
            </a:avLst>
          </a:prstGeom>
          <a:solidFill>
            <a:srgbClr val="F4F5F7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13" name="AutoShape 25">
            <a:extLst>
              <a:ext uri="{FF2B5EF4-FFF2-40B4-BE49-F238E27FC236}">
                <a16:creationId xmlns:a16="http://schemas.microsoft.com/office/drawing/2014/main" id="{99286383-8DDE-ADE9-A861-6C901AD9825F}"/>
              </a:ext>
            </a:extLst>
          </p:cNvPr>
          <p:cNvSpPr/>
          <p:nvPr/>
        </p:nvSpPr>
        <p:spPr>
          <a:xfrm>
            <a:off x="5489107" y="4254500"/>
            <a:ext cx="2413000" cy="25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200" b="1" i="0" u="none" strike="noStrike" dirty="0">
                <a:solidFill>
                  <a:srgbClr val="1A1A1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👥 </a:t>
            </a:r>
            <a:r>
              <a:rPr lang="en-US" sz="1200" b="1" i="0" u="none" strike="noStrike" dirty="0" err="1">
                <a:solidFill>
                  <a:srgbClr val="1A1A1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适用场景</a:t>
            </a:r>
            <a:endParaRPr lang="en-US" sz="1100" dirty="0"/>
          </a:p>
        </p:txBody>
      </p:sp>
      <p:sp>
        <p:nvSpPr>
          <p:cNvPr id="16" name="AutoShape 26">
            <a:extLst>
              <a:ext uri="{FF2B5EF4-FFF2-40B4-BE49-F238E27FC236}">
                <a16:creationId xmlns:a16="http://schemas.microsoft.com/office/drawing/2014/main" id="{20EC538E-E906-0480-3474-7BCDE59132EC}"/>
              </a:ext>
            </a:extLst>
          </p:cNvPr>
          <p:cNvSpPr/>
          <p:nvPr/>
        </p:nvSpPr>
        <p:spPr>
          <a:xfrm>
            <a:off x="5489107" y="4572000"/>
            <a:ext cx="2413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100" b="0" i="0" u="none" strike="noStrike" dirty="0" err="1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适合频繁修改模型的用户；若仅用于查看，建议关闭</a:t>
            </a:r>
            <a:r>
              <a:rPr lang="en-US" sz="1100" b="0" i="0" u="none" strike="noStrike" dirty="0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/>
          </a:p>
        </p:txBody>
      </p:sp>
      <p:sp>
        <p:nvSpPr>
          <p:cNvPr id="17" name="AutoShape 27">
            <a:extLst>
              <a:ext uri="{FF2B5EF4-FFF2-40B4-BE49-F238E27FC236}">
                <a16:creationId xmlns:a16="http://schemas.microsoft.com/office/drawing/2014/main" id="{BE5E1C95-6250-C0A2-5A7E-44C5385933F8}"/>
              </a:ext>
            </a:extLst>
          </p:cNvPr>
          <p:cNvSpPr/>
          <p:nvPr/>
        </p:nvSpPr>
        <p:spPr>
          <a:xfrm>
            <a:off x="5362107" y="5207000"/>
            <a:ext cx="2667000" cy="635000"/>
          </a:xfrm>
          <a:prstGeom prst="roundRect">
            <a:avLst>
              <a:gd name="adj" fmla="val 16000"/>
            </a:avLst>
          </a:prstGeom>
          <a:solidFill>
            <a:srgbClr val="4A6B8A">
              <a:alpha val="8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18" name="AutoShape 28">
            <a:extLst>
              <a:ext uri="{FF2B5EF4-FFF2-40B4-BE49-F238E27FC236}">
                <a16:creationId xmlns:a16="http://schemas.microsoft.com/office/drawing/2014/main" id="{6754F091-669B-4884-320C-32627C84935B}"/>
              </a:ext>
            </a:extLst>
          </p:cNvPr>
          <p:cNvSpPr/>
          <p:nvPr/>
        </p:nvSpPr>
        <p:spPr>
          <a:xfrm>
            <a:off x="5489107" y="5308600"/>
            <a:ext cx="2413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100" b="1" i="0" u="none" strike="noStrike" dirty="0">
                <a:solidFill>
                  <a:srgbClr val="4A6B8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✅ </a:t>
            </a:r>
            <a:r>
              <a:rPr lang="en-US" sz="1100" b="1" i="0" u="none" strike="noStrike" dirty="0" err="1">
                <a:solidFill>
                  <a:srgbClr val="4A6B8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按需设置：开发者开启，查看者关闭</a:t>
            </a:r>
            <a:endParaRPr lang="en-US" sz="1100" dirty="0"/>
          </a:p>
        </p:txBody>
      </p:sp>
      <p:sp>
        <p:nvSpPr>
          <p:cNvPr id="19" name="AutoShape 29">
            <a:extLst>
              <a:ext uri="{FF2B5EF4-FFF2-40B4-BE49-F238E27FC236}">
                <a16:creationId xmlns:a16="http://schemas.microsoft.com/office/drawing/2014/main" id="{9E67CB84-4FB4-05BE-DF03-7295FCA0C0AD}"/>
              </a:ext>
            </a:extLst>
          </p:cNvPr>
          <p:cNvSpPr/>
          <p:nvPr/>
        </p:nvSpPr>
        <p:spPr>
          <a:xfrm>
            <a:off x="8600607" y="1651000"/>
            <a:ext cx="3175000" cy="4445000"/>
          </a:xfrm>
          <a:prstGeom prst="roundRect">
            <a:avLst>
              <a:gd name="adj" fmla="val 6400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254000" dist="63500" dir="5400000" algn="tl" rotWithShape="0">
              <a:srgbClr val="000000">
                <a:alpha val="6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20" name="AutoShape 30">
            <a:extLst>
              <a:ext uri="{FF2B5EF4-FFF2-40B4-BE49-F238E27FC236}">
                <a16:creationId xmlns:a16="http://schemas.microsoft.com/office/drawing/2014/main" id="{7790A519-BE1B-8D25-3004-C125038A3BF9}"/>
              </a:ext>
            </a:extLst>
          </p:cNvPr>
          <p:cNvSpPr/>
          <p:nvPr/>
        </p:nvSpPr>
        <p:spPr>
          <a:xfrm>
            <a:off x="8981607" y="1968500"/>
            <a:ext cx="762000" cy="762000"/>
          </a:xfrm>
          <a:prstGeom prst="ellipse">
            <a:avLst/>
          </a:prstGeom>
          <a:solidFill>
            <a:srgbClr val="4A6B8A">
              <a:alpha val="1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21" name="Picture 31">
            <a:extLst>
              <a:ext uri="{FF2B5EF4-FFF2-40B4-BE49-F238E27FC236}">
                <a16:creationId xmlns:a16="http://schemas.microsoft.com/office/drawing/2014/main" id="{2932E9A5-880B-2531-13D3-4EBAE991E93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172107" y="2159000"/>
            <a:ext cx="381000" cy="381000"/>
          </a:xfrm>
          <a:prstGeom prst="rect">
            <a:avLst/>
          </a:prstGeom>
        </p:spPr>
      </p:pic>
      <p:sp>
        <p:nvSpPr>
          <p:cNvPr id="22" name="AutoShape 32">
            <a:extLst>
              <a:ext uri="{FF2B5EF4-FFF2-40B4-BE49-F238E27FC236}">
                <a16:creationId xmlns:a16="http://schemas.microsoft.com/office/drawing/2014/main" id="{1350054C-C4D6-CB43-E178-F83CE0CC1159}"/>
              </a:ext>
            </a:extLst>
          </p:cNvPr>
          <p:cNvSpPr/>
          <p:nvPr/>
        </p:nvSpPr>
        <p:spPr>
          <a:xfrm>
            <a:off x="9997607" y="2095500"/>
            <a:ext cx="1911364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文件类型自动关联</a:t>
            </a:r>
            <a:endParaRPr lang="en-US" sz="1600" b="1" i="0" u="none" strike="noStrike" dirty="0">
              <a:solidFill>
                <a:srgbClr val="0070C0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  <a:sym typeface="Noto Sans SC"/>
            </a:endParaRPr>
          </a:p>
          <a:p>
            <a:pPr indent="0" algn="l">
              <a:lnSpc>
                <a:spcPct val="125000"/>
              </a:lnSpc>
              <a:defRPr/>
            </a:pPr>
            <a:endParaRPr lang="en-US" sz="1100" dirty="0"/>
          </a:p>
        </p:txBody>
      </p:sp>
      <p:cxnSp>
        <p:nvCxnSpPr>
          <p:cNvPr id="23" name="Connector 33">
            <a:extLst>
              <a:ext uri="{FF2B5EF4-FFF2-40B4-BE49-F238E27FC236}">
                <a16:creationId xmlns:a16="http://schemas.microsoft.com/office/drawing/2014/main" id="{BC00C543-A090-9797-DCB3-5EED92E9648E}"/>
              </a:ext>
            </a:extLst>
          </p:cNvPr>
          <p:cNvCxnSpPr/>
          <p:nvPr/>
        </p:nvCxnSpPr>
        <p:spPr>
          <a:xfrm rot="21581907">
            <a:off x="8981624" y="2914650"/>
            <a:ext cx="2413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AAB8C2">
                <a:alpha val="4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4" name="AutoShape 34">
            <a:extLst>
              <a:ext uri="{FF2B5EF4-FFF2-40B4-BE49-F238E27FC236}">
                <a16:creationId xmlns:a16="http://schemas.microsoft.com/office/drawing/2014/main" id="{3753D3D5-CCF9-1D41-7552-DCE2919EF69A}"/>
              </a:ext>
            </a:extLst>
          </p:cNvPr>
          <p:cNvSpPr/>
          <p:nvPr/>
        </p:nvSpPr>
        <p:spPr>
          <a:xfrm>
            <a:off x="8854607" y="3175000"/>
            <a:ext cx="2667000" cy="825500"/>
          </a:xfrm>
          <a:prstGeom prst="roundRect">
            <a:avLst>
              <a:gd name="adj" fmla="val 12307"/>
            </a:avLst>
          </a:prstGeom>
          <a:solidFill>
            <a:srgbClr val="F4F5F7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25" name="AutoShape 35">
            <a:extLst>
              <a:ext uri="{FF2B5EF4-FFF2-40B4-BE49-F238E27FC236}">
                <a16:creationId xmlns:a16="http://schemas.microsoft.com/office/drawing/2014/main" id="{5C94F80D-DC80-EAE0-D807-9DB3B886CC8C}"/>
              </a:ext>
            </a:extLst>
          </p:cNvPr>
          <p:cNvSpPr/>
          <p:nvPr/>
        </p:nvSpPr>
        <p:spPr>
          <a:xfrm>
            <a:off x="8981607" y="3238500"/>
            <a:ext cx="2413000" cy="25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200" b="1" i="0" u="none" strike="noStrike" dirty="0">
                <a:solidFill>
                  <a:srgbClr val="1A1A1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💡 </a:t>
            </a:r>
            <a:r>
              <a:rPr lang="en-US" sz="1200" b="1" i="0" u="none" strike="noStrike" dirty="0" err="1">
                <a:solidFill>
                  <a:srgbClr val="1A1A1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核心含义</a:t>
            </a:r>
            <a:endParaRPr lang="en-US" sz="1100" dirty="0"/>
          </a:p>
        </p:txBody>
      </p:sp>
      <p:sp>
        <p:nvSpPr>
          <p:cNvPr id="26" name="AutoShape 36">
            <a:extLst>
              <a:ext uri="{FF2B5EF4-FFF2-40B4-BE49-F238E27FC236}">
                <a16:creationId xmlns:a16="http://schemas.microsoft.com/office/drawing/2014/main" id="{4FEA30CD-8E86-0416-7778-7131C4C21ACD}"/>
              </a:ext>
            </a:extLst>
          </p:cNvPr>
          <p:cNvSpPr/>
          <p:nvPr/>
        </p:nvSpPr>
        <p:spPr>
          <a:xfrm>
            <a:off x="8981607" y="3556000"/>
            <a:ext cx="2413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100" b="0" i="0" u="none" strike="noStrike" dirty="0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向 Windows </a:t>
            </a:r>
            <a:r>
              <a:rPr lang="en-US" sz="1100" b="0" i="0" u="none" strike="noStrike" dirty="0" err="1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系统注册文件协议，接管特定模型文件的打开方式</a:t>
            </a:r>
            <a:r>
              <a:rPr lang="en-US" sz="1100" b="0" i="0" u="none" strike="noStrike" dirty="0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/>
          </a:p>
        </p:txBody>
      </p:sp>
      <p:sp>
        <p:nvSpPr>
          <p:cNvPr id="27" name="AutoShape 37">
            <a:extLst>
              <a:ext uri="{FF2B5EF4-FFF2-40B4-BE49-F238E27FC236}">
                <a16:creationId xmlns:a16="http://schemas.microsoft.com/office/drawing/2014/main" id="{77680AF6-3E78-9CB9-5BFB-8B61195B4C7D}"/>
              </a:ext>
            </a:extLst>
          </p:cNvPr>
          <p:cNvSpPr/>
          <p:nvPr/>
        </p:nvSpPr>
        <p:spPr>
          <a:xfrm>
            <a:off x="8854607" y="4191000"/>
            <a:ext cx="2667000" cy="825500"/>
          </a:xfrm>
          <a:prstGeom prst="roundRect">
            <a:avLst>
              <a:gd name="adj" fmla="val 12307"/>
            </a:avLst>
          </a:prstGeom>
          <a:solidFill>
            <a:srgbClr val="F4F5F7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28" name="AutoShape 38">
            <a:extLst>
              <a:ext uri="{FF2B5EF4-FFF2-40B4-BE49-F238E27FC236}">
                <a16:creationId xmlns:a16="http://schemas.microsoft.com/office/drawing/2014/main" id="{E80D5352-4EE8-21FB-3287-0FEF41F9B75E}"/>
              </a:ext>
            </a:extLst>
          </p:cNvPr>
          <p:cNvSpPr/>
          <p:nvPr/>
        </p:nvSpPr>
        <p:spPr>
          <a:xfrm>
            <a:off x="8981607" y="4254500"/>
            <a:ext cx="2413000" cy="25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200" b="1" i="0" u="none" strike="noStrike" dirty="0">
                <a:solidFill>
                  <a:srgbClr val="1A1A1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⚡ </a:t>
            </a:r>
            <a:r>
              <a:rPr lang="en-US" sz="1200" b="1" i="0" u="none" strike="noStrike" dirty="0" err="1">
                <a:solidFill>
                  <a:srgbClr val="1A1A1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实际作用</a:t>
            </a:r>
            <a:endParaRPr lang="en-US" sz="1100" dirty="0"/>
          </a:p>
        </p:txBody>
      </p:sp>
      <p:sp>
        <p:nvSpPr>
          <p:cNvPr id="29" name="AutoShape 39">
            <a:extLst>
              <a:ext uri="{FF2B5EF4-FFF2-40B4-BE49-F238E27FC236}">
                <a16:creationId xmlns:a16="http://schemas.microsoft.com/office/drawing/2014/main" id="{1890CD83-D5CC-76FF-3271-5E29C8D5C08D}"/>
              </a:ext>
            </a:extLst>
          </p:cNvPr>
          <p:cNvSpPr/>
          <p:nvPr/>
        </p:nvSpPr>
        <p:spPr>
          <a:xfrm>
            <a:off x="8981607" y="4572000"/>
            <a:ext cx="2413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100" b="0" i="0" u="none" strike="noStrike" dirty="0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实现“</a:t>
            </a:r>
            <a:r>
              <a:rPr lang="en-US" sz="1100" b="0" i="0" u="none" strike="noStrike" dirty="0" err="1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双击即用</a:t>
            </a:r>
            <a:r>
              <a:rPr lang="en-US" sz="1100" b="0" i="0" u="none" strike="noStrike" dirty="0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”，</a:t>
            </a:r>
            <a:r>
              <a:rPr lang="en-US" sz="1100" b="0" i="0" u="none" strike="noStrike" dirty="0" err="1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无需在软件中手动导航查找文件</a:t>
            </a:r>
            <a:r>
              <a:rPr lang="en-US" sz="1100" b="0" i="0" u="none" strike="noStrike" dirty="0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/>
          </a:p>
        </p:txBody>
      </p:sp>
      <p:sp>
        <p:nvSpPr>
          <p:cNvPr id="30" name="AutoShape 40">
            <a:extLst>
              <a:ext uri="{FF2B5EF4-FFF2-40B4-BE49-F238E27FC236}">
                <a16:creationId xmlns:a16="http://schemas.microsoft.com/office/drawing/2014/main" id="{1E72447C-0BB0-7F32-A5CF-DCC4E4BD91ED}"/>
              </a:ext>
            </a:extLst>
          </p:cNvPr>
          <p:cNvSpPr/>
          <p:nvPr/>
        </p:nvSpPr>
        <p:spPr>
          <a:xfrm>
            <a:off x="8854607" y="5207000"/>
            <a:ext cx="2667000" cy="635000"/>
          </a:xfrm>
          <a:prstGeom prst="roundRect">
            <a:avLst>
              <a:gd name="adj" fmla="val 16000"/>
            </a:avLst>
          </a:prstGeom>
          <a:solidFill>
            <a:srgbClr val="4A6B8A">
              <a:alpha val="8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1" name="AutoShape 41">
            <a:extLst>
              <a:ext uri="{FF2B5EF4-FFF2-40B4-BE49-F238E27FC236}">
                <a16:creationId xmlns:a16="http://schemas.microsoft.com/office/drawing/2014/main" id="{ED17DF5E-5058-8D72-A463-FFA11EC12651}"/>
              </a:ext>
            </a:extLst>
          </p:cNvPr>
          <p:cNvSpPr/>
          <p:nvPr/>
        </p:nvSpPr>
        <p:spPr>
          <a:xfrm>
            <a:off x="8981607" y="5308600"/>
            <a:ext cx="2413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100" b="1" i="0" u="none" strike="noStrike" dirty="0">
                <a:solidFill>
                  <a:srgbClr val="4A6B8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✅ </a:t>
            </a:r>
            <a:r>
              <a:rPr lang="en-US" sz="1100" b="1" i="0" u="none" strike="noStrike" dirty="0" err="1">
                <a:solidFill>
                  <a:srgbClr val="4A6B8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推荐开启：作为主力软件时建议开启</a:t>
            </a:r>
            <a:endParaRPr lang="en-US" sz="1100" dirty="0"/>
          </a:p>
        </p:txBody>
      </p:sp>
      <p:sp>
        <p:nvSpPr>
          <p:cNvPr id="33" name="AutoShape 16">
            <a:extLst>
              <a:ext uri="{FF2B5EF4-FFF2-40B4-BE49-F238E27FC236}">
                <a16:creationId xmlns:a16="http://schemas.microsoft.com/office/drawing/2014/main" id="{A1640BDE-03F6-0201-9C71-AF3272687B1F}"/>
              </a:ext>
            </a:extLst>
          </p:cNvPr>
          <p:cNvSpPr/>
          <p:nvPr/>
        </p:nvSpPr>
        <p:spPr>
          <a:xfrm>
            <a:off x="821496" y="1651000"/>
            <a:ext cx="4032594" cy="4445000"/>
          </a:xfrm>
          <a:prstGeom prst="roundRect">
            <a:avLst>
              <a:gd name="adj" fmla="val 6400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254000" dist="63500" dir="5400000" algn="tl" rotWithShape="0">
              <a:srgbClr val="000000">
                <a:alpha val="6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34" name="图片 33">
            <a:extLst>
              <a:ext uri="{FF2B5EF4-FFF2-40B4-BE49-F238E27FC236}">
                <a16:creationId xmlns:a16="http://schemas.microsoft.com/office/drawing/2014/main" id="{5E9A48FA-73D6-C37B-80BE-5952789C5FB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6720" y="2174653"/>
            <a:ext cx="3842145" cy="3373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655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36" grpId="0" animBg="1"/>
      <p:bldP spid="37" grpId="0" animBg="1"/>
      <p:bldP spid="7" grpId="0"/>
      <p:bldP spid="9" grpId="0" animBg="1"/>
      <p:bldP spid="10" grpId="0"/>
      <p:bldP spid="11" grpId="0"/>
      <p:bldP spid="12" grpId="0" animBg="1"/>
      <p:bldP spid="13" grpId="0"/>
      <p:bldP spid="16" grpId="0"/>
      <p:bldP spid="17" grpId="0" animBg="1"/>
      <p:bldP spid="18" grpId="0"/>
      <p:bldP spid="19" grpId="0" animBg="1"/>
      <p:bldP spid="20" grpId="0" animBg="1"/>
      <p:bldP spid="22" grpId="0"/>
      <p:bldP spid="24" grpId="0" animBg="1"/>
      <p:bldP spid="25" grpId="0"/>
      <p:bldP spid="26" grpId="0"/>
      <p:bldP spid="27" grpId="0" animBg="1"/>
      <p:bldP spid="28" grpId="0"/>
      <p:bldP spid="29" grpId="0"/>
      <p:bldP spid="30" grpId="0" animBg="1"/>
      <p:bldP spid="3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6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" name="AutoShape 3"/>
          <p:cNvSpPr/>
          <p:nvPr/>
        </p:nvSpPr>
        <p:spPr>
          <a:xfrm>
            <a:off x="762000" y="635000"/>
            <a:ext cx="10668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General：自动处理方式与界面语言</a:t>
            </a:r>
            <a:endParaRPr lang="en-US" sz="1100" dirty="0"/>
          </a:p>
        </p:txBody>
      </p:sp>
      <p:sp>
        <p:nvSpPr>
          <p:cNvPr id="27" name="AutoShape 3">
            <a:extLst>
              <a:ext uri="{FF2B5EF4-FFF2-40B4-BE49-F238E27FC236}">
                <a16:creationId xmlns:a16="http://schemas.microsoft.com/office/drawing/2014/main" id="{40D89892-30A2-2CEC-68E1-9286C90B054D}"/>
              </a:ext>
            </a:extLst>
          </p:cNvPr>
          <p:cNvSpPr/>
          <p:nvPr/>
        </p:nvSpPr>
        <p:spPr>
          <a:xfrm>
            <a:off x="6224494" y="1570317"/>
            <a:ext cx="4953000" cy="4572000"/>
          </a:xfrm>
          <a:prstGeom prst="roundRect">
            <a:avLst>
              <a:gd name="adj" fmla="val 3333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254000" dist="76200" dir="2700000" algn="tl" rotWithShape="0">
              <a:srgbClr val="4A6B8A">
                <a:alpha val="1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52" name="任意多边形: 形状 51">
            <a:extLst>
              <a:ext uri="{FF2B5EF4-FFF2-40B4-BE49-F238E27FC236}">
                <a16:creationId xmlns:a16="http://schemas.microsoft.com/office/drawing/2014/main" id="{04873007-BDF1-03F8-D093-B4D91FAEB14B}"/>
              </a:ext>
            </a:extLst>
          </p:cNvPr>
          <p:cNvSpPr/>
          <p:nvPr/>
        </p:nvSpPr>
        <p:spPr>
          <a:xfrm>
            <a:off x="6518858" y="2173566"/>
            <a:ext cx="402166" cy="95250"/>
          </a:xfrm>
          <a:custGeom>
            <a:avLst/>
            <a:gdLst>
              <a:gd name="csX0" fmla="*/ 0 w 402166"/>
              <a:gd name="csY0" fmla="*/ 21167 h 95250"/>
              <a:gd name="csX1" fmla="*/ 21167 w 402166"/>
              <a:gd name="csY1" fmla="*/ 0 h 95250"/>
              <a:gd name="csX2" fmla="*/ 381000 w 402166"/>
              <a:gd name="csY2" fmla="*/ 0 h 95250"/>
              <a:gd name="csX3" fmla="*/ 402167 w 402166"/>
              <a:gd name="csY3" fmla="*/ 21167 h 95250"/>
              <a:gd name="csX4" fmla="*/ 402167 w 402166"/>
              <a:gd name="csY4" fmla="*/ 95250 h 95250"/>
              <a:gd name="csX5" fmla="*/ 0 w 402166"/>
              <a:gd name="csY5" fmla="*/ 95250 h 95250"/>
              <a:gd name="csX6" fmla="*/ 0 w 402166"/>
              <a:gd name="csY6" fmla="*/ 21167 h 9525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</a:cxnLst>
            <a:rect l="l" t="t" r="r" b="b"/>
            <a:pathLst>
              <a:path w="402166" h="95250">
                <a:moveTo>
                  <a:pt x="0" y="21167"/>
                </a:moveTo>
                <a:cubicBezTo>
                  <a:pt x="0" y="9476"/>
                  <a:pt x="9477" y="0"/>
                  <a:pt x="21167" y="0"/>
                </a:cubicBezTo>
                <a:lnTo>
                  <a:pt x="381000" y="0"/>
                </a:lnTo>
                <a:cubicBezTo>
                  <a:pt x="392690" y="0"/>
                  <a:pt x="402167" y="9476"/>
                  <a:pt x="402167" y="21167"/>
                </a:cubicBezTo>
                <a:lnTo>
                  <a:pt x="402167" y="95250"/>
                </a:lnTo>
                <a:lnTo>
                  <a:pt x="0" y="95250"/>
                </a:lnTo>
                <a:lnTo>
                  <a:pt x="0" y="21167"/>
                </a:lnTo>
                <a:close/>
              </a:path>
            </a:pathLst>
          </a:custGeom>
          <a:solidFill>
            <a:srgbClr val="0070C0"/>
          </a:solidFill>
          <a:ln w="21034" cap="rnd">
            <a:solidFill>
              <a:srgbClr val="0070C0"/>
            </a:solidFill>
            <a:prstDash val="solid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3" name="任意多边形: 形状 52">
            <a:extLst>
              <a:ext uri="{FF2B5EF4-FFF2-40B4-BE49-F238E27FC236}">
                <a16:creationId xmlns:a16="http://schemas.microsoft.com/office/drawing/2014/main" id="{1CBAC9C0-C6EC-60F1-4FE7-A8E0BACBCAD1}"/>
              </a:ext>
            </a:extLst>
          </p:cNvPr>
          <p:cNvSpPr/>
          <p:nvPr/>
        </p:nvSpPr>
        <p:spPr>
          <a:xfrm>
            <a:off x="6774827" y="1887817"/>
            <a:ext cx="148166" cy="127000"/>
          </a:xfrm>
          <a:custGeom>
            <a:avLst/>
            <a:gdLst>
              <a:gd name="csX0" fmla="*/ 148167 w 148166"/>
              <a:gd name="csY0" fmla="*/ 127000 h 127000"/>
              <a:gd name="csX1" fmla="*/ 63500 w 148166"/>
              <a:gd name="csY1" fmla="*/ 127000 h 127000"/>
              <a:gd name="csX2" fmla="*/ 0 w 148166"/>
              <a:gd name="csY2" fmla="*/ 63500 h 127000"/>
              <a:gd name="csX3" fmla="*/ 63500 w 148166"/>
              <a:gd name="csY3" fmla="*/ 0 h 127000"/>
              <a:gd name="csX4" fmla="*/ 148167 w 148166"/>
              <a:gd name="csY4" fmla="*/ 0 h 1270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148166" h="127000">
                <a:moveTo>
                  <a:pt x="148167" y="127000"/>
                </a:moveTo>
                <a:lnTo>
                  <a:pt x="63500" y="127000"/>
                </a:lnTo>
                <a:lnTo>
                  <a:pt x="0" y="63500"/>
                </a:lnTo>
                <a:lnTo>
                  <a:pt x="63500" y="0"/>
                </a:lnTo>
                <a:lnTo>
                  <a:pt x="148167" y="0"/>
                </a:lnTo>
              </a:path>
            </a:pathLst>
          </a:custGeom>
          <a:noFill/>
          <a:ln w="21034" cap="rnd">
            <a:solidFill>
              <a:srgbClr val="0070C0"/>
            </a:solidFill>
            <a:prstDash val="solid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4" name="任意多边形: 形状 53">
            <a:extLst>
              <a:ext uri="{FF2B5EF4-FFF2-40B4-BE49-F238E27FC236}">
                <a16:creationId xmlns:a16="http://schemas.microsoft.com/office/drawing/2014/main" id="{7DD36056-1D21-F19D-9A64-06669288914A}"/>
              </a:ext>
            </a:extLst>
          </p:cNvPr>
          <p:cNvSpPr/>
          <p:nvPr/>
        </p:nvSpPr>
        <p:spPr>
          <a:xfrm>
            <a:off x="6520827" y="1908983"/>
            <a:ext cx="84666" cy="84666"/>
          </a:xfrm>
          <a:custGeom>
            <a:avLst/>
            <a:gdLst>
              <a:gd name="csX0" fmla="*/ 84667 w 84666"/>
              <a:gd name="csY0" fmla="*/ 42333 h 84666"/>
              <a:gd name="csX1" fmla="*/ 42333 w 84666"/>
              <a:gd name="csY1" fmla="*/ 84667 h 84666"/>
              <a:gd name="csX2" fmla="*/ 0 w 84666"/>
              <a:gd name="csY2" fmla="*/ 42333 h 84666"/>
              <a:gd name="csX3" fmla="*/ 42333 w 84666"/>
              <a:gd name="csY3" fmla="*/ 0 h 84666"/>
              <a:gd name="csX4" fmla="*/ 84667 w 84666"/>
              <a:gd name="csY4" fmla="*/ 42333 h 8466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84666" h="84666">
                <a:moveTo>
                  <a:pt x="84667" y="42333"/>
                </a:moveTo>
                <a:cubicBezTo>
                  <a:pt x="84667" y="65713"/>
                  <a:pt x="65713" y="84667"/>
                  <a:pt x="42333" y="84667"/>
                </a:cubicBezTo>
                <a:cubicBezTo>
                  <a:pt x="18953" y="84667"/>
                  <a:pt x="0" y="65713"/>
                  <a:pt x="0" y="42333"/>
                </a:cubicBezTo>
                <a:cubicBezTo>
                  <a:pt x="0" y="18953"/>
                  <a:pt x="18953" y="0"/>
                  <a:pt x="42333" y="0"/>
                </a:cubicBezTo>
                <a:cubicBezTo>
                  <a:pt x="65713" y="0"/>
                  <a:pt x="84667" y="18953"/>
                  <a:pt x="84667" y="42333"/>
                </a:cubicBezTo>
                <a:close/>
              </a:path>
            </a:pathLst>
          </a:custGeom>
          <a:solidFill>
            <a:srgbClr val="0070C0"/>
          </a:solidFill>
          <a:ln w="21034" cap="flat">
            <a:solidFill>
              <a:srgbClr val="0070C0"/>
            </a:solidFill>
            <a:prstDash val="solid"/>
            <a:miter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5" name="任意多边形: 形状 54">
            <a:extLst>
              <a:ext uri="{FF2B5EF4-FFF2-40B4-BE49-F238E27FC236}">
                <a16:creationId xmlns:a16="http://schemas.microsoft.com/office/drawing/2014/main" id="{A1EE1F35-B98F-2DAE-D2BD-3034AF687C5B}"/>
              </a:ext>
            </a:extLst>
          </p:cNvPr>
          <p:cNvSpPr/>
          <p:nvPr/>
        </p:nvSpPr>
        <p:spPr>
          <a:xfrm>
            <a:off x="6605494" y="1951317"/>
            <a:ext cx="169333" cy="10583"/>
          </a:xfrm>
          <a:custGeom>
            <a:avLst/>
            <a:gdLst>
              <a:gd name="csX0" fmla="*/ 0 w 169333"/>
              <a:gd name="csY0" fmla="*/ 0 h 10583"/>
              <a:gd name="csX1" fmla="*/ 169333 w 169333"/>
              <a:gd name="csY1" fmla="*/ 0 h 10583"/>
            </a:gdLst>
            <a:ahLst/>
            <a:cxnLst>
              <a:cxn ang="0">
                <a:pos x="csX0" y="csY0"/>
              </a:cxn>
              <a:cxn ang="0">
                <a:pos x="csX1" y="csY1"/>
              </a:cxn>
            </a:cxnLst>
            <a:rect l="l" t="t" r="r" b="b"/>
            <a:pathLst>
              <a:path w="169333" h="10583">
                <a:moveTo>
                  <a:pt x="0" y="0"/>
                </a:moveTo>
                <a:lnTo>
                  <a:pt x="169333" y="0"/>
                </a:lnTo>
              </a:path>
            </a:pathLst>
          </a:custGeom>
          <a:noFill/>
          <a:ln w="21034" cap="rnd">
            <a:solidFill>
              <a:srgbClr val="0070C0"/>
            </a:solidFill>
            <a:prstDash val="solid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6" name="任意多边形: 形状 55">
            <a:extLst>
              <a:ext uri="{FF2B5EF4-FFF2-40B4-BE49-F238E27FC236}">
                <a16:creationId xmlns:a16="http://schemas.microsoft.com/office/drawing/2014/main" id="{CC549C6F-AD4E-2198-3F5D-AA6040C0ADC2}"/>
              </a:ext>
            </a:extLst>
          </p:cNvPr>
          <p:cNvSpPr/>
          <p:nvPr/>
        </p:nvSpPr>
        <p:spPr>
          <a:xfrm>
            <a:off x="6584327" y="1993650"/>
            <a:ext cx="84666" cy="179916"/>
          </a:xfrm>
          <a:custGeom>
            <a:avLst/>
            <a:gdLst>
              <a:gd name="csX0" fmla="*/ 0 w 84666"/>
              <a:gd name="csY0" fmla="*/ 0 h 179916"/>
              <a:gd name="csX1" fmla="*/ 84667 w 84666"/>
              <a:gd name="csY1" fmla="*/ 179917 h 179916"/>
            </a:gdLst>
            <a:ahLst/>
            <a:cxnLst>
              <a:cxn ang="0">
                <a:pos x="csX0" y="csY0"/>
              </a:cxn>
              <a:cxn ang="0">
                <a:pos x="csX1" y="csY1"/>
              </a:cxn>
            </a:cxnLst>
            <a:rect l="l" t="t" r="r" b="b"/>
            <a:pathLst>
              <a:path w="84666" h="179916">
                <a:moveTo>
                  <a:pt x="0" y="0"/>
                </a:moveTo>
                <a:lnTo>
                  <a:pt x="84667" y="179917"/>
                </a:lnTo>
              </a:path>
            </a:pathLst>
          </a:custGeom>
          <a:noFill/>
          <a:ln w="21034" cap="rnd">
            <a:solidFill>
              <a:srgbClr val="0070C0"/>
            </a:solidFill>
            <a:prstDash val="solid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9" name="AutoShape 5">
            <a:extLst>
              <a:ext uri="{FF2B5EF4-FFF2-40B4-BE49-F238E27FC236}">
                <a16:creationId xmlns:a16="http://schemas.microsoft.com/office/drawing/2014/main" id="{0A41D1AC-1FB8-FED5-213D-8F40A8C9488E}"/>
              </a:ext>
            </a:extLst>
          </p:cNvPr>
          <p:cNvSpPr/>
          <p:nvPr/>
        </p:nvSpPr>
        <p:spPr>
          <a:xfrm>
            <a:off x="7176994" y="1849717"/>
            <a:ext cx="2540000" cy="444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2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Automatic part</a:t>
            </a:r>
            <a:endParaRPr lang="en-US" sz="1100" dirty="0">
              <a:solidFill>
                <a:srgbClr val="0070C0"/>
              </a:solidFill>
            </a:endParaRPr>
          </a:p>
        </p:txBody>
      </p:sp>
      <p:sp>
        <p:nvSpPr>
          <p:cNvPr id="30" name="AutoShape 6">
            <a:extLst>
              <a:ext uri="{FF2B5EF4-FFF2-40B4-BE49-F238E27FC236}">
                <a16:creationId xmlns:a16="http://schemas.microsoft.com/office/drawing/2014/main" id="{E3BB670D-A19E-4460-C350-9868D656A2FE}"/>
              </a:ext>
            </a:extLst>
          </p:cNvPr>
          <p:cNvSpPr/>
          <p:nvPr/>
        </p:nvSpPr>
        <p:spPr>
          <a:xfrm>
            <a:off x="7176994" y="2332317"/>
            <a:ext cx="3556000" cy="317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300" b="0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软件自动零件处理的行为策略</a:t>
            </a:r>
            <a:endParaRPr lang="en-US" sz="1100" dirty="0">
              <a:solidFill>
                <a:srgbClr val="0070C0"/>
              </a:solidFill>
            </a:endParaRPr>
          </a:p>
        </p:txBody>
      </p:sp>
      <p:sp>
        <p:nvSpPr>
          <p:cNvPr id="31" name="AutoShape 7">
            <a:extLst>
              <a:ext uri="{FF2B5EF4-FFF2-40B4-BE49-F238E27FC236}">
                <a16:creationId xmlns:a16="http://schemas.microsoft.com/office/drawing/2014/main" id="{72048DB6-6827-A63C-BA12-9B0D9C8DEB6E}"/>
              </a:ext>
            </a:extLst>
          </p:cNvPr>
          <p:cNvSpPr/>
          <p:nvPr/>
        </p:nvSpPr>
        <p:spPr>
          <a:xfrm>
            <a:off x="6478494" y="2840317"/>
            <a:ext cx="4445000" cy="1016000"/>
          </a:xfrm>
          <a:prstGeom prst="roundRect">
            <a:avLst>
              <a:gd name="adj" fmla="val 10000"/>
            </a:avLst>
          </a:prstGeom>
          <a:solidFill>
            <a:srgbClr val="F0F2F5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2" name="AutoShape 8">
            <a:extLst>
              <a:ext uri="{FF2B5EF4-FFF2-40B4-BE49-F238E27FC236}">
                <a16:creationId xmlns:a16="http://schemas.microsoft.com/office/drawing/2014/main" id="{6C6BFCB7-D221-C017-E7DD-01332F6B0581}"/>
              </a:ext>
            </a:extLst>
          </p:cNvPr>
          <p:cNvSpPr/>
          <p:nvPr/>
        </p:nvSpPr>
        <p:spPr>
          <a:xfrm>
            <a:off x="6668994" y="2967317"/>
            <a:ext cx="4064000" cy="25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3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💡 </a:t>
            </a:r>
            <a:r>
              <a:rPr lang="en-US" sz="13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核心定义</a:t>
            </a:r>
            <a:endParaRPr lang="en-US" sz="1100" dirty="0">
              <a:solidFill>
                <a:srgbClr val="0070C0"/>
              </a:solidFill>
            </a:endParaRPr>
          </a:p>
        </p:txBody>
      </p:sp>
      <p:sp>
        <p:nvSpPr>
          <p:cNvPr id="33" name="AutoShape 9">
            <a:extLst>
              <a:ext uri="{FF2B5EF4-FFF2-40B4-BE49-F238E27FC236}">
                <a16:creationId xmlns:a16="http://schemas.microsoft.com/office/drawing/2014/main" id="{97E73ADC-F120-88ED-AF76-2D5460232BF9}"/>
              </a:ext>
            </a:extLst>
          </p:cNvPr>
          <p:cNvSpPr/>
          <p:nvPr/>
        </p:nvSpPr>
        <p:spPr>
          <a:xfrm>
            <a:off x="6668994" y="3284817"/>
            <a:ext cx="4064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0000"/>
              </a:lnSpc>
              <a:defRPr/>
            </a:pPr>
            <a:r>
              <a:rPr lang="en-US" sz="1100" b="0" i="0" u="none" strike="noStrike" dirty="0" err="1">
                <a:solidFill>
                  <a:srgbClr val="5C697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定义软件在需要插入或识别零件时的自动化逻辑。当前系统默认配置为</a:t>
            </a:r>
            <a:r>
              <a:rPr lang="en-US" sz="11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Ask</a:t>
            </a:r>
            <a:r>
              <a:rPr lang="en-US" sz="11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(</a:t>
            </a:r>
            <a:r>
              <a:rPr lang="en-US" sz="11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询问</a:t>
            </a:r>
            <a:r>
              <a:rPr lang="en-US" sz="11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)</a:t>
            </a:r>
            <a:r>
              <a:rPr lang="en-US" sz="1100" b="0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>
              <a:solidFill>
                <a:srgbClr val="0070C0"/>
              </a:solidFill>
            </a:endParaRPr>
          </a:p>
        </p:txBody>
      </p:sp>
      <p:sp>
        <p:nvSpPr>
          <p:cNvPr id="34" name="AutoShape 10">
            <a:extLst>
              <a:ext uri="{FF2B5EF4-FFF2-40B4-BE49-F238E27FC236}">
                <a16:creationId xmlns:a16="http://schemas.microsoft.com/office/drawing/2014/main" id="{3DDA404A-4D5E-191E-4D17-D8B56FABC9C9}"/>
              </a:ext>
            </a:extLst>
          </p:cNvPr>
          <p:cNvSpPr/>
          <p:nvPr/>
        </p:nvSpPr>
        <p:spPr>
          <a:xfrm>
            <a:off x="6478494" y="3983317"/>
            <a:ext cx="4445000" cy="1143000"/>
          </a:xfrm>
          <a:prstGeom prst="roundRect">
            <a:avLst>
              <a:gd name="adj" fmla="val 8888"/>
            </a:avLst>
          </a:prstGeom>
          <a:solidFill>
            <a:srgbClr val="F0F2F5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5" name="AutoShape 11">
            <a:extLst>
              <a:ext uri="{FF2B5EF4-FFF2-40B4-BE49-F238E27FC236}">
                <a16:creationId xmlns:a16="http://schemas.microsoft.com/office/drawing/2014/main" id="{3DD6CA5D-EDCA-BA9B-CE70-427DE9A05EB7}"/>
              </a:ext>
            </a:extLst>
          </p:cNvPr>
          <p:cNvSpPr/>
          <p:nvPr/>
        </p:nvSpPr>
        <p:spPr>
          <a:xfrm>
            <a:off x="6668994" y="4110317"/>
            <a:ext cx="4064000" cy="25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300" b="1" i="0" u="none" strike="noStrike" dirty="0">
                <a:solidFill>
                  <a:srgbClr val="4A6B8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🔍 </a:t>
            </a:r>
            <a:r>
              <a:rPr lang="en-US" sz="13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可选策略</a:t>
            </a:r>
            <a:endParaRPr lang="en-US" sz="1100" dirty="0">
              <a:solidFill>
                <a:srgbClr val="0070C0"/>
              </a:solidFill>
            </a:endParaRPr>
          </a:p>
        </p:txBody>
      </p:sp>
      <p:sp>
        <p:nvSpPr>
          <p:cNvPr id="36" name="AutoShape 12">
            <a:extLst>
              <a:ext uri="{FF2B5EF4-FFF2-40B4-BE49-F238E27FC236}">
                <a16:creationId xmlns:a16="http://schemas.microsoft.com/office/drawing/2014/main" id="{646CD07A-DD1A-37D4-2DE2-B936514DB531}"/>
              </a:ext>
            </a:extLst>
          </p:cNvPr>
          <p:cNvSpPr/>
          <p:nvPr/>
        </p:nvSpPr>
        <p:spPr>
          <a:xfrm>
            <a:off x="6668994" y="4427817"/>
            <a:ext cx="4064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>
              <a:defRPr/>
            </a:pPr>
            <a:r>
              <a:rPr lang="en-US" sz="1100" b="0" i="0" u="none" strike="noStrike" dirty="0">
                <a:solidFill>
                  <a:srgbClr val="5C697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• </a:t>
            </a:r>
            <a:r>
              <a:rPr lang="en-US" sz="1100" b="0" i="0" u="none" strike="noStrike" dirty="0" err="1">
                <a:solidFill>
                  <a:srgbClr val="5C697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Ask：每次执行前询问用户</a:t>
            </a:r>
            <a:r>
              <a:rPr lang="en-US" sz="1100" b="0" i="0" u="none" strike="noStrike" dirty="0">
                <a:solidFill>
                  <a:srgbClr val="5C697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(</a:t>
            </a:r>
            <a:r>
              <a:rPr lang="en-US" sz="1100" b="0" i="0" u="none" strike="noStrike" dirty="0" err="1">
                <a:solidFill>
                  <a:srgbClr val="5C697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新手安全模式</a:t>
            </a:r>
            <a:r>
              <a:rPr lang="en-US" sz="1100" b="0" i="0" u="none" strike="noStrike" dirty="0">
                <a:solidFill>
                  <a:srgbClr val="5C697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)</a:t>
            </a:r>
            <a:br>
              <a:rPr lang="en-US" sz="1100" b="0" i="0" u="none" strike="noStrike" dirty="0">
                <a:solidFill>
                  <a:srgbClr val="5C697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</a:br>
            <a:r>
              <a:rPr lang="en-US" sz="1100" b="0" i="0" u="none" strike="noStrike" dirty="0">
                <a:solidFill>
                  <a:srgbClr val="5C697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• </a:t>
            </a:r>
            <a:r>
              <a:rPr lang="en-US" altLang="zh-CN" sz="1100" b="0" i="0" u="none" strike="noStrike" dirty="0">
                <a:solidFill>
                  <a:srgbClr val="5C697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off</a:t>
            </a:r>
            <a:r>
              <a:rPr lang="en-US" sz="1100" b="0" i="0" u="none" strike="noStrike" dirty="0">
                <a:solidFill>
                  <a:srgbClr val="5C697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：</a:t>
            </a:r>
            <a:r>
              <a:rPr lang="zh-CN" altLang="en-US" sz="1100" dirty="0"/>
              <a:t>完全不自动处理</a:t>
            </a:r>
            <a:endParaRPr lang="en-US" altLang="zh-CN" sz="1100" dirty="0"/>
          </a:p>
          <a:p>
            <a:pPr>
              <a:defRPr/>
            </a:pPr>
            <a:r>
              <a:rPr lang="en-US" sz="1100" b="0" i="0" u="none" strike="noStrike" dirty="0">
                <a:solidFill>
                  <a:srgbClr val="5C697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• on：</a:t>
            </a:r>
            <a:r>
              <a:rPr lang="zh-CN" altLang="en-US" sz="1100" b="0" i="0" u="none" strike="noStrike" dirty="0">
                <a:solidFill>
                  <a:srgbClr val="5C697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直接自动处理</a:t>
            </a:r>
            <a:endParaRPr lang="en-US" sz="1100" dirty="0"/>
          </a:p>
        </p:txBody>
      </p:sp>
      <p:sp>
        <p:nvSpPr>
          <p:cNvPr id="37" name="AutoShape 13">
            <a:extLst>
              <a:ext uri="{FF2B5EF4-FFF2-40B4-BE49-F238E27FC236}">
                <a16:creationId xmlns:a16="http://schemas.microsoft.com/office/drawing/2014/main" id="{F53037B8-DBB6-C427-D1E7-A2C2014B9D0C}"/>
              </a:ext>
            </a:extLst>
          </p:cNvPr>
          <p:cNvSpPr/>
          <p:nvPr/>
        </p:nvSpPr>
        <p:spPr>
          <a:xfrm>
            <a:off x="6478494" y="5253317"/>
            <a:ext cx="4445000" cy="762000"/>
          </a:xfrm>
          <a:prstGeom prst="roundRect">
            <a:avLst>
              <a:gd name="adj" fmla="val 13333"/>
            </a:avLst>
          </a:prstGeom>
          <a:solidFill>
            <a:srgbClr val="E8EEF4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8" name="AutoShape 14">
            <a:extLst>
              <a:ext uri="{FF2B5EF4-FFF2-40B4-BE49-F238E27FC236}">
                <a16:creationId xmlns:a16="http://schemas.microsoft.com/office/drawing/2014/main" id="{DCEE1B04-C193-DCED-31E5-FE2C63164D08}"/>
              </a:ext>
            </a:extLst>
          </p:cNvPr>
          <p:cNvSpPr/>
          <p:nvPr/>
        </p:nvSpPr>
        <p:spPr>
          <a:xfrm>
            <a:off x="6668994" y="5380317"/>
            <a:ext cx="4064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0000"/>
              </a:lnSpc>
              <a:defRPr/>
            </a:pPr>
            <a:r>
              <a:rPr lang="en-US" sz="11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💡 </a:t>
            </a:r>
            <a:r>
              <a:rPr lang="en-US" sz="11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配置建议：初学者首选</a:t>
            </a:r>
            <a:r>
              <a:rPr lang="en-US" sz="11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"Ask" </a:t>
            </a:r>
            <a:r>
              <a:rPr lang="en-US" sz="11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模式以避免误操作；熟练后建议切换</a:t>
            </a:r>
            <a:r>
              <a:rPr lang="en-US" sz="11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"Auto" </a:t>
            </a:r>
            <a:r>
              <a:rPr lang="en-US" sz="11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提升建模效率</a:t>
            </a:r>
            <a:r>
              <a:rPr lang="en-US" sz="11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>
              <a:solidFill>
                <a:srgbClr val="0070C0"/>
              </a:solidFill>
            </a:endParaRPr>
          </a:p>
        </p:txBody>
      </p:sp>
      <p:sp>
        <p:nvSpPr>
          <p:cNvPr id="62" name="AutoShape 16">
            <a:extLst>
              <a:ext uri="{FF2B5EF4-FFF2-40B4-BE49-F238E27FC236}">
                <a16:creationId xmlns:a16="http://schemas.microsoft.com/office/drawing/2014/main" id="{B9F0B4DC-BE8B-7DA5-AF8C-D81AD3C55060}"/>
              </a:ext>
            </a:extLst>
          </p:cNvPr>
          <p:cNvSpPr/>
          <p:nvPr/>
        </p:nvSpPr>
        <p:spPr>
          <a:xfrm>
            <a:off x="821496" y="1651000"/>
            <a:ext cx="4032594" cy="4445000"/>
          </a:xfrm>
          <a:prstGeom prst="roundRect">
            <a:avLst>
              <a:gd name="adj" fmla="val 6400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254000" dist="63500" dir="5400000" algn="tl" rotWithShape="0">
              <a:srgbClr val="000000">
                <a:alpha val="6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63" name="图片 62">
            <a:extLst>
              <a:ext uri="{FF2B5EF4-FFF2-40B4-BE49-F238E27FC236}">
                <a16:creationId xmlns:a16="http://schemas.microsoft.com/office/drawing/2014/main" id="{DA321A7A-6924-A687-97CC-055B4C2313D5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6720" y="2174653"/>
            <a:ext cx="3842145" cy="337368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29" grpId="0"/>
      <p:bldP spid="30" grpId="0"/>
      <p:bldP spid="31" grpId="0" animBg="1"/>
      <p:bldP spid="32" grpId="0"/>
      <p:bldP spid="33" grpId="0"/>
      <p:bldP spid="34" grpId="0" animBg="1"/>
      <p:bldP spid="35" grpId="0"/>
      <p:bldP spid="36" grpId="0"/>
      <p:bldP spid="37" grpId="0" animBg="1"/>
      <p:bldP spid="3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C706DB-46A1-D9FD-FDB5-6556E8D954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>
            <a:extLst>
              <a:ext uri="{FF2B5EF4-FFF2-40B4-BE49-F238E27FC236}">
                <a16:creationId xmlns:a16="http://schemas.microsoft.com/office/drawing/2014/main" id="{83885F9A-2764-F696-1349-C738007A145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6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" name="AutoShape 3">
            <a:extLst>
              <a:ext uri="{FF2B5EF4-FFF2-40B4-BE49-F238E27FC236}">
                <a16:creationId xmlns:a16="http://schemas.microsoft.com/office/drawing/2014/main" id="{2B334187-B98A-A0EE-E77A-D5F5E3856344}"/>
              </a:ext>
            </a:extLst>
          </p:cNvPr>
          <p:cNvSpPr/>
          <p:nvPr/>
        </p:nvSpPr>
        <p:spPr>
          <a:xfrm>
            <a:off x="762000" y="635000"/>
            <a:ext cx="10668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General：自动处理方式与界面语言</a:t>
            </a:r>
            <a:endParaRPr lang="en-US" sz="1100" dirty="0"/>
          </a:p>
        </p:txBody>
      </p:sp>
      <p:sp>
        <p:nvSpPr>
          <p:cNvPr id="39" name="AutoShape 15">
            <a:extLst>
              <a:ext uri="{FF2B5EF4-FFF2-40B4-BE49-F238E27FC236}">
                <a16:creationId xmlns:a16="http://schemas.microsoft.com/office/drawing/2014/main" id="{E2613D6A-9D11-6513-B29D-F4C851D3DD1D}"/>
              </a:ext>
            </a:extLst>
          </p:cNvPr>
          <p:cNvSpPr/>
          <p:nvPr/>
        </p:nvSpPr>
        <p:spPr>
          <a:xfrm>
            <a:off x="6223000" y="1651000"/>
            <a:ext cx="4953000" cy="4572000"/>
          </a:xfrm>
          <a:prstGeom prst="roundRect">
            <a:avLst>
              <a:gd name="adj" fmla="val 3333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254000" dist="76200" dir="2700000" algn="tl" rotWithShape="0">
              <a:srgbClr val="4A6B8A">
                <a:alpha val="1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58" name="任意多边形: 形状 57">
            <a:extLst>
              <a:ext uri="{FF2B5EF4-FFF2-40B4-BE49-F238E27FC236}">
                <a16:creationId xmlns:a16="http://schemas.microsoft.com/office/drawing/2014/main" id="{36DDE00C-AF34-62D6-0EF9-2B312CB83EAF}"/>
              </a:ext>
            </a:extLst>
          </p:cNvPr>
          <p:cNvSpPr/>
          <p:nvPr/>
        </p:nvSpPr>
        <p:spPr>
          <a:xfrm>
            <a:off x="6582833" y="1947333"/>
            <a:ext cx="359833" cy="359833"/>
          </a:xfrm>
          <a:custGeom>
            <a:avLst/>
            <a:gdLst>
              <a:gd name="csX0" fmla="*/ 294493 w 359833"/>
              <a:gd name="csY0" fmla="*/ 0 h 359833"/>
              <a:gd name="csX1" fmla="*/ 359833 w 359833"/>
              <a:gd name="csY1" fmla="*/ 151509 h 359833"/>
              <a:gd name="csX2" fmla="*/ 151509 w 359833"/>
              <a:gd name="csY2" fmla="*/ 359833 h 359833"/>
              <a:gd name="csX3" fmla="*/ 0 w 359833"/>
              <a:gd name="csY3" fmla="*/ 294493 h 35983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</a:cxnLst>
            <a:rect l="l" t="t" r="r" b="b"/>
            <a:pathLst>
              <a:path w="359833" h="359833">
                <a:moveTo>
                  <a:pt x="294493" y="0"/>
                </a:moveTo>
                <a:cubicBezTo>
                  <a:pt x="334725" y="37982"/>
                  <a:pt x="359833" y="91814"/>
                  <a:pt x="359833" y="151509"/>
                </a:cubicBezTo>
                <a:cubicBezTo>
                  <a:pt x="359833" y="266563"/>
                  <a:pt x="266563" y="359833"/>
                  <a:pt x="151509" y="359833"/>
                </a:cubicBezTo>
                <a:cubicBezTo>
                  <a:pt x="91814" y="359833"/>
                  <a:pt x="37983" y="334725"/>
                  <a:pt x="0" y="294493"/>
                </a:cubicBezTo>
              </a:path>
            </a:pathLst>
          </a:custGeom>
          <a:noFill/>
          <a:ln w="21034" cap="rnd">
            <a:solidFill>
              <a:srgbClr val="0070C0"/>
            </a:solidFill>
            <a:prstDash val="solid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9" name="任意多边形: 形状 58">
            <a:extLst>
              <a:ext uri="{FF2B5EF4-FFF2-40B4-BE49-F238E27FC236}">
                <a16:creationId xmlns:a16="http://schemas.microsoft.com/office/drawing/2014/main" id="{2E65F28B-2E51-3420-4769-5CDF01F1A52E}"/>
              </a:ext>
            </a:extLst>
          </p:cNvPr>
          <p:cNvSpPr/>
          <p:nvPr/>
        </p:nvSpPr>
        <p:spPr>
          <a:xfrm>
            <a:off x="6582833" y="1947333"/>
            <a:ext cx="296333" cy="296333"/>
          </a:xfrm>
          <a:custGeom>
            <a:avLst/>
            <a:gdLst>
              <a:gd name="csX0" fmla="*/ 148167 w 296333"/>
              <a:gd name="csY0" fmla="*/ 296333 h 296333"/>
              <a:gd name="csX1" fmla="*/ 296333 w 296333"/>
              <a:gd name="csY1" fmla="*/ 148167 h 296333"/>
              <a:gd name="csX2" fmla="*/ 148167 w 296333"/>
              <a:gd name="csY2" fmla="*/ 0 h 296333"/>
              <a:gd name="csX3" fmla="*/ 0 w 296333"/>
              <a:gd name="csY3" fmla="*/ 148167 h 296333"/>
              <a:gd name="csX4" fmla="*/ 148167 w 296333"/>
              <a:gd name="csY4" fmla="*/ 296333 h 29633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296333" h="296333">
                <a:moveTo>
                  <a:pt x="148167" y="296333"/>
                </a:moveTo>
                <a:cubicBezTo>
                  <a:pt x="229997" y="296333"/>
                  <a:pt x="296333" y="229997"/>
                  <a:pt x="296333" y="148167"/>
                </a:cubicBezTo>
                <a:cubicBezTo>
                  <a:pt x="296333" y="66336"/>
                  <a:pt x="229997" y="0"/>
                  <a:pt x="148167" y="0"/>
                </a:cubicBezTo>
                <a:cubicBezTo>
                  <a:pt x="66336" y="0"/>
                  <a:pt x="0" y="66336"/>
                  <a:pt x="0" y="148167"/>
                </a:cubicBezTo>
                <a:cubicBezTo>
                  <a:pt x="0" y="229997"/>
                  <a:pt x="66336" y="296333"/>
                  <a:pt x="148167" y="296333"/>
                </a:cubicBezTo>
                <a:close/>
              </a:path>
            </a:pathLst>
          </a:custGeom>
          <a:solidFill>
            <a:srgbClr val="0070C0"/>
          </a:solidFill>
          <a:ln w="21034" cap="rnd">
            <a:solidFill>
              <a:srgbClr val="0070C0"/>
            </a:solidFill>
            <a:prstDash val="solid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0" name="任意多边形: 形状 59">
            <a:extLst>
              <a:ext uri="{FF2B5EF4-FFF2-40B4-BE49-F238E27FC236}">
                <a16:creationId xmlns:a16="http://schemas.microsoft.com/office/drawing/2014/main" id="{6401F734-5BBD-2EB4-9923-1E84C5BF7B6A}"/>
              </a:ext>
            </a:extLst>
          </p:cNvPr>
          <p:cNvSpPr/>
          <p:nvPr/>
        </p:nvSpPr>
        <p:spPr>
          <a:xfrm>
            <a:off x="6731000" y="2307166"/>
            <a:ext cx="10583" cy="63500"/>
          </a:xfrm>
          <a:custGeom>
            <a:avLst/>
            <a:gdLst>
              <a:gd name="csX0" fmla="*/ 0 w 10583"/>
              <a:gd name="csY0" fmla="*/ 0 h 63500"/>
              <a:gd name="csX1" fmla="*/ 0 w 10583"/>
              <a:gd name="csY1" fmla="*/ 63500 h 63500"/>
            </a:gdLst>
            <a:ahLst/>
            <a:cxnLst>
              <a:cxn ang="0">
                <a:pos x="csX0" y="csY0"/>
              </a:cxn>
              <a:cxn ang="0">
                <a:pos x="csX1" y="csY1"/>
              </a:cxn>
            </a:cxnLst>
            <a:rect l="l" t="t" r="r" b="b"/>
            <a:pathLst>
              <a:path w="10583" h="63500">
                <a:moveTo>
                  <a:pt x="0" y="0"/>
                </a:moveTo>
                <a:lnTo>
                  <a:pt x="0" y="63500"/>
                </a:lnTo>
              </a:path>
            </a:pathLst>
          </a:custGeom>
          <a:noFill/>
          <a:ln w="21034" cap="rnd">
            <a:solidFill>
              <a:srgbClr val="0070C0"/>
            </a:solidFill>
            <a:prstDash val="solid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" name="任意多边形: 形状 60">
            <a:extLst>
              <a:ext uri="{FF2B5EF4-FFF2-40B4-BE49-F238E27FC236}">
                <a16:creationId xmlns:a16="http://schemas.microsoft.com/office/drawing/2014/main" id="{AD18FCAB-0747-2A0A-F495-CC85A6923228}"/>
              </a:ext>
            </a:extLst>
          </p:cNvPr>
          <p:cNvSpPr/>
          <p:nvPr/>
        </p:nvSpPr>
        <p:spPr>
          <a:xfrm>
            <a:off x="6667500" y="2370666"/>
            <a:ext cx="127000" cy="10583"/>
          </a:xfrm>
          <a:custGeom>
            <a:avLst/>
            <a:gdLst>
              <a:gd name="csX0" fmla="*/ 0 w 127000"/>
              <a:gd name="csY0" fmla="*/ 0 h 10583"/>
              <a:gd name="csX1" fmla="*/ 127000 w 127000"/>
              <a:gd name="csY1" fmla="*/ 0 h 10583"/>
            </a:gdLst>
            <a:ahLst/>
            <a:cxnLst>
              <a:cxn ang="0">
                <a:pos x="csX0" y="csY0"/>
              </a:cxn>
              <a:cxn ang="0">
                <a:pos x="csX1" y="csY1"/>
              </a:cxn>
            </a:cxnLst>
            <a:rect l="l" t="t" r="r" b="b"/>
            <a:pathLst>
              <a:path w="127000" h="10583">
                <a:moveTo>
                  <a:pt x="0" y="0"/>
                </a:moveTo>
                <a:lnTo>
                  <a:pt x="127000" y="0"/>
                </a:lnTo>
              </a:path>
            </a:pathLst>
          </a:custGeom>
          <a:noFill/>
          <a:ln w="21034" cap="rnd">
            <a:solidFill>
              <a:srgbClr val="0070C0"/>
            </a:solidFill>
            <a:prstDash val="solid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" name="AutoShape 17">
            <a:extLst>
              <a:ext uri="{FF2B5EF4-FFF2-40B4-BE49-F238E27FC236}">
                <a16:creationId xmlns:a16="http://schemas.microsoft.com/office/drawing/2014/main" id="{14CAEAC8-AF77-4203-20A6-B7125DA0BC9C}"/>
              </a:ext>
            </a:extLst>
          </p:cNvPr>
          <p:cNvSpPr/>
          <p:nvPr/>
        </p:nvSpPr>
        <p:spPr>
          <a:xfrm>
            <a:off x="7175500" y="1930400"/>
            <a:ext cx="2540000" cy="444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2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Language</a:t>
            </a:r>
            <a:endParaRPr lang="en-US" sz="1100" dirty="0">
              <a:solidFill>
                <a:srgbClr val="0070C0"/>
              </a:solidFill>
            </a:endParaRPr>
          </a:p>
        </p:txBody>
      </p:sp>
      <p:sp>
        <p:nvSpPr>
          <p:cNvPr id="42" name="AutoShape 18">
            <a:extLst>
              <a:ext uri="{FF2B5EF4-FFF2-40B4-BE49-F238E27FC236}">
                <a16:creationId xmlns:a16="http://schemas.microsoft.com/office/drawing/2014/main" id="{FD9E996A-9685-5D5A-BC51-7A6553B2D577}"/>
              </a:ext>
            </a:extLst>
          </p:cNvPr>
          <p:cNvSpPr/>
          <p:nvPr/>
        </p:nvSpPr>
        <p:spPr>
          <a:xfrm>
            <a:off x="7175500" y="2413000"/>
            <a:ext cx="3556000" cy="317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300" b="0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软件界面显示语言与交互本地化</a:t>
            </a:r>
            <a:endParaRPr lang="en-US" sz="1100" dirty="0">
              <a:solidFill>
                <a:srgbClr val="0070C0"/>
              </a:solidFill>
            </a:endParaRPr>
          </a:p>
        </p:txBody>
      </p:sp>
      <p:sp>
        <p:nvSpPr>
          <p:cNvPr id="43" name="AutoShape 19">
            <a:extLst>
              <a:ext uri="{FF2B5EF4-FFF2-40B4-BE49-F238E27FC236}">
                <a16:creationId xmlns:a16="http://schemas.microsoft.com/office/drawing/2014/main" id="{672BFDA7-BE8B-104C-F1B4-7A9F0DCC4600}"/>
              </a:ext>
            </a:extLst>
          </p:cNvPr>
          <p:cNvSpPr/>
          <p:nvPr/>
        </p:nvSpPr>
        <p:spPr>
          <a:xfrm>
            <a:off x="6477000" y="2921000"/>
            <a:ext cx="4445000" cy="1016000"/>
          </a:xfrm>
          <a:prstGeom prst="roundRect">
            <a:avLst>
              <a:gd name="adj" fmla="val 10000"/>
            </a:avLst>
          </a:prstGeom>
          <a:solidFill>
            <a:srgbClr val="F0F2F5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44" name="AutoShape 20">
            <a:extLst>
              <a:ext uri="{FF2B5EF4-FFF2-40B4-BE49-F238E27FC236}">
                <a16:creationId xmlns:a16="http://schemas.microsoft.com/office/drawing/2014/main" id="{4C630938-7352-2D9A-2D82-5D3BE7FDBCA2}"/>
              </a:ext>
            </a:extLst>
          </p:cNvPr>
          <p:cNvSpPr/>
          <p:nvPr/>
        </p:nvSpPr>
        <p:spPr>
          <a:xfrm>
            <a:off x="6667500" y="3048000"/>
            <a:ext cx="4064000" cy="25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300" b="1" i="0" u="none" strike="noStrike" dirty="0">
                <a:solidFill>
                  <a:srgbClr val="4A6B8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💡 </a:t>
            </a:r>
            <a:r>
              <a:rPr lang="en-US" sz="13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核心定义</a:t>
            </a:r>
            <a:endParaRPr lang="en-US" sz="1100" dirty="0">
              <a:solidFill>
                <a:srgbClr val="0070C0"/>
              </a:solidFill>
            </a:endParaRPr>
          </a:p>
        </p:txBody>
      </p:sp>
      <p:sp>
        <p:nvSpPr>
          <p:cNvPr id="45" name="AutoShape 21">
            <a:extLst>
              <a:ext uri="{FF2B5EF4-FFF2-40B4-BE49-F238E27FC236}">
                <a16:creationId xmlns:a16="http://schemas.microsoft.com/office/drawing/2014/main" id="{7E8B59FD-CCD6-785A-8DFC-BEF959ECE3F0}"/>
              </a:ext>
            </a:extLst>
          </p:cNvPr>
          <p:cNvSpPr/>
          <p:nvPr/>
        </p:nvSpPr>
        <p:spPr>
          <a:xfrm>
            <a:off x="6667500" y="3365500"/>
            <a:ext cx="4064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0000"/>
              </a:lnSpc>
              <a:defRPr/>
            </a:pPr>
            <a:r>
              <a:rPr lang="en-US" sz="1100" b="0" i="0" u="none" strike="noStrike" dirty="0" err="1">
                <a:solidFill>
                  <a:srgbClr val="5C697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控制软件内所有菜单、功能按钮、提示弹窗及帮助文档的显示语种。当前默认配置为</a:t>
            </a:r>
            <a:r>
              <a:rPr lang="en-US" sz="11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English</a:t>
            </a:r>
            <a:r>
              <a:rPr lang="en-US" sz="11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(</a:t>
            </a:r>
            <a:r>
              <a:rPr lang="en-US" sz="11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英文</a:t>
            </a:r>
            <a:r>
              <a:rPr lang="en-US" sz="11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)</a:t>
            </a:r>
            <a:r>
              <a:rPr lang="en-US" sz="1100" b="0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>
              <a:solidFill>
                <a:srgbClr val="0070C0"/>
              </a:solidFill>
            </a:endParaRPr>
          </a:p>
        </p:txBody>
      </p:sp>
      <p:sp>
        <p:nvSpPr>
          <p:cNvPr id="46" name="AutoShape 22">
            <a:extLst>
              <a:ext uri="{FF2B5EF4-FFF2-40B4-BE49-F238E27FC236}">
                <a16:creationId xmlns:a16="http://schemas.microsoft.com/office/drawing/2014/main" id="{B4CF1C06-4577-8A76-90E1-4E669796F8D0}"/>
              </a:ext>
            </a:extLst>
          </p:cNvPr>
          <p:cNvSpPr/>
          <p:nvPr/>
        </p:nvSpPr>
        <p:spPr>
          <a:xfrm>
            <a:off x="6477000" y="4064000"/>
            <a:ext cx="4445000" cy="1143000"/>
          </a:xfrm>
          <a:prstGeom prst="roundRect">
            <a:avLst>
              <a:gd name="adj" fmla="val 8888"/>
            </a:avLst>
          </a:prstGeom>
          <a:solidFill>
            <a:srgbClr val="F0F2F5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47" name="AutoShape 23">
            <a:extLst>
              <a:ext uri="{FF2B5EF4-FFF2-40B4-BE49-F238E27FC236}">
                <a16:creationId xmlns:a16="http://schemas.microsoft.com/office/drawing/2014/main" id="{D0517332-C8C4-8406-3630-2E995631051F}"/>
              </a:ext>
            </a:extLst>
          </p:cNvPr>
          <p:cNvSpPr/>
          <p:nvPr/>
        </p:nvSpPr>
        <p:spPr>
          <a:xfrm>
            <a:off x="6667500" y="4191000"/>
            <a:ext cx="4064000" cy="25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300" b="1" i="0" u="none" strike="noStrike" dirty="0">
                <a:solidFill>
                  <a:srgbClr val="4A6B8A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⚙️ </a:t>
            </a:r>
            <a:r>
              <a:rPr lang="en-US" sz="13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关键作用</a:t>
            </a:r>
            <a:endParaRPr lang="en-US" sz="1100" dirty="0">
              <a:solidFill>
                <a:srgbClr val="0070C0"/>
              </a:solidFill>
            </a:endParaRPr>
          </a:p>
        </p:txBody>
      </p:sp>
      <p:sp>
        <p:nvSpPr>
          <p:cNvPr id="48" name="AutoShape 24">
            <a:extLst>
              <a:ext uri="{FF2B5EF4-FFF2-40B4-BE49-F238E27FC236}">
                <a16:creationId xmlns:a16="http://schemas.microsoft.com/office/drawing/2014/main" id="{E7BB5662-5CC9-CD20-B90B-3F5D129CDD16}"/>
              </a:ext>
            </a:extLst>
          </p:cNvPr>
          <p:cNvSpPr/>
          <p:nvPr/>
        </p:nvSpPr>
        <p:spPr>
          <a:xfrm>
            <a:off x="6667500" y="4508500"/>
            <a:ext cx="4064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0000"/>
              </a:lnSpc>
              <a:defRPr/>
            </a:pPr>
            <a:r>
              <a:rPr lang="en-US" sz="1100" b="0" i="0" u="none" strike="noStrike" dirty="0">
                <a:solidFill>
                  <a:srgbClr val="5C697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• </a:t>
            </a:r>
            <a:r>
              <a:rPr lang="en-US" sz="1100" b="0" i="0" u="none" strike="noStrike" dirty="0" err="1">
                <a:solidFill>
                  <a:srgbClr val="5C697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降低门槛：母语显示可大幅减少术语理解障碍</a:t>
            </a:r>
            <a:br>
              <a:rPr lang="en-US" sz="1100" b="0" i="0" u="none" strike="noStrike" dirty="0">
                <a:solidFill>
                  <a:srgbClr val="5C697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</a:br>
            <a:r>
              <a:rPr lang="en-US" sz="1100" b="0" i="0" u="none" strike="noStrike" dirty="0">
                <a:solidFill>
                  <a:srgbClr val="5C697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• </a:t>
            </a:r>
            <a:r>
              <a:rPr lang="en-US" sz="1100" b="0" i="0" u="none" strike="noStrike" dirty="0" err="1">
                <a:solidFill>
                  <a:srgbClr val="5C697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术语统一：若参考英文教程，保留原语言利于知识点对齐</a:t>
            </a:r>
            <a:endParaRPr lang="en-US" sz="1100" dirty="0"/>
          </a:p>
        </p:txBody>
      </p:sp>
      <p:sp>
        <p:nvSpPr>
          <p:cNvPr id="49" name="AutoShape 25">
            <a:extLst>
              <a:ext uri="{FF2B5EF4-FFF2-40B4-BE49-F238E27FC236}">
                <a16:creationId xmlns:a16="http://schemas.microsoft.com/office/drawing/2014/main" id="{104E7A74-D7B1-9F7B-F930-FC763DD6DDC6}"/>
              </a:ext>
            </a:extLst>
          </p:cNvPr>
          <p:cNvSpPr/>
          <p:nvPr/>
        </p:nvSpPr>
        <p:spPr>
          <a:xfrm>
            <a:off x="6477000" y="5334000"/>
            <a:ext cx="4445000" cy="762000"/>
          </a:xfrm>
          <a:prstGeom prst="roundRect">
            <a:avLst>
              <a:gd name="adj" fmla="val 13333"/>
            </a:avLst>
          </a:prstGeom>
          <a:solidFill>
            <a:srgbClr val="E8EEF4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50" name="AutoShape 26">
            <a:extLst>
              <a:ext uri="{FF2B5EF4-FFF2-40B4-BE49-F238E27FC236}">
                <a16:creationId xmlns:a16="http://schemas.microsoft.com/office/drawing/2014/main" id="{5FF01237-2351-300A-2CB9-AEE6E3C89897}"/>
              </a:ext>
            </a:extLst>
          </p:cNvPr>
          <p:cNvSpPr/>
          <p:nvPr/>
        </p:nvSpPr>
        <p:spPr>
          <a:xfrm>
            <a:off x="6667500" y="5461000"/>
            <a:ext cx="4064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0000"/>
              </a:lnSpc>
              <a:defRPr/>
            </a:pPr>
            <a:r>
              <a:rPr lang="en-US" sz="11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📝 </a:t>
            </a:r>
            <a:r>
              <a:rPr lang="en-US" sz="11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配置建议：教学场景推荐切换中文；专业进阶学习建议保留英文，以便查阅国际技术文档</a:t>
            </a:r>
            <a:r>
              <a:rPr lang="en-US" sz="11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>
              <a:solidFill>
                <a:srgbClr val="0070C0"/>
              </a:solidFill>
            </a:endParaRPr>
          </a:p>
        </p:txBody>
      </p:sp>
      <p:sp>
        <p:nvSpPr>
          <p:cNvPr id="4" name="AutoShape 16">
            <a:extLst>
              <a:ext uri="{FF2B5EF4-FFF2-40B4-BE49-F238E27FC236}">
                <a16:creationId xmlns:a16="http://schemas.microsoft.com/office/drawing/2014/main" id="{8EDD8A2B-6490-A38B-DA8B-3E0D1CB73D22}"/>
              </a:ext>
            </a:extLst>
          </p:cNvPr>
          <p:cNvSpPr/>
          <p:nvPr/>
        </p:nvSpPr>
        <p:spPr>
          <a:xfrm>
            <a:off x="821496" y="1651000"/>
            <a:ext cx="4032594" cy="4445000"/>
          </a:xfrm>
          <a:prstGeom prst="roundRect">
            <a:avLst>
              <a:gd name="adj" fmla="val 6400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254000" dist="63500" dir="5400000" algn="tl" rotWithShape="0">
              <a:srgbClr val="000000">
                <a:alpha val="6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2B4704D0-0787-8D91-BBDB-683F76DCE8C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6720" y="2174653"/>
            <a:ext cx="3842145" cy="3373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360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58" grpId="0" animBg="1"/>
      <p:bldP spid="59" grpId="0" animBg="1"/>
      <p:bldP spid="60" grpId="0" animBg="1"/>
      <p:bldP spid="61" grpId="0" animBg="1"/>
      <p:bldP spid="41" grpId="0"/>
      <p:bldP spid="42" grpId="0"/>
      <p:bldP spid="43" grpId="0" animBg="1"/>
      <p:bldP spid="44" grpId="0"/>
      <p:bldP spid="45" grpId="0"/>
      <p:bldP spid="46" grpId="0" animBg="1"/>
      <p:bldP spid="47" grpId="0"/>
      <p:bldP spid="48" grpId="0"/>
      <p:bldP spid="49" grpId="0" animBg="1"/>
      <p:bldP spid="5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utoShape 2">
            <a:extLst>
              <a:ext uri="{FF2B5EF4-FFF2-40B4-BE49-F238E27FC236}">
                <a16:creationId xmlns:a16="http://schemas.microsoft.com/office/drawing/2014/main" id="{A9BD9CD8-5921-7377-6E5C-A4B1E2B3CB50}"/>
              </a:ext>
            </a:extLst>
          </p:cNvPr>
          <p:cNvSpPr/>
          <p:nvPr/>
        </p:nvSpPr>
        <p:spPr>
          <a:xfrm>
            <a:off x="97188" y="1692255"/>
            <a:ext cx="12192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6000" b="1" i="0" u="none" strike="noStrike" dirty="0" err="1">
                <a:solidFill>
                  <a:srgbClr val="FFFFFF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感谢观看</a:t>
            </a:r>
            <a:endParaRPr lang="en-US" sz="60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9" name="AutoShape 3">
            <a:extLst>
              <a:ext uri="{FF2B5EF4-FFF2-40B4-BE49-F238E27FC236}">
                <a16:creationId xmlns:a16="http://schemas.microsoft.com/office/drawing/2014/main" id="{48E79FC5-746D-8A8D-672F-0E5B7434E93B}"/>
              </a:ext>
            </a:extLst>
          </p:cNvPr>
          <p:cNvSpPr/>
          <p:nvPr/>
        </p:nvSpPr>
        <p:spPr>
          <a:xfrm>
            <a:off x="164565" y="2454255"/>
            <a:ext cx="12192000" cy="1397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96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Q &amp; A</a:t>
            </a:r>
            <a:endParaRPr lang="en-US" sz="9600" dirty="0">
              <a:solidFill>
                <a:srgbClr val="0070C0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0" name="AutoShape 4">
            <a:extLst>
              <a:ext uri="{FF2B5EF4-FFF2-40B4-BE49-F238E27FC236}">
                <a16:creationId xmlns:a16="http://schemas.microsoft.com/office/drawing/2014/main" id="{C362B9DF-F340-53E1-5AA8-4269384F63C4}"/>
              </a:ext>
            </a:extLst>
          </p:cNvPr>
          <p:cNvSpPr/>
          <p:nvPr/>
        </p:nvSpPr>
        <p:spPr>
          <a:xfrm>
            <a:off x="-215633" y="3851255"/>
            <a:ext cx="12192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600" b="0" i="0" u="none" strike="noStrike" dirty="0">
                <a:solidFill>
                  <a:srgbClr val="9CA3AF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THANKS FOR WATCHING</a:t>
            </a:r>
            <a:endParaRPr lang="en-US" sz="11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1" name="AutoShape 5">
            <a:extLst>
              <a:ext uri="{FF2B5EF4-FFF2-40B4-BE49-F238E27FC236}">
                <a16:creationId xmlns:a16="http://schemas.microsoft.com/office/drawing/2014/main" id="{098AF16D-91C0-BA7B-57E3-A2F31B665088}"/>
              </a:ext>
            </a:extLst>
          </p:cNvPr>
          <p:cNvSpPr/>
          <p:nvPr/>
        </p:nvSpPr>
        <p:spPr>
          <a:xfrm>
            <a:off x="-95318" y="4613255"/>
            <a:ext cx="12192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400" b="0" i="0" u="none" strike="noStrike" dirty="0" err="1">
                <a:solidFill>
                  <a:srgbClr val="D1D5DB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欢迎提出您的问题，一起交流探讨</a:t>
            </a:r>
            <a:endParaRPr lang="en-US" sz="11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1.2|1.4|0.8|2|1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0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heme/theme1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默认主题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691</TotalTime>
  <Words>633</Words>
  <Application>Microsoft Office PowerPoint</Application>
  <PresentationFormat>宽屏</PresentationFormat>
  <Paragraphs>125</Paragraphs>
  <Slides>10</Slides>
  <Notes>10</Notes>
  <HiddenSlides>0</HiddenSlides>
  <MMClips>0</MMClips>
  <ScaleCrop>false</ScaleCrop>
  <HeadingPairs>
    <vt:vector size="6" baseType="variant">
      <vt:variant>
        <vt:lpstr>已用的字体</vt:lpstr>
      </vt:variant>
      <vt:variant>
        <vt:i4>2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10</vt:i4>
      </vt:variant>
    </vt:vector>
  </HeadingPairs>
  <TitlesOfParts>
    <vt:vector size="14" baseType="lpstr">
      <vt:lpstr>阿里巴巴普惠体</vt:lpstr>
      <vt:lpstr>Arial</vt:lpstr>
      <vt:lpstr>Office 主题​​</vt:lpstr>
      <vt:lpstr>默认主题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崔旭</dc:creator>
  <cp:lastModifiedBy>旭 崔</cp:lastModifiedBy>
  <cp:revision>1</cp:revision>
  <dcterms:modified xsi:type="dcterms:W3CDTF">2026-04-22T11:29:12Z</dcterms:modified>
</cp:coreProperties>
</file>