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14"/>
  </p:notesMasterIdLst>
  <p:sldIdLst>
    <p:sldId id="256" r:id="rId3"/>
    <p:sldId id="265" r:id="rId4"/>
    <p:sldId id="316" r:id="rId5"/>
    <p:sldId id="266" r:id="rId6"/>
    <p:sldId id="267" r:id="rId7"/>
    <p:sldId id="268" r:id="rId8"/>
    <p:sldId id="318" r:id="rId9"/>
    <p:sldId id="324" r:id="rId10"/>
    <p:sldId id="325" r:id="rId11"/>
    <p:sldId id="326" r:id="rId12"/>
    <p:sldId id="290" r:id="rId1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9FB"/>
    <a:srgbClr val="4A6B8A"/>
    <a:srgbClr val="96A5B4"/>
    <a:srgbClr val="B4C7E7"/>
    <a:srgbClr val="0075C9"/>
    <a:srgbClr val="F0F4F8"/>
    <a:srgbClr val="A6A6A6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07AF86-782F-49EA-B2AE-2F772277FD19}" v="807" dt="2026-04-22T08:05:41.679"/>
    <p1510:client id="{8FD0E559-B953-48D6-A96A-89B4B88F5FB6}" v="1" dt="2026-04-22T11:29:24.932"/>
    <p1510:client id="{E15EB4E8-0BD8-45F2-8E0E-7FE3BA3D1CC3}" v="1" dt="2026-04-22T11:01:39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88" autoAdjust="0"/>
    <p:restoredTop sz="66481" autoAdjust="0"/>
  </p:normalViewPr>
  <p:slideViewPr>
    <p:cSldViewPr snapToGrid="0">
      <p:cViewPr varScale="1">
        <p:scale>
          <a:sx n="62" d="100"/>
          <a:sy n="62" d="100"/>
        </p:scale>
        <p:origin x="64" y="9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Section delSection">
      <pc:chgData name="旭 崔" userId="c9529ebc8e11f68e" providerId="LiveId" clId="{5BFBD16D-A67E-47A1-BF8F-AD1BE8E7C388}" dt="2026-04-22T11:09:18.361" v="2768" actId="6549"/>
      <pc:docMkLst>
        <pc:docMk/>
      </pc:docMkLst>
      <pc:sldChg chg="addSp delSp modSp mod modTransition setBg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56"/>
        </pc:sldMkLst>
        <pc:spChg chg="mod">
          <ac:chgData name="旭 崔" userId="c9529ebc8e11f68e" providerId="LiveId" clId="{5BFBD16D-A67E-47A1-BF8F-AD1BE8E7C388}" dt="2026-04-20T02:51:14.420" v="36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5.387" v="2359" actId="255"/>
          <ac:spMkLst>
            <pc:docMk/>
            <pc:sldMk cId="0" sldId="256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1.996" v="2358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7:16:43.779" v="1429" actId="207"/>
          <ac:spMkLst>
            <pc:docMk/>
            <pc:sldMk cId="0" sldId="256"/>
            <ac:spMk id="6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07:58:29.205" v="2721" actId="478"/>
          <ac:picMkLst>
            <pc:docMk/>
            <pc:sldMk cId="0" sldId="256"/>
            <ac:picMk id="2" creationId="{2CB1ECA9-161F-60D8-6E43-FE57A89C1570}"/>
          </ac:picMkLst>
        </pc:picChg>
        <pc:picChg chg="add del mod">
          <ac:chgData name="旭 崔" userId="c9529ebc8e11f68e" providerId="LiveId" clId="{5BFBD16D-A67E-47A1-BF8F-AD1BE8E7C388}" dt="2026-04-22T04:41:29.819" v="2711" actId="478"/>
          <ac:picMkLst>
            <pc:docMk/>
            <pc:sldMk cId="0" sldId="256"/>
            <ac:picMk id="2" creationId="{4BB61420-A5CD-BC76-C5EC-84D0D2BA7013}"/>
          </ac:picMkLst>
        </pc:picChg>
        <pc:picChg chg="add del mod">
          <ac:chgData name="旭 崔" userId="c9529ebc8e11f68e" providerId="LiveId" clId="{5BFBD16D-A67E-47A1-BF8F-AD1BE8E7C388}" dt="2026-04-22T02:11:36.363" v="2691" actId="478"/>
          <ac:picMkLst>
            <pc:docMk/>
            <pc:sldMk cId="0" sldId="256"/>
            <ac:picMk id="2" creationId="{BC15467F-7AA5-22C7-9625-54FAED9DFE92}"/>
          </ac:picMkLst>
        </pc:picChg>
        <pc:picChg chg="add del mod">
          <ac:chgData name="旭 崔" userId="c9529ebc8e11f68e" providerId="LiveId" clId="{5BFBD16D-A67E-47A1-BF8F-AD1BE8E7C388}" dt="2026-04-22T04:43:37.246" v="2715"/>
          <ac:picMkLst>
            <pc:docMk/>
            <pc:sldMk cId="0" sldId="256"/>
            <ac:picMk id="7" creationId="{3206F0CB-6AD2-F03C-3B31-0F57DA245BC8}"/>
          </ac:picMkLst>
        </pc:picChg>
        <pc:picChg chg="add del mod">
          <ac:chgData name="旭 崔" userId="c9529ebc8e11f68e" providerId="LiveId" clId="{5BFBD16D-A67E-47A1-BF8F-AD1BE8E7C388}" dt="2026-04-22T02:17:54.873" v="2693" actId="478"/>
          <ac:picMkLst>
            <pc:docMk/>
            <pc:sldMk cId="0" sldId="256"/>
            <ac:picMk id="7" creationId="{491E91C3-D194-53BC-6DE5-BAA52F5934B0}"/>
          </ac:picMkLst>
        </pc:picChg>
        <pc:picChg chg="add del mod">
          <ac:chgData name="旭 崔" userId="c9529ebc8e11f68e" providerId="LiveId" clId="{5BFBD16D-A67E-47A1-BF8F-AD1BE8E7C388}" dt="2026-04-22T08:01:36.060" v="2723" actId="478"/>
          <ac:picMkLst>
            <pc:docMk/>
            <pc:sldMk cId="0" sldId="256"/>
            <ac:picMk id="7" creationId="{DDF623BF-7AB6-2C6F-A041-7FEAE484458E}"/>
          </ac:picMkLst>
        </pc:picChg>
        <pc:picChg chg="add del mod">
          <ac:chgData name="旭 崔" userId="c9529ebc8e11f68e" providerId="LiveId" clId="{5BFBD16D-A67E-47A1-BF8F-AD1BE8E7C388}" dt="2026-04-22T04:48:48.804" v="2717" actId="478"/>
          <ac:picMkLst>
            <pc:docMk/>
            <pc:sldMk cId="0" sldId="256"/>
            <ac:picMk id="8" creationId="{045AC1CB-D8A7-1FF5-E04F-C93A07D164EB}"/>
          </ac:picMkLst>
        </pc:picChg>
        <pc:picChg chg="add del mod">
          <ac:chgData name="旭 崔" userId="c9529ebc8e11f68e" providerId="LiveId" clId="{5BFBD16D-A67E-47A1-BF8F-AD1BE8E7C388}" dt="2026-04-22T02:21:33.203" v="2695" actId="478"/>
          <ac:picMkLst>
            <pc:docMk/>
            <pc:sldMk cId="0" sldId="256"/>
            <ac:picMk id="8" creationId="{229B63E2-C375-26D3-90D3-3CF9B5BC3D53}"/>
          </ac:picMkLst>
        </pc:picChg>
        <pc:picChg chg="add del mod">
          <ac:chgData name="旭 崔" userId="c9529ebc8e11f68e" providerId="LiveId" clId="{5BFBD16D-A67E-47A1-BF8F-AD1BE8E7C388}" dt="2026-04-22T08:06:10.404" v="2725" actId="478"/>
          <ac:picMkLst>
            <pc:docMk/>
            <pc:sldMk cId="0" sldId="256"/>
            <ac:picMk id="8" creationId="{CDEC7F19-BD18-FF28-914E-0BBF8780B08A}"/>
          </ac:picMkLst>
        </pc:picChg>
        <pc:picChg chg="add mod">
          <ac:chgData name="旭 崔" userId="c9529ebc8e11f68e" providerId="LiveId" clId="{5BFBD16D-A67E-47A1-BF8F-AD1BE8E7C388}" dt="2026-04-20T02:51:18.519" v="37"/>
          <ac:picMkLst>
            <pc:docMk/>
            <pc:sldMk cId="0" sldId="256"/>
            <ac:picMk id="9" creationId="{874BE8E2-B82C-8634-809D-BF097AC38DC2}"/>
          </ac:picMkLst>
        </pc:picChg>
        <pc:picChg chg="add del mod">
          <ac:chgData name="旭 崔" userId="c9529ebc8e11f68e" providerId="LiveId" clId="{5BFBD16D-A67E-47A1-BF8F-AD1BE8E7C388}" dt="2026-04-22T03:15:45.683" v="2697" actId="478"/>
          <ac:picMkLst>
            <pc:docMk/>
            <pc:sldMk cId="0" sldId="256"/>
            <ac:picMk id="10" creationId="{5874103E-58AD-4D4E-3B3F-5212A44AFEF5}"/>
          </ac:picMkLst>
        </pc:picChg>
        <pc:picChg chg="add mod">
          <ac:chgData name="旭 崔" userId="c9529ebc8e11f68e" providerId="LiveId" clId="{5BFBD16D-A67E-47A1-BF8F-AD1BE8E7C388}" dt="2026-04-20T02:51:47.092" v="43" actId="1076"/>
          <ac:picMkLst>
            <pc:docMk/>
            <pc:sldMk cId="0" sldId="256"/>
            <ac:picMk id="11" creationId="{408542E4-0D32-0442-C9D9-B623C7CE92D7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2" creationId="{C0898168-4959-99E4-4E11-D068D9E09F8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3" creationId="{74A54067-6FD3-24E0-2BB8-9F43CBE2723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4" creationId="{7B9E754E-126D-D437-3C6A-78839FE0152F}"/>
          </ac:picMkLst>
        </pc:picChg>
        <pc:picChg chg="add del mod">
          <ac:chgData name="旭 崔" userId="c9529ebc8e11f68e" providerId="LiveId" clId="{5BFBD16D-A67E-47A1-BF8F-AD1BE8E7C388}" dt="2026-04-22T03:17:55.451" v="2699" actId="478"/>
          <ac:picMkLst>
            <pc:docMk/>
            <pc:sldMk cId="0" sldId="256"/>
            <ac:picMk id="15" creationId="{F1AC92F3-D329-F732-E491-EAE6B80641A0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6" creationId="{846A78CC-0D1F-F654-70CD-9D8A851A64C7}"/>
          </ac:picMkLst>
        </pc:picChg>
        <pc:picChg chg="add del mod">
          <ac:chgData name="旭 崔" userId="c9529ebc8e11f68e" providerId="LiveId" clId="{5BFBD16D-A67E-47A1-BF8F-AD1BE8E7C388}" dt="2026-04-22T03:20:14.888" v="2701" actId="478"/>
          <ac:picMkLst>
            <pc:docMk/>
            <pc:sldMk cId="0" sldId="256"/>
            <ac:picMk id="17" creationId="{A4429ACB-400E-FE70-37AA-AAD028D958E5}"/>
          </ac:picMkLst>
        </pc:picChg>
        <pc:picChg chg="add del mod">
          <ac:chgData name="旭 崔" userId="c9529ebc8e11f68e" providerId="LiveId" clId="{5BFBD16D-A67E-47A1-BF8F-AD1BE8E7C388}" dt="2026-04-22T03:22:38.978" v="2703" actId="478"/>
          <ac:picMkLst>
            <pc:docMk/>
            <pc:sldMk cId="0" sldId="256"/>
            <ac:picMk id="18" creationId="{42021FB0-DC83-81EF-534F-C25A349216D0}"/>
          </ac:picMkLst>
        </pc:picChg>
        <pc:picChg chg="add del mod">
          <ac:chgData name="旭 崔" userId="c9529ebc8e11f68e" providerId="LiveId" clId="{5BFBD16D-A67E-47A1-BF8F-AD1BE8E7C388}" dt="2026-04-22T03:29:47.397" v="2705" actId="478"/>
          <ac:picMkLst>
            <pc:docMk/>
            <pc:sldMk cId="0" sldId="256"/>
            <ac:picMk id="19" creationId="{943EBC4B-ED6D-5BFB-2B91-9812BF34B8C0}"/>
          </ac:picMkLst>
        </pc:picChg>
        <pc:picChg chg="add del mod">
          <ac:chgData name="旭 崔" userId="c9529ebc8e11f68e" providerId="LiveId" clId="{5BFBD16D-A67E-47A1-BF8F-AD1BE8E7C388}" dt="2026-04-22T03:36:58.602" v="2707" actId="478"/>
          <ac:picMkLst>
            <pc:docMk/>
            <pc:sldMk cId="0" sldId="256"/>
            <ac:picMk id="20" creationId="{6EAD7A9B-868C-A6C3-4275-A5C5BA5D0B7F}"/>
          </ac:picMkLst>
        </pc:picChg>
        <pc:picChg chg="add del mod">
          <ac:chgData name="旭 崔" userId="c9529ebc8e11f68e" providerId="LiveId" clId="{5BFBD16D-A67E-47A1-BF8F-AD1BE8E7C388}" dt="2026-04-22T04:39:41.342" v="2709" actId="478"/>
          <ac:picMkLst>
            <pc:docMk/>
            <pc:sldMk cId="0" sldId="256"/>
            <ac:picMk id="21" creationId="{80E7CE64-8ABF-1A27-1A56-C997A5B688A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6"/>
            <ac:picMk id="27" creationId="{2FD71790-4E18-6F79-EB44-452CBABDA665}"/>
          </ac:picMkLst>
        </pc:picChg>
        <pc:picChg chg="add del">
          <ac:chgData name="旭 崔" userId="c9529ebc8e11f68e" providerId="LiveId" clId="{5BFBD16D-A67E-47A1-BF8F-AD1BE8E7C388}" dt="2026-04-22T06:22:45.640" v="2719" actId="478"/>
          <ac:picMkLst>
            <pc:docMk/>
            <pc:sldMk cId="0" sldId="256"/>
            <ac:picMk id="1026" creationId="{6FAF8D72-B19E-9402-079F-12D15D9628DB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9:00.711" v="2732" actId="47"/>
        <pc:sldMkLst>
          <pc:docMk/>
          <pc:sldMk cId="0" sldId="25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8"/>
            <ac:picMk id="12" creationId="{BBD126F6-3986-3E60-E052-DE51165A5360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01.155" v="2734" actId="47"/>
        <pc:sldMkLst>
          <pc:docMk/>
          <pc:sldMk cId="0" sldId="25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9"/>
            <ac:picMk id="47" creationId="{16B5B0CC-92EE-FC96-F5C7-659A6F04EAEC}"/>
          </ac:picMkLst>
        </pc:picChg>
      </pc:sldChg>
      <pc:sldChg chg="addSp delSp modSp del mod modTransition modAnim modNotes modNotesTx">
        <pc:chgData name="旭 崔" userId="c9529ebc8e11f68e" providerId="LiveId" clId="{5BFBD16D-A67E-47A1-BF8F-AD1BE8E7C388}" dt="2026-04-22T11:09:01.394" v="2735" actId="47"/>
        <pc:sldMkLst>
          <pc:docMk/>
          <pc:sldMk cId="0" sldId="26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0"/>
            <ac:picMk id="49" creationId="{9AF0E3D5-ED05-C1F6-4E92-823846C73026}"/>
          </ac:picMkLst>
        </pc:picChg>
      </pc:sldChg>
      <pc:sldChg chg="addSp delSp modSp del mod modTransition modAnim modNotesTx">
        <pc:chgData name="旭 崔" userId="c9529ebc8e11f68e" providerId="LiveId" clId="{5BFBD16D-A67E-47A1-BF8F-AD1BE8E7C388}" dt="2026-04-22T11:09:01.661" v="2736" actId="47"/>
        <pc:sldMkLst>
          <pc:docMk/>
          <pc:sldMk cId="0" sldId="26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1"/>
            <ac:picMk id="33" creationId="{92A46ECA-0793-A9C8-ADA2-5B5F7A68F51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01.947" v="2737" actId="47"/>
        <pc:sldMkLst>
          <pc:docMk/>
          <pc:sldMk cId="0" sldId="262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2"/>
            <ac:picMk id="32" creationId="{37818052-6974-F975-29A1-4DAB9FD1CE5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02.247" v="2738" actId="47"/>
        <pc:sldMkLst>
          <pc:docMk/>
          <pc:sldMk cId="0" sldId="263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3"/>
            <ac:picMk id="28" creationId="{85D27D31-FEF0-3E5C-89F4-5604FAD915F2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02.707" v="2739" actId="47"/>
        <pc:sldMkLst>
          <pc:docMk/>
          <pc:sldMk cId="0" sldId="264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4"/>
            <ac:picMk id="71" creationId="{480A2FCD-C4D9-A9EC-2223-A177A526FD45}"/>
          </ac:picMkLst>
        </pc:picChg>
      </pc:sldChg>
      <pc:sldChg chg="addSp delSp modSp mod modTransition addAnim delAnim modAnim">
        <pc:chgData name="旭 崔" userId="c9529ebc8e11f68e" providerId="LiveId" clId="{5BFBD16D-A67E-47A1-BF8F-AD1BE8E7C388}" dt="2026-04-22T11:01:39.278" v="2726"/>
        <pc:sldMkLst>
          <pc:docMk/>
          <pc:sldMk cId="0" sldId="265"/>
        </pc:sldMkLst>
        <pc:spChg chg="mod">
          <ac:chgData name="旭 崔" userId="c9529ebc8e11f68e" providerId="LiveId" clId="{5BFBD16D-A67E-47A1-BF8F-AD1BE8E7C388}" dt="2026-04-20T06:54:27.140" v="1215" actId="207"/>
          <ac:spMkLst>
            <pc:docMk/>
            <pc:sldMk cId="0" sldId="265"/>
            <ac:spMk id="3" creationId="{00000000-0000-0000-0000-000000000000}"/>
          </ac:spMkLst>
        </pc:spChg>
        <pc:spChg chg="mod">
          <ac:chgData name="旭 崔" userId="c9529ebc8e11f68e" providerId="LiveId" clId="{5BFBD16D-A67E-47A1-BF8F-AD1BE8E7C388}" dt="2026-04-20T06:54:33.173" v="1218" actId="207"/>
          <ac:spMkLst>
            <pc:docMk/>
            <pc:sldMk cId="0" sldId="265"/>
            <ac:spMk id="5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5"/>
            <ac:picMk id="14" creationId="{414930E9-3185-E0E3-173F-257879EA08E1}"/>
          </ac:picMkLst>
        </pc:picChg>
      </pc:sldChg>
      <pc:sldChg chg="addSp delSp modSp mod modTransition addAnim delAnim modAnim">
        <pc:chgData name="旭 崔" userId="c9529ebc8e11f68e" providerId="LiveId" clId="{5BFBD16D-A67E-47A1-BF8F-AD1BE8E7C388}" dt="2026-04-22T11:01:39.278" v="2726"/>
        <pc:sldMkLst>
          <pc:docMk/>
          <pc:sldMk cId="0" sldId="266"/>
        </pc:sldMkLst>
        <pc:spChg chg="ord">
          <ac:chgData name="旭 崔" userId="c9529ebc8e11f68e" providerId="LiveId" clId="{5BFBD16D-A67E-47A1-BF8F-AD1BE8E7C388}" dt="2026-04-20T03:22:03.249" v="258" actId="167"/>
          <ac:spMkLst>
            <pc:docMk/>
            <pc:sldMk cId="0" sldId="266"/>
            <ac:spMk id="2" creationId="{00000000-0000-0000-0000-000000000000}"/>
          </ac:spMkLst>
        </pc:spChg>
        <pc:spChg chg="mod ord">
          <ac:chgData name="旭 崔" userId="c9529ebc8e11f68e" providerId="LiveId" clId="{5BFBD16D-A67E-47A1-BF8F-AD1BE8E7C388}" dt="2026-04-20T03:22:04.404" v="259" actId="167"/>
          <ac:spMkLst>
            <pc:docMk/>
            <pc:sldMk cId="0" sldId="266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0T06:54:44.855" v="1219" actId="208"/>
          <ac:spMkLst>
            <pc:docMk/>
            <pc:sldMk cId="0" sldId="266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6:54:44.855" v="1219" actId="208"/>
          <ac:spMkLst>
            <pc:docMk/>
            <pc:sldMk cId="0" sldId="266"/>
            <ac:spMk id="9" creationId="{00000000-0000-0000-0000-000000000000}"/>
          </ac:spMkLst>
        </pc:spChg>
        <pc:spChg chg="mod">
          <ac:chgData name="旭 崔" userId="c9529ebc8e11f68e" providerId="LiveId" clId="{5BFBD16D-A67E-47A1-BF8F-AD1BE8E7C388}" dt="2026-04-20T06:55:03.941" v="1223" actId="207"/>
          <ac:spMkLst>
            <pc:docMk/>
            <pc:sldMk cId="0" sldId="266"/>
            <ac:spMk id="13" creationId="{00000000-0000-0000-0000-000000000000}"/>
          </ac:spMkLst>
        </pc:spChg>
        <pc:spChg chg="mod">
          <ac:chgData name="旭 崔" userId="c9529ebc8e11f68e" providerId="LiveId" clId="{5BFBD16D-A67E-47A1-BF8F-AD1BE8E7C388}" dt="2026-04-20T03:20:18.977" v="233" actId="1076"/>
          <ac:spMkLst>
            <pc:docMk/>
            <pc:sldMk cId="0" sldId="266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0T03:20:18.977" v="233" actId="1076"/>
          <ac:spMkLst>
            <pc:docMk/>
            <pc:sldMk cId="0" sldId="266"/>
            <ac:spMk id="16" creationId="{00000000-0000-0000-0000-000000000000}"/>
          </ac:spMkLst>
        </pc:spChg>
        <pc:spChg chg="mod">
          <ac:chgData name="旭 崔" userId="c9529ebc8e11f68e" providerId="LiveId" clId="{5BFBD16D-A67E-47A1-BF8F-AD1BE8E7C388}" dt="2026-04-20T06:54:44.855" v="1219" actId="208"/>
          <ac:spMkLst>
            <pc:docMk/>
            <pc:sldMk cId="0" sldId="266"/>
            <ac:spMk id="17" creationId="{00000000-0000-0000-0000-000000000000}"/>
          </ac:spMkLst>
        </pc:spChg>
        <pc:spChg chg="mod">
          <ac:chgData name="旭 崔" userId="c9529ebc8e11f68e" providerId="LiveId" clId="{5BFBD16D-A67E-47A1-BF8F-AD1BE8E7C388}" dt="2026-04-20T03:20:36.838" v="237" actId="1076"/>
          <ac:spMkLst>
            <pc:docMk/>
            <pc:sldMk cId="0" sldId="266"/>
            <ac:spMk id="19" creationId="{00000000-0000-0000-0000-000000000000}"/>
          </ac:spMkLst>
        </pc:spChg>
        <pc:spChg chg="mod">
          <ac:chgData name="旭 崔" userId="c9529ebc8e11f68e" providerId="LiveId" clId="{5BFBD16D-A67E-47A1-BF8F-AD1BE8E7C388}" dt="2026-04-20T03:20:36.838" v="237" actId="1076"/>
          <ac:spMkLst>
            <pc:docMk/>
            <pc:sldMk cId="0" sldId="266"/>
            <ac:spMk id="20" creationId="{00000000-0000-0000-0000-000000000000}"/>
          </ac:spMkLst>
        </pc:spChg>
        <pc:picChg chg="mod">
          <ac:chgData name="旭 崔" userId="c9529ebc8e11f68e" providerId="LiveId" clId="{5BFBD16D-A67E-47A1-BF8F-AD1BE8E7C388}" dt="2026-04-20T06:54:54.949" v="1222" actId="208"/>
          <ac:picMkLst>
            <pc:docMk/>
            <pc:sldMk cId="0" sldId="266"/>
            <ac:picMk id="6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4:54.949" v="1222" actId="208"/>
          <ac:picMkLst>
            <pc:docMk/>
            <pc:sldMk cId="0" sldId="266"/>
            <ac:picMk id="10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4:54.949" v="1222" actId="208"/>
          <ac:picMkLst>
            <pc:docMk/>
            <pc:sldMk cId="0" sldId="266"/>
            <ac:picMk id="14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4:54.949" v="1222" actId="208"/>
          <ac:picMkLst>
            <pc:docMk/>
            <pc:sldMk cId="0" sldId="266"/>
            <ac:picMk id="18" creationId="{00000000-0000-0000-0000-000000000000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6"/>
            <ac:picMk id="62" creationId="{28866084-05D7-5BDB-87A4-73493B12F202}"/>
          </ac:picMkLst>
        </pc:picChg>
      </pc:sldChg>
      <pc:sldChg chg="addSp delSp modSp mod modTransition modAnim">
        <pc:chgData name="旭 崔" userId="c9529ebc8e11f68e" providerId="LiveId" clId="{5BFBD16D-A67E-47A1-BF8F-AD1BE8E7C388}" dt="2026-04-22T11:01:39.278" v="2726"/>
        <pc:sldMkLst>
          <pc:docMk/>
          <pc:sldMk cId="0" sldId="267"/>
        </pc:sldMkLst>
        <pc:spChg chg="mod">
          <ac:chgData name="旭 崔" userId="c9529ebc8e11f68e" providerId="LiveId" clId="{5BFBD16D-A67E-47A1-BF8F-AD1BE8E7C388}" dt="2026-04-20T06:55:55.534" v="1227" actId="208"/>
          <ac:spMkLst>
            <pc:docMk/>
            <pc:sldMk cId="0" sldId="267"/>
            <ac:spMk id="4" creationId="{00000000-0000-0000-0000-000000000000}"/>
          </ac:spMkLst>
        </pc:spChg>
        <pc:picChg chg="mod">
          <ac:chgData name="旭 崔" userId="c9529ebc8e11f68e" providerId="LiveId" clId="{5BFBD16D-A67E-47A1-BF8F-AD1BE8E7C388}" dt="2026-04-20T06:55:58.903" v="1229" actId="207"/>
          <ac:picMkLst>
            <pc:docMk/>
            <pc:sldMk cId="0" sldId="267"/>
            <ac:picMk id="7" creationId="{00000000-0000-0000-0000-000000000000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7"/>
            <ac:picMk id="27" creationId="{6475BDEB-FB59-F5CD-83FB-3278AEA3F2E5}"/>
          </ac:picMkLst>
        </pc:picChg>
      </pc:sldChg>
      <pc:sldChg chg="addSp delSp modSp mod modTransition delAnim modAnim modNotesTx">
        <pc:chgData name="旭 崔" userId="c9529ebc8e11f68e" providerId="LiveId" clId="{5BFBD16D-A67E-47A1-BF8F-AD1BE8E7C388}" dt="2026-04-22T11:01:39.278" v="2726"/>
        <pc:sldMkLst>
          <pc:docMk/>
          <pc:sldMk cId="0" sldId="268"/>
        </pc:sldMkLst>
        <pc:spChg chg="del mod">
          <ac:chgData name="旭 崔" userId="c9529ebc8e11f68e" providerId="LiveId" clId="{5BFBD16D-A67E-47A1-BF8F-AD1BE8E7C388}" dt="2026-04-21T01:04:31.069" v="2371" actId="478"/>
          <ac:spMkLst>
            <pc:docMk/>
            <pc:sldMk cId="0" sldId="268"/>
            <ac:spMk id="2" creationId="{00000000-0000-0000-0000-000000000000}"/>
          </ac:spMkLst>
        </pc:spChg>
        <pc:spChg chg="mod">
          <ac:chgData name="旭 崔" userId="c9529ebc8e11f68e" providerId="LiveId" clId="{5BFBD16D-A67E-47A1-BF8F-AD1BE8E7C388}" dt="2026-04-20T07:49:03.296" v="1786" actId="164"/>
          <ac:spMkLst>
            <pc:docMk/>
            <pc:sldMk cId="0" sldId="268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0T06:56:53.692" v="1236" actId="207"/>
          <ac:spMkLst>
            <pc:docMk/>
            <pc:sldMk cId="0" sldId="268"/>
            <ac:spMk id="7" creationId="{00000000-0000-0000-0000-000000000000}"/>
          </ac:spMkLst>
        </pc:spChg>
        <pc:spChg chg="mod">
          <ac:chgData name="旭 崔" userId="c9529ebc8e11f68e" providerId="LiveId" clId="{5BFBD16D-A67E-47A1-BF8F-AD1BE8E7C388}" dt="2026-04-20T06:56:53.692" v="1236" actId="207"/>
          <ac:spMkLst>
            <pc:docMk/>
            <pc:sldMk cId="0" sldId="268"/>
            <ac:spMk id="12" creationId="{00000000-0000-0000-0000-000000000000}"/>
          </ac:spMkLst>
        </pc:spChg>
        <pc:spChg chg="add mod">
          <ac:chgData name="旭 崔" userId="c9529ebc8e11f68e" providerId="LiveId" clId="{5BFBD16D-A67E-47A1-BF8F-AD1BE8E7C388}" dt="2026-04-21T01:04:48.594" v="2377" actId="1076"/>
          <ac:spMkLst>
            <pc:docMk/>
            <pc:sldMk cId="0" sldId="268"/>
            <ac:spMk id="13" creationId="{3384AFFF-3B89-4B3C-A12E-BF5D73890AA1}"/>
          </ac:spMkLst>
        </pc:spChg>
        <pc:spChg chg="mod">
          <ac:chgData name="旭 崔" userId="c9529ebc8e11f68e" providerId="LiveId" clId="{5BFBD16D-A67E-47A1-BF8F-AD1BE8E7C388}" dt="2026-04-21T01:05:28.655" v="2556"/>
          <ac:spMkLst>
            <pc:docMk/>
            <pc:sldMk cId="0" sldId="268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0T06:56:53.692" v="1236" actId="207"/>
          <ac:spMkLst>
            <pc:docMk/>
            <pc:sldMk cId="0" sldId="268"/>
            <ac:spMk id="17" creationId="{00000000-0000-0000-0000-000000000000}"/>
          </ac:spMkLst>
        </pc:spChg>
        <pc:spChg chg="mod">
          <ac:chgData name="旭 崔" userId="c9529ebc8e11f68e" providerId="LiveId" clId="{5BFBD16D-A67E-47A1-BF8F-AD1BE8E7C388}" dt="2026-04-20T06:56:43.065" v="1233" actId="208"/>
          <ac:spMkLst>
            <pc:docMk/>
            <pc:sldMk cId="0" sldId="268"/>
            <ac:spMk id="22" creationId="{00000000-0000-0000-0000-000000000000}"/>
          </ac:spMkLst>
        </pc:spChg>
        <pc:spChg chg="mod">
          <ac:chgData name="旭 崔" userId="c9529ebc8e11f68e" providerId="LiveId" clId="{5BFBD16D-A67E-47A1-BF8F-AD1BE8E7C388}" dt="2026-04-21T01:04:45.730" v="2376" actId="1076"/>
          <ac:spMkLst>
            <pc:docMk/>
            <pc:sldMk cId="0" sldId="268"/>
            <ac:spMk id="28" creationId="{9E09951B-E0CB-DDCE-E571-1107FB80C7AF}"/>
          </ac:spMkLst>
        </pc:spChg>
        <pc:spChg chg="del mod">
          <ac:chgData name="旭 崔" userId="c9529ebc8e11f68e" providerId="LiveId" clId="{5BFBD16D-A67E-47A1-BF8F-AD1BE8E7C388}" dt="2026-04-21T01:04:33.738" v="2372" actId="478"/>
          <ac:spMkLst>
            <pc:docMk/>
            <pc:sldMk cId="0" sldId="268"/>
            <ac:spMk id="29" creationId="{680E7B4F-8F0A-622D-31A9-271BEC33FADB}"/>
          </ac:spMkLst>
        </pc:spChg>
        <pc:spChg chg="del mod">
          <ac:chgData name="旭 崔" userId="c9529ebc8e11f68e" providerId="LiveId" clId="{5BFBD16D-A67E-47A1-BF8F-AD1BE8E7C388}" dt="2026-04-21T01:04:24.644" v="2369" actId="478"/>
          <ac:spMkLst>
            <pc:docMk/>
            <pc:sldMk cId="0" sldId="268"/>
            <ac:spMk id="30" creationId="{4A39B440-7D09-FF76-E23E-4FC26341DD7C}"/>
          </ac:spMkLst>
        </pc:spChg>
        <pc:grpChg chg="add mod">
          <ac:chgData name="旭 崔" userId="c9529ebc8e11f68e" providerId="LiveId" clId="{5BFBD16D-A67E-47A1-BF8F-AD1BE8E7C388}" dt="2026-04-20T07:49:03.296" v="1786" actId="164"/>
          <ac:grpSpMkLst>
            <pc:docMk/>
            <pc:sldMk cId="0" sldId="268"/>
            <ac:grpSpMk id="26" creationId="{AB4ECFC7-D781-078F-5B49-073FAF51956B}"/>
          </ac:grpSpMkLst>
        </pc:grpChg>
        <pc:picChg chg="mod">
          <ac:chgData name="旭 崔" userId="c9529ebc8e11f68e" providerId="LiveId" clId="{5BFBD16D-A67E-47A1-BF8F-AD1BE8E7C388}" dt="2026-04-20T07:49:03.296" v="1786" actId="164"/>
          <ac:picMkLst>
            <pc:docMk/>
            <pc:sldMk cId="0" sldId="268"/>
            <ac:picMk id="5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6:43.065" v="1233" actId="208"/>
          <ac:picMkLst>
            <pc:docMk/>
            <pc:sldMk cId="0" sldId="268"/>
            <ac:picMk id="8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6:43.065" v="1233" actId="208"/>
          <ac:picMkLst>
            <pc:docMk/>
            <pc:sldMk cId="0" sldId="268"/>
            <ac:picMk id="18" creationId="{00000000-0000-0000-0000-000000000000}"/>
          </ac:picMkLst>
        </pc:picChg>
        <pc:picChg chg="mod">
          <ac:chgData name="旭 崔" userId="c9529ebc8e11f68e" providerId="LiveId" clId="{5BFBD16D-A67E-47A1-BF8F-AD1BE8E7C388}" dt="2026-04-20T06:56:47.803" v="1235" actId="208"/>
          <ac:picMkLst>
            <pc:docMk/>
            <pc:sldMk cId="0" sldId="268"/>
            <ac:picMk id="23" creationId="{00000000-0000-0000-0000-000000000000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8"/>
            <ac:picMk id="46" creationId="{82AB6E88-8D17-D9AD-BA7E-E2218F8F80A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9:05.027" v="2740" actId="47"/>
        <pc:sldMkLst>
          <pc:docMk/>
          <pc:sldMk cId="0" sldId="27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0"/>
            <ac:picMk id="13" creationId="{B7C80AB9-6813-2AEE-D439-1F46A42C9E76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9:05.287" v="2741" actId="47"/>
        <pc:sldMkLst>
          <pc:docMk/>
          <pc:sldMk cId="0" sldId="27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1"/>
            <ac:picMk id="68" creationId="{175E3AC5-1BD6-74DA-6128-8CB858CA1779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9:05.767" v="2743" actId="47"/>
        <pc:sldMkLst>
          <pc:docMk/>
          <pc:sldMk cId="0" sldId="272"/>
        </pc:sldMkLst>
        <pc:picChg chg="add del mod">
          <ac:chgData name="旭 崔" userId="c9529ebc8e11f68e" providerId="LiveId" clId="{5BFBD16D-A67E-47A1-BF8F-AD1BE8E7C388}" dt="2026-04-21T01:14:50.419" v="2577"/>
          <ac:picMkLst>
            <pc:docMk/>
            <pc:sldMk cId="0" sldId="272"/>
            <ac:picMk id="5" creationId="{D36E307A-9473-4C93-E901-4065AD1C43F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2"/>
            <ac:picMk id="6" creationId="{890C337A-7C5D-E76B-B58F-947FAB53913B}"/>
          </ac:picMkLst>
        </pc:picChg>
      </pc:sldChg>
      <pc:sldChg chg="addSp modSp del mod ord modTransition setBg modAnim modNotes">
        <pc:chgData name="旭 崔" userId="c9529ebc8e11f68e" providerId="LiveId" clId="{5BFBD16D-A67E-47A1-BF8F-AD1BE8E7C388}" dt="2026-04-22T11:09:05.570" v="2742" actId="47"/>
        <pc:sldMkLst>
          <pc:docMk/>
          <pc:sldMk cId="0" sldId="273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09:06.083" v="2744" actId="47"/>
        <pc:sldMkLst>
          <pc:docMk/>
          <pc:sldMk cId="0" sldId="274"/>
        </pc:sldMkLst>
        <pc:picChg chg="add del mod">
          <ac:chgData name="旭 崔" userId="c9529ebc8e11f68e" providerId="LiveId" clId="{5BFBD16D-A67E-47A1-BF8F-AD1BE8E7C388}" dt="2026-04-21T01:15:23.581" v="2579" actId="478"/>
          <ac:picMkLst>
            <pc:docMk/>
            <pc:sldMk cId="0" sldId="274"/>
            <ac:picMk id="12" creationId="{B545B824-E28A-FDE0-56D2-A1CB0F235E4E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09:06.790" v="2746" actId="47"/>
        <pc:sldMkLst>
          <pc:docMk/>
          <pc:sldMk cId="0" sldId="275"/>
        </pc:sldMkLst>
        <pc:spChg chg="add mod">
          <ac:chgData name="旭 崔" userId="c9529ebc8e11f68e" providerId="LiveId" clId="{5BFBD16D-A67E-47A1-BF8F-AD1BE8E7C388}" dt="2026-04-21T07:33:18.479" v="2676"/>
          <ac:spMkLst>
            <pc:docMk/>
            <pc:sldMk cId="0" sldId="275"/>
            <ac:spMk id="36" creationId="{646CD07A-DD1A-37D4-2DE2-B936514DB531}"/>
          </ac:spMkLst>
        </pc:spChg>
        <pc:picChg chg="add del mod">
          <ac:chgData name="旭 崔" userId="c9529ebc8e11f68e" providerId="LiveId" clId="{5BFBD16D-A67E-47A1-BF8F-AD1BE8E7C388}" dt="2026-04-21T07:36:19.495" v="2679" actId="478"/>
          <ac:picMkLst>
            <pc:docMk/>
            <pc:sldMk cId="0" sldId="275"/>
            <ac:picMk id="4" creationId="{248E6F5F-60D6-4BB8-0F86-236F3A597B1A}"/>
          </ac:picMkLst>
        </pc:picChg>
        <pc:picChg chg="add del mod">
          <ac:chgData name="旭 崔" userId="c9529ebc8e11f68e" providerId="LiveId" clId="{5BFBD16D-A67E-47A1-BF8F-AD1BE8E7C388}" dt="2026-04-21T07:59:07.333" v="2681" actId="478"/>
          <ac:picMkLst>
            <pc:docMk/>
            <pc:sldMk cId="0" sldId="275"/>
            <ac:picMk id="5" creationId="{237A3756-E131-5FF7-D1B1-61742EAF30E6}"/>
          </ac:picMkLst>
        </pc:picChg>
        <pc:picChg chg="add del mod">
          <ac:chgData name="旭 崔" userId="c9529ebc8e11f68e" providerId="LiveId" clId="{5BFBD16D-A67E-47A1-BF8F-AD1BE8E7C388}" dt="2026-04-21T08:41:29.202" v="2683" actId="478"/>
          <ac:picMkLst>
            <pc:docMk/>
            <pc:sldMk cId="0" sldId="275"/>
            <ac:picMk id="6" creationId="{8575B169-7CBA-B94C-7289-E0E1C5984CB7}"/>
          </ac:picMkLst>
        </pc:picChg>
        <pc:picChg chg="add del mod">
          <ac:chgData name="旭 崔" userId="c9529ebc8e11f68e" providerId="LiveId" clId="{5BFBD16D-A67E-47A1-BF8F-AD1BE8E7C388}" dt="2026-04-21T08:55:47.115" v="2685" actId="478"/>
          <ac:picMkLst>
            <pc:docMk/>
            <pc:sldMk cId="0" sldId="275"/>
            <ac:picMk id="7" creationId="{CD604A39-EDB2-D49C-DE4E-028507F6ACAD}"/>
          </ac:picMkLst>
        </pc:picChg>
        <pc:picChg chg="add del mod">
          <ac:chgData name="旭 崔" userId="c9529ebc8e11f68e" providerId="LiveId" clId="{5BFBD16D-A67E-47A1-BF8F-AD1BE8E7C388}" dt="2026-04-21T09:09:25.258" v="2687" actId="478"/>
          <ac:picMkLst>
            <pc:docMk/>
            <pc:sldMk cId="0" sldId="275"/>
            <ac:picMk id="8" creationId="{8EB29698-AD76-6E77-0D32-8A199EC1B5E2}"/>
          </ac:picMkLst>
        </pc:picChg>
        <pc:picChg chg="add del mod">
          <ac:chgData name="旭 崔" userId="c9529ebc8e11f68e" providerId="LiveId" clId="{5BFBD16D-A67E-47A1-BF8F-AD1BE8E7C388}" dt="2026-04-21T09:10:15.310" v="2689" actId="478"/>
          <ac:picMkLst>
            <pc:docMk/>
            <pc:sldMk cId="0" sldId="275"/>
            <ac:picMk id="9" creationId="{ABF5FD94-2739-403E-0C95-BCBE5263C515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09:07.427" v="2748" actId="47"/>
        <pc:sldMkLst>
          <pc:docMk/>
          <pc:sldMk cId="0" sldId="276"/>
        </pc:sldMkLst>
      </pc:sldChg>
      <pc:sldChg chg="addSp delSp modSp del mod modTransition modAnim">
        <pc:chgData name="旭 崔" userId="c9529ebc8e11f68e" providerId="LiveId" clId="{5BFBD16D-A67E-47A1-BF8F-AD1BE8E7C388}" dt="2026-04-22T11:09:07.663" v="2749" actId="47"/>
        <pc:sldMkLst>
          <pc:docMk/>
          <pc:sldMk cId="0" sldId="277"/>
        </pc:sldMkLst>
      </pc:sldChg>
      <pc:sldChg chg="addSp delSp modSp del mod modTransition modAnim">
        <pc:chgData name="旭 崔" userId="c9529ebc8e11f68e" providerId="LiveId" clId="{5BFBD16D-A67E-47A1-BF8F-AD1BE8E7C388}" dt="2026-04-22T11:09:08.573" v="2752" actId="47"/>
        <pc:sldMkLst>
          <pc:docMk/>
          <pc:sldMk cId="0" sldId="278"/>
        </pc:sldMkLst>
      </pc:sldChg>
      <pc:sldChg chg="addSp delSp modSp del mod modTransition delAnim modAnim">
        <pc:chgData name="旭 崔" userId="c9529ebc8e11f68e" providerId="LiveId" clId="{5BFBD16D-A67E-47A1-BF8F-AD1BE8E7C388}" dt="2026-04-22T11:09:08.813" v="2753" actId="47"/>
        <pc:sldMkLst>
          <pc:docMk/>
          <pc:sldMk cId="0" sldId="279"/>
        </pc:sldMkLst>
        <pc:picChg chg="add del mod">
          <ac:chgData name="旭 崔" userId="c9529ebc8e11f68e" providerId="LiveId" clId="{5BFBD16D-A67E-47A1-BF8F-AD1BE8E7C388}" dt="2026-04-21T01:27:40.134" v="2584" actId="478"/>
          <ac:picMkLst>
            <pc:docMk/>
            <pc:sldMk cId="0" sldId="279"/>
            <ac:picMk id="4" creationId="{A8DAED9E-86B7-8E58-4170-38F86792CD87}"/>
          </ac:picMkLst>
        </pc:picChg>
        <pc:picChg chg="add del mod">
          <ac:chgData name="旭 崔" userId="c9529ebc8e11f68e" providerId="LiveId" clId="{5BFBD16D-A67E-47A1-BF8F-AD1BE8E7C388}" dt="2026-04-21T01:33:30.340" v="2586" actId="478"/>
          <ac:picMkLst>
            <pc:docMk/>
            <pc:sldMk cId="0" sldId="279"/>
            <ac:picMk id="5" creationId="{9AD0D2F1-D1CC-5D10-BF0C-04D2226B10AC}"/>
          </ac:picMkLst>
        </pc:picChg>
        <pc:picChg chg="add del mod">
          <ac:chgData name="旭 崔" userId="c9529ebc8e11f68e" providerId="LiveId" clId="{5BFBD16D-A67E-47A1-BF8F-AD1BE8E7C388}" dt="2026-04-21T01:39:07.214" v="2588" actId="478"/>
          <ac:picMkLst>
            <pc:docMk/>
            <pc:sldMk cId="0" sldId="279"/>
            <ac:picMk id="6" creationId="{7445CD87-D8AB-DD4A-E6AC-98642B5FEE88}"/>
          </ac:picMkLst>
        </pc:picChg>
        <pc:picChg chg="add del mod">
          <ac:chgData name="旭 崔" userId="c9529ebc8e11f68e" providerId="LiveId" clId="{5BFBD16D-A67E-47A1-BF8F-AD1BE8E7C388}" dt="2026-04-21T01:41:00.029" v="2590" actId="478"/>
          <ac:picMkLst>
            <pc:docMk/>
            <pc:sldMk cId="0" sldId="279"/>
            <ac:picMk id="7" creationId="{30D576BB-96A2-B381-52B1-7065C9D9B223}"/>
          </ac:picMkLst>
        </pc:picChg>
        <pc:picChg chg="add del mod">
          <ac:chgData name="旭 崔" userId="c9529ebc8e11f68e" providerId="LiveId" clId="{5BFBD16D-A67E-47A1-BF8F-AD1BE8E7C388}" dt="2026-04-21T01:47:04.922" v="2592" actId="478"/>
          <ac:picMkLst>
            <pc:docMk/>
            <pc:sldMk cId="0" sldId="279"/>
            <ac:picMk id="8" creationId="{3CF0F692-2A63-158B-BD75-2113C96EC70E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09:09.533" v="2755" actId="47"/>
        <pc:sldMkLst>
          <pc:docMk/>
          <pc:sldMk cId="0" sldId="280"/>
        </pc:sldMkLst>
        <pc:picChg chg="add del mod">
          <ac:chgData name="旭 崔" userId="c9529ebc8e11f68e" providerId="LiveId" clId="{5BFBD16D-A67E-47A1-BF8F-AD1BE8E7C388}" dt="2026-04-21T01:54:57.081" v="2594" actId="478"/>
          <ac:picMkLst>
            <pc:docMk/>
            <pc:sldMk cId="0" sldId="280"/>
            <ac:picMk id="24" creationId="{1D750287-98A0-107A-062C-8F22003276FF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9:09.793" v="2756" actId="47"/>
        <pc:sldMkLst>
          <pc:docMk/>
          <pc:sldMk cId="0" sldId="281"/>
        </pc:sldMkLst>
      </pc:sldChg>
      <pc:sldChg chg="addSp delSp modSp del mod modTransition delAnim modAnim">
        <pc:chgData name="旭 崔" userId="c9529ebc8e11f68e" providerId="LiveId" clId="{5BFBD16D-A67E-47A1-BF8F-AD1BE8E7C388}" dt="2026-04-22T11:09:10.282" v="2757" actId="47"/>
        <pc:sldMkLst>
          <pc:docMk/>
          <pc:sldMk cId="0" sldId="282"/>
        </pc:sldMkLst>
      </pc:sldChg>
      <pc:sldChg chg="addSp delSp modSp del mod modTransition delAnim modAnim">
        <pc:chgData name="旭 崔" userId="c9529ebc8e11f68e" providerId="LiveId" clId="{5BFBD16D-A67E-47A1-BF8F-AD1BE8E7C388}" dt="2026-04-22T11:09:11.782" v="2760" actId="47"/>
        <pc:sldMkLst>
          <pc:docMk/>
          <pc:sldMk cId="0" sldId="283"/>
        </pc:sldMkLst>
        <pc:picChg chg="add del mod">
          <ac:chgData name="旭 崔" userId="c9529ebc8e11f68e" providerId="LiveId" clId="{5BFBD16D-A67E-47A1-BF8F-AD1BE8E7C388}" dt="2026-04-21T02:03:40.035" v="2598" actId="478"/>
          <ac:picMkLst>
            <pc:docMk/>
            <pc:sldMk cId="0" sldId="283"/>
            <ac:picMk id="4" creationId="{AC345457-3583-A0D2-1F45-9E338626C9CB}"/>
          </ac:picMkLst>
        </pc:picChg>
      </pc:sldChg>
      <pc:sldChg chg="delSp modSp del mod modTransition modAnim">
        <pc:chgData name="旭 崔" userId="c9529ebc8e11f68e" providerId="LiveId" clId="{5BFBD16D-A67E-47A1-BF8F-AD1BE8E7C388}" dt="2026-04-22T11:09:12.144" v="2761" actId="47"/>
        <pc:sldMkLst>
          <pc:docMk/>
          <pc:sldMk cId="0" sldId="284"/>
        </pc:sldMkLst>
      </pc:sldChg>
      <pc:sldChg chg="addSp delSp modSp del mod modTransition addAnim delAnim modAnim">
        <pc:chgData name="旭 崔" userId="c9529ebc8e11f68e" providerId="LiveId" clId="{5BFBD16D-A67E-47A1-BF8F-AD1BE8E7C388}" dt="2026-04-22T11:09:12.574" v="2762" actId="47"/>
        <pc:sldMkLst>
          <pc:docMk/>
          <pc:sldMk cId="0" sldId="285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09:13.090" v="2763" actId="47"/>
        <pc:sldMkLst>
          <pc:docMk/>
          <pc:sldMk cId="0" sldId="286"/>
        </pc:sldMkLst>
        <pc:picChg chg="add del mod">
          <ac:chgData name="旭 崔" userId="c9529ebc8e11f68e" providerId="LiveId" clId="{5BFBD16D-A67E-47A1-BF8F-AD1BE8E7C388}" dt="2026-04-21T02:04:11.932" v="2600" actId="478"/>
          <ac:picMkLst>
            <pc:docMk/>
            <pc:sldMk cId="0" sldId="286"/>
            <ac:picMk id="4" creationId="{7751E442-F00F-DC13-B38E-9EFF0BC47AB3}"/>
          </ac:picMkLst>
        </pc:picChg>
        <pc:picChg chg="add del mod">
          <ac:chgData name="旭 崔" userId="c9529ebc8e11f68e" providerId="LiveId" clId="{5BFBD16D-A67E-47A1-BF8F-AD1BE8E7C388}" dt="2026-04-21T02:08:59.352" v="2602" actId="478"/>
          <ac:picMkLst>
            <pc:docMk/>
            <pc:sldMk cId="0" sldId="286"/>
            <ac:picMk id="5" creationId="{B70A6FF6-A8FD-7D0F-789A-55C420090798}"/>
          </ac:picMkLst>
        </pc:picChg>
        <pc:picChg chg="add del mod">
          <ac:chgData name="旭 崔" userId="c9529ebc8e11f68e" providerId="LiveId" clId="{5BFBD16D-A67E-47A1-BF8F-AD1BE8E7C388}" dt="2026-04-21T02:11:05.668" v="2604" actId="478"/>
          <ac:picMkLst>
            <pc:docMk/>
            <pc:sldMk cId="0" sldId="286"/>
            <ac:picMk id="6" creationId="{23269631-80B7-0CBC-3B26-DC8ADA7C1010}"/>
          </ac:picMkLst>
        </pc:picChg>
        <pc:picChg chg="add del mod">
          <ac:chgData name="旭 崔" userId="c9529ebc8e11f68e" providerId="LiveId" clId="{5BFBD16D-A67E-47A1-BF8F-AD1BE8E7C388}" dt="2026-04-21T02:12:58.287" v="2606" actId="478"/>
          <ac:picMkLst>
            <pc:docMk/>
            <pc:sldMk cId="0" sldId="286"/>
            <ac:picMk id="7" creationId="{3C99BB50-E9BC-A569-AA61-89548D23F428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9:14.229" v="2765" actId="47"/>
        <pc:sldMkLst>
          <pc:docMk/>
          <pc:sldMk cId="0" sldId="287"/>
        </pc:sldMkLst>
      </pc:sldChg>
      <pc:sldChg chg="addSp delSp modSp del mod modTransition delAnim modAnim">
        <pc:chgData name="旭 崔" userId="c9529ebc8e11f68e" providerId="LiveId" clId="{5BFBD16D-A67E-47A1-BF8F-AD1BE8E7C388}" dt="2026-04-22T11:09:15.094" v="2766" actId="47"/>
        <pc:sldMkLst>
          <pc:docMk/>
          <pc:sldMk cId="0" sldId="288"/>
        </pc:sldMkLst>
        <pc:picChg chg="add del mod">
          <ac:chgData name="旭 崔" userId="c9529ebc8e11f68e" providerId="LiveId" clId="{5BFBD16D-A67E-47A1-BF8F-AD1BE8E7C388}" dt="2026-04-21T02:17:53.020" v="2608" actId="478"/>
          <ac:picMkLst>
            <pc:docMk/>
            <pc:sldMk cId="0" sldId="288"/>
            <ac:picMk id="2" creationId="{9F12CA6A-FB83-56FB-9C1C-06F989B2C358}"/>
          </ac:picMkLst>
        </pc:picChg>
        <pc:picChg chg="add del mod">
          <ac:chgData name="旭 崔" userId="c9529ebc8e11f68e" providerId="LiveId" clId="{5BFBD16D-A67E-47A1-BF8F-AD1BE8E7C388}" dt="2026-04-21T02:22:56.690" v="2610" actId="478"/>
          <ac:picMkLst>
            <pc:docMk/>
            <pc:sldMk cId="0" sldId="288"/>
            <ac:picMk id="3" creationId="{E079BA34-857A-FBD4-37AD-AAE89F362677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9:15.532" v="2767" actId="47"/>
        <pc:sldMkLst>
          <pc:docMk/>
          <pc:sldMk cId="0" sldId="28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89"/>
            <ac:picMk id="8" creationId="{635CE6C0-1E53-1CA0-45BC-F1BBB5317545}"/>
          </ac:picMkLst>
        </pc:picChg>
      </pc:sldChg>
      <pc:sldChg chg="addSp delSp modSp mod modTransition setBg addAnim delAnim modAnim modNotesTx">
        <pc:chgData name="旭 崔" userId="c9529ebc8e11f68e" providerId="LiveId" clId="{5BFBD16D-A67E-47A1-BF8F-AD1BE8E7C388}" dt="2026-04-22T11:09:18.361" v="2768" actId="6549"/>
        <pc:sldMkLst>
          <pc:docMk/>
          <pc:sldMk cId="0" sldId="290"/>
        </pc:sldMkLst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8" creationId="{A9BD9CD8-5921-7377-6E5C-A4B1E2B3CB50}"/>
          </ac:spMkLst>
        </pc:spChg>
        <pc:spChg chg="add mod">
          <ac:chgData name="旭 崔" userId="c9529ebc8e11f68e" providerId="LiveId" clId="{5BFBD16D-A67E-47A1-BF8F-AD1BE8E7C388}" dt="2026-04-20T07:29:47.157" v="1671" actId="207"/>
          <ac:spMkLst>
            <pc:docMk/>
            <pc:sldMk cId="0" sldId="290"/>
            <ac:spMk id="9" creationId="{48E79FC5-746D-8A8D-672F-0E5B7434E93B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0" creationId="{C362B9DF-F340-53E1-5AA8-4269384F63C4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1" creationId="{098AF16D-91C0-BA7B-57E3-A2F31B665088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90"/>
            <ac:picMk id="13" creationId="{57915382-831B-180B-B772-8A2F1A994D99}"/>
          </ac:picMkLst>
        </pc:picChg>
        <pc:picChg chg="add del mod">
          <ac:chgData name="旭 崔" userId="c9529ebc8e11f68e" providerId="LiveId" clId="{5BFBD16D-A67E-47A1-BF8F-AD1BE8E7C388}" dt="2026-04-21T07:16:13.021" v="2614" actId="478"/>
          <ac:picMkLst>
            <pc:docMk/>
            <pc:sldMk cId="0" sldId="290"/>
            <ac:picMk id="17" creationId="{D470FB2A-9548-2E8E-A0AE-E612BD0D906A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08:59.375" v="2728" actId="47"/>
        <pc:sldMkLst>
          <pc:docMk/>
          <pc:sldMk cId="3844467704" sldId="30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844467704" sldId="308"/>
            <ac:picMk id="42" creationId="{0AB004CB-5EC3-3A18-C533-B00806DC3DE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08:59.882" v="2730" actId="47"/>
        <pc:sldMkLst>
          <pc:docMk/>
          <pc:sldMk cId="3391538279" sldId="30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391538279" sldId="309"/>
            <ac:picMk id="32" creationId="{1C75DBAC-B110-08C5-DF53-8F17FB75879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09:00.108" v="2731" actId="47"/>
        <pc:sldMkLst>
          <pc:docMk/>
          <pc:sldMk cId="69468023" sldId="31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69468023" sldId="310"/>
            <ac:picMk id="29" creationId="{C013570A-6CDA-6912-57F5-C797745A5DAB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08:59.635" v="2729" actId="47"/>
        <pc:sldMkLst>
          <pc:docMk/>
          <pc:sldMk cId="1999285413" sldId="31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1999285413" sldId="311"/>
            <ac:picMk id="39" creationId="{08E99C72-439D-09C1-7C4F-B70234EFE663}"/>
          </ac:picMkLst>
        </pc:picChg>
      </pc:sldChg>
      <pc:sldChg chg="modSp add del mod modTransition">
        <pc:chgData name="旭 崔" userId="c9529ebc8e11f68e" providerId="LiveId" clId="{5BFBD16D-A67E-47A1-BF8F-AD1BE8E7C388}" dt="2026-04-22T11:02:43.117" v="2727" actId="47"/>
        <pc:sldMkLst>
          <pc:docMk/>
          <pc:sldMk cId="218626469" sldId="315"/>
        </pc:sldMkLst>
      </pc:sldChg>
      <pc:sldChg chg="addSp delSp modSp add mod ord modTransition setBg modAnim modNotesTx">
        <pc:chgData name="旭 崔" userId="c9529ebc8e11f68e" providerId="LiveId" clId="{5BFBD16D-A67E-47A1-BF8F-AD1BE8E7C388}" dt="2026-04-22T11:01:39.278" v="2726"/>
        <pc:sldMkLst>
          <pc:docMk/>
          <pc:sldMk cId="2886725894" sldId="316"/>
        </pc:sldMkLst>
        <pc:spChg chg="mod">
          <ac:chgData name="旭 崔" userId="c9529ebc8e11f68e" providerId="LiveId" clId="{5BFBD16D-A67E-47A1-BF8F-AD1BE8E7C388}" dt="2026-04-20T07:17:53.238" v="1464" actId="208"/>
          <ac:spMkLst>
            <pc:docMk/>
            <pc:sldMk cId="2886725894" sldId="316"/>
            <ac:spMk id="5" creationId="{7F1D5146-1DD2-059E-A632-11ED956E3F7A}"/>
          </ac:spMkLst>
        </pc:spChg>
        <pc:spChg chg="mod">
          <ac:chgData name="旭 崔" userId="c9529ebc8e11f68e" providerId="LiveId" clId="{5BFBD16D-A67E-47A1-BF8F-AD1BE8E7C388}" dt="2026-04-20T06:55:43.213" v="1225" actId="207"/>
          <ac:spMkLst>
            <pc:docMk/>
            <pc:sldMk cId="2886725894" sldId="316"/>
            <ac:spMk id="7" creationId="{B134EC75-F055-CE23-235E-A2006D8D8C51}"/>
          </ac:spMkLst>
        </pc:spChg>
        <pc:spChg chg="mod">
          <ac:chgData name="旭 崔" userId="c9529ebc8e11f68e" providerId="LiveId" clId="{5BFBD16D-A67E-47A1-BF8F-AD1BE8E7C388}" dt="2026-04-20T06:55:50.858" v="1226" actId="207"/>
          <ac:spMkLst>
            <pc:docMk/>
            <pc:sldMk cId="2886725894" sldId="316"/>
            <ac:spMk id="8" creationId="{50035EBE-D23D-16A0-FF3E-B2C050161FDD}"/>
          </ac:spMkLst>
        </pc:spChg>
        <pc:spChg chg="mod">
          <ac:chgData name="旭 崔" userId="c9529ebc8e11f68e" providerId="LiveId" clId="{5BFBD16D-A67E-47A1-BF8F-AD1BE8E7C388}" dt="2026-04-20T07:17:53.238" v="1464" actId="208"/>
          <ac:spMkLst>
            <pc:docMk/>
            <pc:sldMk cId="2886725894" sldId="316"/>
            <ac:spMk id="9" creationId="{882B35CC-CD22-9C39-F168-ACA77F9A8F34}"/>
          </ac:spMkLst>
        </pc:spChg>
        <pc:spChg chg="mod">
          <ac:chgData name="旭 崔" userId="c9529ebc8e11f68e" providerId="LiveId" clId="{5BFBD16D-A67E-47A1-BF8F-AD1BE8E7C388}" dt="2026-04-20T06:55:50.858" v="1226" actId="207"/>
          <ac:spMkLst>
            <pc:docMk/>
            <pc:sldMk cId="2886725894" sldId="316"/>
            <ac:spMk id="11" creationId="{DDC999A2-05D2-34E9-D021-650058D88E26}"/>
          </ac:spMkLst>
        </pc:spChg>
        <pc:spChg chg="mod">
          <ac:chgData name="旭 崔" userId="c9529ebc8e11f68e" providerId="LiveId" clId="{5BFBD16D-A67E-47A1-BF8F-AD1BE8E7C388}" dt="2026-04-20T06:55:50.858" v="1226" actId="207"/>
          <ac:spMkLst>
            <pc:docMk/>
            <pc:sldMk cId="2886725894" sldId="316"/>
            <ac:spMk id="12" creationId="{9C0218DD-FA73-9872-9782-CC18BC817ADA}"/>
          </ac:spMkLst>
        </pc:spChg>
        <pc:spChg chg="mod">
          <ac:chgData name="旭 崔" userId="c9529ebc8e11f68e" providerId="LiveId" clId="{5BFBD16D-A67E-47A1-BF8F-AD1BE8E7C388}" dt="2026-04-20T07:17:53.238" v="1464" actId="208"/>
          <ac:spMkLst>
            <pc:docMk/>
            <pc:sldMk cId="2886725894" sldId="316"/>
            <ac:spMk id="13" creationId="{57BE7219-AFA9-5B0D-90C5-E6F4985DE096}"/>
          </ac:spMkLst>
        </pc:spChg>
        <pc:spChg chg="mod">
          <ac:chgData name="旭 崔" userId="c9529ebc8e11f68e" providerId="LiveId" clId="{5BFBD16D-A67E-47A1-BF8F-AD1BE8E7C388}" dt="2026-04-20T06:55:50.858" v="1226" actId="207"/>
          <ac:spMkLst>
            <pc:docMk/>
            <pc:sldMk cId="2886725894" sldId="316"/>
            <ac:spMk id="15" creationId="{CAE1A069-65AB-DC12-71A1-01D1A6A1CF1E}"/>
          </ac:spMkLst>
        </pc:spChg>
        <pc:spChg chg="mod">
          <ac:chgData name="旭 崔" userId="c9529ebc8e11f68e" providerId="LiveId" clId="{5BFBD16D-A67E-47A1-BF8F-AD1BE8E7C388}" dt="2026-04-20T06:55:50.858" v="1226" actId="207"/>
          <ac:spMkLst>
            <pc:docMk/>
            <pc:sldMk cId="2886725894" sldId="316"/>
            <ac:spMk id="16" creationId="{9655183E-B03D-6E99-51EC-81591CC27482}"/>
          </ac:spMkLst>
        </pc:spChg>
        <pc:spChg chg="mod">
          <ac:chgData name="旭 崔" userId="c9529ebc8e11f68e" providerId="LiveId" clId="{5BFBD16D-A67E-47A1-BF8F-AD1BE8E7C388}" dt="2026-04-20T07:17:53.238" v="1464" actId="208"/>
          <ac:spMkLst>
            <pc:docMk/>
            <pc:sldMk cId="2886725894" sldId="316"/>
            <ac:spMk id="17" creationId="{F372F47D-FC92-0C39-CA70-EBB0CF07DB9C}"/>
          </ac:spMkLst>
        </pc:spChg>
        <pc:spChg chg="mod">
          <ac:chgData name="旭 崔" userId="c9529ebc8e11f68e" providerId="LiveId" clId="{5BFBD16D-A67E-47A1-BF8F-AD1BE8E7C388}" dt="2026-04-20T06:55:50.858" v="1226" actId="207"/>
          <ac:spMkLst>
            <pc:docMk/>
            <pc:sldMk cId="2886725894" sldId="316"/>
            <ac:spMk id="19" creationId="{D7814E71-CF06-0DBC-0CE5-AB348C9737AA}"/>
          </ac:spMkLst>
        </pc:spChg>
        <pc:spChg chg="mod">
          <ac:chgData name="旭 崔" userId="c9529ebc8e11f68e" providerId="LiveId" clId="{5BFBD16D-A67E-47A1-BF8F-AD1BE8E7C388}" dt="2026-04-20T06:55:50.858" v="1226" actId="207"/>
          <ac:spMkLst>
            <pc:docMk/>
            <pc:sldMk cId="2886725894" sldId="316"/>
            <ac:spMk id="20" creationId="{F44B7078-DA58-E3E6-4D89-49A150D71229}"/>
          </ac:spMkLst>
        </pc:spChg>
        <pc:picChg chg="add del mod ord">
          <ac:chgData name="旭 崔" userId="c9529ebc8e11f68e" providerId="LiveId" clId="{5BFBD16D-A67E-47A1-BF8F-AD1BE8E7C388}" dt="2026-04-20T08:47:48.364" v="2272" actId="14826"/>
          <ac:picMkLst>
            <pc:docMk/>
            <pc:sldMk cId="2886725894" sldId="316"/>
            <ac:picMk id="22" creationId="{892C7D39-4463-5439-9586-D233B0C8B3D1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886725894" sldId="316"/>
            <ac:picMk id="39" creationId="{2E7F454D-156C-611F-1F7B-0D9E6031E3F6}"/>
          </ac:picMkLst>
        </pc:picChg>
      </pc:sldChg>
      <pc:sldChg chg="addSp delSp modSp add mod ord modTransition setBg modAnim">
        <pc:chgData name="旭 崔" userId="c9529ebc8e11f68e" providerId="LiveId" clId="{5BFBD16D-A67E-47A1-BF8F-AD1BE8E7C388}" dt="2026-04-22T11:01:39.278" v="2726"/>
        <pc:sldMkLst>
          <pc:docMk/>
          <pc:sldMk cId="291331550" sldId="318"/>
        </pc:sldMkLst>
        <pc:spChg chg="mod">
          <ac:chgData name="旭 崔" userId="c9529ebc8e11f68e" providerId="LiveId" clId="{5BFBD16D-A67E-47A1-BF8F-AD1BE8E7C388}" dt="2026-04-20T06:57:43.359" v="1239" actId="207"/>
          <ac:spMkLst>
            <pc:docMk/>
            <pc:sldMk cId="291331550" sldId="318"/>
            <ac:spMk id="5" creationId="{F289C1F0-FCA8-D231-A20E-DAC438A2207D}"/>
          </ac:spMkLst>
        </pc:spChg>
        <pc:spChg chg="mod">
          <ac:chgData name="旭 崔" userId="c9529ebc8e11f68e" providerId="LiveId" clId="{5BFBD16D-A67E-47A1-BF8F-AD1BE8E7C388}" dt="2026-04-20T06:58:04.953" v="1242" actId="207"/>
          <ac:spMkLst>
            <pc:docMk/>
            <pc:sldMk cId="291331550" sldId="318"/>
            <ac:spMk id="7" creationId="{C8A227C7-E0D6-FEF4-50C6-F1D0B606448B}"/>
          </ac:spMkLst>
        </pc:spChg>
        <pc:spChg chg="mod">
          <ac:chgData name="旭 崔" userId="c9529ebc8e11f68e" providerId="LiveId" clId="{5BFBD16D-A67E-47A1-BF8F-AD1BE8E7C388}" dt="2026-04-20T06:57:43.359" v="1239" actId="207"/>
          <ac:spMkLst>
            <pc:docMk/>
            <pc:sldMk cId="291331550" sldId="318"/>
            <ac:spMk id="9" creationId="{0AC31782-6DEA-E6B2-C96C-75F9A6DA9531}"/>
          </ac:spMkLst>
        </pc:spChg>
        <pc:spChg chg="mod">
          <ac:chgData name="旭 崔" userId="c9529ebc8e11f68e" providerId="LiveId" clId="{5BFBD16D-A67E-47A1-BF8F-AD1BE8E7C388}" dt="2026-04-20T06:58:10.420" v="1244" actId="207"/>
          <ac:spMkLst>
            <pc:docMk/>
            <pc:sldMk cId="291331550" sldId="318"/>
            <ac:spMk id="11" creationId="{C79DA405-BE17-6879-02B7-56F904335DED}"/>
          </ac:spMkLst>
        </pc:spChg>
        <pc:spChg chg="mod">
          <ac:chgData name="旭 崔" userId="c9529ebc8e11f68e" providerId="LiveId" clId="{5BFBD16D-A67E-47A1-BF8F-AD1BE8E7C388}" dt="2026-04-20T06:57:43.359" v="1239" actId="207"/>
          <ac:spMkLst>
            <pc:docMk/>
            <pc:sldMk cId="291331550" sldId="318"/>
            <ac:spMk id="13" creationId="{176482FD-AB62-58BC-96AF-FDCCF63C850D}"/>
          </ac:spMkLst>
        </pc:spChg>
        <pc:spChg chg="mod">
          <ac:chgData name="旭 崔" userId="c9529ebc8e11f68e" providerId="LiveId" clId="{5BFBD16D-A67E-47A1-BF8F-AD1BE8E7C388}" dt="2026-04-20T06:58:08.235" v="1243" actId="207"/>
          <ac:spMkLst>
            <pc:docMk/>
            <pc:sldMk cId="291331550" sldId="318"/>
            <ac:spMk id="15" creationId="{4C7F87C6-6C63-019F-E2A0-BF64F4262109}"/>
          </ac:spMkLst>
        </pc:spChg>
        <pc:spChg chg="mod">
          <ac:chgData name="旭 崔" userId="c9529ebc8e11f68e" providerId="LiveId" clId="{5BFBD16D-A67E-47A1-BF8F-AD1BE8E7C388}" dt="2026-04-20T03:41:09.619" v="656" actId="14861"/>
          <ac:spMkLst>
            <pc:docMk/>
            <pc:sldMk cId="291331550" sldId="318"/>
            <ac:spMk id="16" creationId="{B14DC0AA-62D1-9484-6D4F-42155BD4E0DD}"/>
          </ac:spMkLst>
        </pc:spChg>
        <pc:spChg chg="mod">
          <ac:chgData name="旭 崔" userId="c9529ebc8e11f68e" providerId="LiveId" clId="{5BFBD16D-A67E-47A1-BF8F-AD1BE8E7C388}" dt="2026-04-20T06:57:43.359" v="1239" actId="207"/>
          <ac:spMkLst>
            <pc:docMk/>
            <pc:sldMk cId="291331550" sldId="318"/>
            <ac:spMk id="17" creationId="{928A6CFC-2256-5F43-2D2B-D3097520E775}"/>
          </ac:spMkLst>
        </pc:spChg>
        <pc:spChg chg="mod">
          <ac:chgData name="旭 崔" userId="c9529ebc8e11f68e" providerId="LiveId" clId="{5BFBD16D-A67E-47A1-BF8F-AD1BE8E7C388}" dt="2026-04-20T06:58:12.585" v="1245" actId="207"/>
          <ac:spMkLst>
            <pc:docMk/>
            <pc:sldMk cId="291331550" sldId="318"/>
            <ac:spMk id="19" creationId="{785A37EA-4D89-521D-1CD0-C82D9FEC9E4B}"/>
          </ac:spMkLst>
        </pc:spChg>
        <pc:picChg chg="mod">
          <ac:chgData name="旭 崔" userId="c9529ebc8e11f68e" providerId="LiveId" clId="{5BFBD16D-A67E-47A1-BF8F-AD1BE8E7C388}" dt="2026-04-20T06:57:57.118" v="1241" actId="208"/>
          <ac:picMkLst>
            <pc:docMk/>
            <pc:sldMk cId="291331550" sldId="318"/>
            <ac:picMk id="6" creationId="{AF62D6DC-5793-93ED-9E94-046D8714799E}"/>
          </ac:picMkLst>
        </pc:picChg>
        <pc:picChg chg="mod">
          <ac:chgData name="旭 崔" userId="c9529ebc8e11f68e" providerId="LiveId" clId="{5BFBD16D-A67E-47A1-BF8F-AD1BE8E7C388}" dt="2026-04-20T06:57:57.118" v="1241" actId="208"/>
          <ac:picMkLst>
            <pc:docMk/>
            <pc:sldMk cId="291331550" sldId="318"/>
            <ac:picMk id="10" creationId="{EF995F09-9938-A565-9AAD-9C995A3DB0CE}"/>
          </ac:picMkLst>
        </pc:picChg>
        <pc:picChg chg="mod">
          <ac:chgData name="旭 崔" userId="c9529ebc8e11f68e" providerId="LiveId" clId="{5BFBD16D-A67E-47A1-BF8F-AD1BE8E7C388}" dt="2026-04-20T06:57:57.118" v="1241" actId="208"/>
          <ac:picMkLst>
            <pc:docMk/>
            <pc:sldMk cId="291331550" sldId="318"/>
            <ac:picMk id="14" creationId="{E52147B2-8330-5155-76AF-06A4E595D974}"/>
          </ac:picMkLst>
        </pc:picChg>
        <pc:picChg chg="mod">
          <ac:chgData name="旭 崔" userId="c9529ebc8e11f68e" providerId="LiveId" clId="{5BFBD16D-A67E-47A1-BF8F-AD1BE8E7C388}" dt="2026-04-20T06:57:57.118" v="1241" actId="208"/>
          <ac:picMkLst>
            <pc:docMk/>
            <pc:sldMk cId="291331550" sldId="318"/>
            <ac:picMk id="18" creationId="{06E54A42-E5C1-4927-B936-48AA40E46BD4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91331550" sldId="318"/>
            <ac:picMk id="30" creationId="{1EC5A0E9-27BE-66E2-3CB2-8B0AEBE2813A}"/>
          </ac:picMkLst>
        </pc:picChg>
      </pc:sldChg>
      <pc:sldChg chg="addSp delSp modSp add del mod modTransition setBg modAnim modNotes">
        <pc:chgData name="旭 崔" userId="c9529ebc8e11f68e" providerId="LiveId" clId="{5BFBD16D-A67E-47A1-BF8F-AD1BE8E7C388}" dt="2026-04-22T11:09:13.772" v="2764" actId="47"/>
        <pc:sldMkLst>
          <pc:docMk/>
          <pc:sldMk cId="3421722413" sldId="320"/>
        </pc:sldMkLst>
      </pc:sldChg>
      <pc:sldChg chg="addSp delSp modSp add del mod modTransition setBg addAnim delAnim modAnim modNotesTx">
        <pc:chgData name="旭 崔" userId="c9529ebc8e11f68e" providerId="LiveId" clId="{5BFBD16D-A67E-47A1-BF8F-AD1BE8E7C388}" dt="2026-04-22T11:09:06.475" v="2745" actId="47"/>
        <pc:sldMkLst>
          <pc:docMk/>
          <pc:sldMk cId="3772655690" sldId="321"/>
        </pc:sldMkLst>
      </pc:sldChg>
      <pc:sldChg chg="addSp modSp add del mod modTransition setBg">
        <pc:chgData name="旭 崔" userId="c9529ebc8e11f68e" providerId="LiveId" clId="{5BFBD16D-A67E-47A1-BF8F-AD1BE8E7C388}" dt="2026-04-22T11:09:08.314" v="2751" actId="47"/>
        <pc:sldMkLst>
          <pc:docMk/>
          <pc:sldMk cId="810524580" sldId="322"/>
        </pc:sldMkLst>
      </pc:sldChg>
      <pc:sldChg chg="addSp modSp add del mod ord modTransition setBg">
        <pc:chgData name="旭 崔" userId="c9529ebc8e11f68e" providerId="LiveId" clId="{5BFBD16D-A67E-47A1-BF8F-AD1BE8E7C388}" dt="2026-04-22T11:09:08.025" v="2750" actId="47"/>
        <pc:sldMkLst>
          <pc:docMk/>
          <pc:sldMk cId="729124848" sldId="323"/>
        </pc:sldMkLst>
      </pc:sldChg>
      <pc:sldChg chg="addSp delSp modSp add mod modTransition setBg delAnim modAnim">
        <pc:chgData name="旭 崔" userId="c9529ebc8e11f68e" providerId="LiveId" clId="{5BFBD16D-A67E-47A1-BF8F-AD1BE8E7C388}" dt="2026-04-22T11:01:39.278" v="2726"/>
        <pc:sldMkLst>
          <pc:docMk/>
          <pc:sldMk cId="3329441572" sldId="324"/>
        </pc:sldMkLst>
        <pc:spChg chg="mod">
          <ac:chgData name="旭 崔" userId="c9529ebc8e11f68e" providerId="LiveId" clId="{5BFBD16D-A67E-47A1-BF8F-AD1BE8E7C388}" dt="2026-04-20T07:00:27.094" v="1267" actId="14861"/>
          <ac:spMkLst>
            <pc:docMk/>
            <pc:sldMk cId="3329441572" sldId="324"/>
            <ac:spMk id="4" creationId="{243C9383-85E1-0E60-AD59-5449204B0BDF}"/>
          </ac:spMkLst>
        </pc:spChg>
        <pc:spChg chg="mod">
          <ac:chgData name="旭 崔" userId="c9529ebc8e11f68e" providerId="LiveId" clId="{5BFBD16D-A67E-47A1-BF8F-AD1BE8E7C388}" dt="2026-04-20T07:00:04.700" v="1262" actId="14861"/>
          <ac:spMkLst>
            <pc:docMk/>
            <pc:sldMk cId="3329441572" sldId="324"/>
            <ac:spMk id="8" creationId="{62EF2A72-B322-8A26-4148-9D348F2F6ED1}"/>
          </ac:spMkLst>
        </pc:spChg>
        <pc:picChg chg="add del mod">
          <ac:chgData name="旭 崔" userId="c9529ebc8e11f68e" providerId="LiveId" clId="{5BFBD16D-A67E-47A1-BF8F-AD1BE8E7C388}" dt="2026-04-21T01:12:39.893" v="2570" actId="478"/>
          <ac:picMkLst>
            <pc:docMk/>
            <pc:sldMk cId="3329441572" sldId="324"/>
            <ac:picMk id="2" creationId="{0FD5034A-C848-5E42-353A-745712273015}"/>
          </ac:picMkLst>
        </pc:picChg>
      </pc:sldChg>
      <pc:sldChg chg="modSp add mod modTransition setBg">
        <pc:chgData name="旭 崔" userId="c9529ebc8e11f68e" providerId="LiveId" clId="{5BFBD16D-A67E-47A1-BF8F-AD1BE8E7C388}" dt="2026-04-22T11:01:39.278" v="2726"/>
        <pc:sldMkLst>
          <pc:docMk/>
          <pc:sldMk cId="3554775244" sldId="325"/>
        </pc:sldMkLst>
        <pc:spChg chg="mod">
          <ac:chgData name="旭 崔" userId="c9529ebc8e11f68e" providerId="LiveId" clId="{5BFBD16D-A67E-47A1-BF8F-AD1BE8E7C388}" dt="2026-04-20T07:00:48.580" v="1274" actId="208"/>
          <ac:spMkLst>
            <pc:docMk/>
            <pc:sldMk cId="3554775244" sldId="325"/>
            <ac:spMk id="4" creationId="{6020BCBF-0797-6C5B-8090-72F92BCB3E4A}"/>
          </ac:spMkLst>
        </pc:spChg>
        <pc:spChg chg="mod">
          <ac:chgData name="旭 崔" userId="c9529ebc8e11f68e" providerId="LiveId" clId="{5BFBD16D-A67E-47A1-BF8F-AD1BE8E7C388}" dt="2026-04-20T07:01:07.500" v="1281" actId="14861"/>
          <ac:spMkLst>
            <pc:docMk/>
            <pc:sldMk cId="3554775244" sldId="325"/>
            <ac:spMk id="12" creationId="{6E6597B5-A167-C461-BE31-09528397E89D}"/>
          </ac:spMkLst>
        </pc:spChg>
      </pc:sldChg>
      <pc:sldChg chg="addSp delSp modSp add mod modTransition setBg delAnim modAnim">
        <pc:chgData name="旭 崔" userId="c9529ebc8e11f68e" providerId="LiveId" clId="{5BFBD16D-A67E-47A1-BF8F-AD1BE8E7C388}" dt="2026-04-22T11:01:39.278" v="2726"/>
        <pc:sldMkLst>
          <pc:docMk/>
          <pc:sldMk cId="1535715520" sldId="326"/>
        </pc:sldMkLst>
        <pc:spChg chg="mod">
          <ac:chgData name="旭 崔" userId="c9529ebc8e11f68e" providerId="LiveId" clId="{5BFBD16D-A67E-47A1-BF8F-AD1BE8E7C388}" dt="2026-04-20T07:01:25.320" v="1287" actId="14861"/>
          <ac:spMkLst>
            <pc:docMk/>
            <pc:sldMk cId="1535715520" sldId="326"/>
            <ac:spMk id="4" creationId="{7E02228E-A169-B8A7-5084-38C3EACA8B52}"/>
          </ac:spMkLst>
        </pc:spChg>
        <pc:spChg chg="mod">
          <ac:chgData name="旭 崔" userId="c9529ebc8e11f68e" providerId="LiveId" clId="{5BFBD16D-A67E-47A1-BF8F-AD1BE8E7C388}" dt="2026-04-20T07:01:44.922" v="1296" actId="14861"/>
          <ac:spMkLst>
            <pc:docMk/>
            <pc:sldMk cId="1535715520" sldId="326"/>
            <ac:spMk id="16" creationId="{629D76D7-7BB9-520D-D2F9-8BD7849F17F2}"/>
          </ac:spMkLst>
        </pc:spChg>
        <pc:picChg chg="mod">
          <ac:chgData name="旭 崔" userId="c9529ebc8e11f68e" providerId="LiveId" clId="{5BFBD16D-A67E-47A1-BF8F-AD1BE8E7C388}" dt="2026-04-20T07:04:48.978" v="1329" actId="208"/>
          <ac:picMkLst>
            <pc:docMk/>
            <pc:sldMk cId="1535715520" sldId="326"/>
            <ac:picMk id="6" creationId="{58E95384-FA27-F4FB-42A9-4327F9204EC8}"/>
          </ac:picMkLst>
        </pc:picChg>
        <pc:picChg chg="mod">
          <ac:chgData name="旭 崔" userId="c9529ebc8e11f68e" providerId="LiveId" clId="{5BFBD16D-A67E-47A1-BF8F-AD1BE8E7C388}" dt="2026-04-20T07:04:48.978" v="1329" actId="208"/>
          <ac:picMkLst>
            <pc:docMk/>
            <pc:sldMk cId="1535715520" sldId="326"/>
            <ac:picMk id="10" creationId="{981481A1-6B1A-49D2-132A-FFE702CEE50D}"/>
          </ac:picMkLst>
        </pc:picChg>
        <pc:picChg chg="mod">
          <ac:chgData name="旭 崔" userId="c9529ebc8e11f68e" providerId="LiveId" clId="{5BFBD16D-A67E-47A1-BF8F-AD1BE8E7C388}" dt="2026-04-20T07:04:48.978" v="1329" actId="208"/>
          <ac:picMkLst>
            <pc:docMk/>
            <pc:sldMk cId="1535715520" sldId="326"/>
            <ac:picMk id="14" creationId="{02BB069C-460E-8B12-128C-6FD3AFE3BAFA}"/>
          </ac:picMkLst>
        </pc:picChg>
        <pc:picChg chg="mod">
          <ac:chgData name="旭 崔" userId="c9529ebc8e11f68e" providerId="LiveId" clId="{5BFBD16D-A67E-47A1-BF8F-AD1BE8E7C388}" dt="2026-04-20T07:04:48.978" v="1329" actId="208"/>
          <ac:picMkLst>
            <pc:docMk/>
            <pc:sldMk cId="1535715520" sldId="326"/>
            <ac:picMk id="18" creationId="{7CCFDDD8-BABB-5106-4E69-6E2F16626E43}"/>
          </ac:picMkLst>
        </pc:picChg>
        <pc:picChg chg="add del mod">
          <ac:chgData name="旭 崔" userId="c9529ebc8e11f68e" providerId="LiveId" clId="{5BFBD16D-A67E-47A1-BF8F-AD1BE8E7C388}" dt="2026-04-21T01:13:35.726" v="2574" actId="478"/>
          <ac:picMkLst>
            <pc:docMk/>
            <pc:sldMk cId="1535715520" sldId="326"/>
            <ac:picMk id="21" creationId="{922F9917-F71F-AC1E-EFF6-9E3972F6753D}"/>
          </ac:picMkLst>
        </pc:picChg>
      </pc:sldChg>
      <pc:sldChg chg="addSp delSp modSp add del mod modTransition setBg delAnim modNotesTx">
        <pc:chgData name="旭 崔" userId="c9529ebc8e11f68e" providerId="LiveId" clId="{5BFBD16D-A67E-47A1-BF8F-AD1BE8E7C388}" dt="2026-04-22T11:09:07.137" v="2747" actId="47"/>
        <pc:sldMkLst>
          <pc:docMk/>
          <pc:sldMk cId="1177360445" sldId="327"/>
        </pc:sldMkLst>
      </pc:sldChg>
      <pc:sldChg chg="addSp delSp modSp add del mod modTransition setBg delAnim">
        <pc:chgData name="旭 崔" userId="c9529ebc8e11f68e" providerId="LiveId" clId="{5BFBD16D-A67E-47A1-BF8F-AD1BE8E7C388}" dt="2026-04-22T11:09:09.250" v="2754" actId="47"/>
        <pc:sldMkLst>
          <pc:docMk/>
          <pc:sldMk cId="666375371" sldId="328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9:10.839" v="2758" actId="47"/>
        <pc:sldMkLst>
          <pc:docMk/>
          <pc:sldMk cId="2249872552" sldId="329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9:11.208" v="2759" actId="47"/>
        <pc:sldMkLst>
          <pc:docMk/>
          <pc:sldMk cId="83838457" sldId="330"/>
        </pc:sldMkLst>
        <pc:picChg chg="add del mod">
          <ac:chgData name="旭 崔" userId="c9529ebc8e11f68e" providerId="LiveId" clId="{5BFBD16D-A67E-47A1-BF8F-AD1BE8E7C388}" dt="2026-04-21T01:57:14.429" v="2596" actId="478"/>
          <ac:picMkLst>
            <pc:docMk/>
            <pc:sldMk cId="83838457" sldId="330"/>
            <ac:picMk id="6" creationId="{EE5D4F83-0B13-67B5-65B7-2F4DAA9A9C27}"/>
          </ac:picMkLst>
        </pc:picChg>
      </pc:sldChg>
      <pc:sldChg chg="addSp delSp modSp add del mod ord modTransition setBg delAnim modAnim">
        <pc:chgData name="旭 崔" userId="c9529ebc8e11f68e" providerId="LiveId" clId="{5BFBD16D-A67E-47A1-BF8F-AD1BE8E7C388}" dt="2026-04-22T11:09:00.978" v="2733" actId="47"/>
        <pc:sldMkLst>
          <pc:docMk/>
          <pc:sldMk cId="3121040272" sldId="33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121040272" sldId="331"/>
            <ac:picMk id="30" creationId="{369FC957-F48B-02C5-F9F9-69806260FC12}"/>
          </ac:picMkLst>
        </pc:picChg>
      </pc:sldChg>
      <pc:sldChg chg="addSp delSp modSp new del mod">
        <pc:chgData name="旭 崔" userId="c9529ebc8e11f68e" providerId="LiveId" clId="{5BFBD16D-A67E-47A1-BF8F-AD1BE8E7C388}" dt="2026-04-21T01:15:33.491" v="2582" actId="47"/>
        <pc:sldMkLst>
          <pc:docMk/>
          <pc:sldMk cId="670083034" sldId="332"/>
        </pc:sldMkLst>
        <pc:picChg chg="add del mod">
          <ac:chgData name="旭 崔" userId="c9529ebc8e11f68e" providerId="LiveId" clId="{5BFBD16D-A67E-47A1-BF8F-AD1BE8E7C388}" dt="2026-04-21T01:15:31.140" v="2581" actId="478"/>
          <ac:picMkLst>
            <pc:docMk/>
            <pc:sldMk cId="670083034" sldId="332"/>
            <ac:picMk id="3" creationId="{F3EE5003-2379-A930-2E0C-6A4E9B2223C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22.04.2026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大家好，我是 </a:t>
            </a:r>
            <a:r>
              <a:rPr lang="en-US" altLang="zh-CN" dirty="0"/>
              <a:t>Krisa </a:t>
            </a:r>
            <a:r>
              <a:rPr lang="zh-CN" altLang="en-US" dirty="0"/>
              <a:t>老师，欢迎和我一起学习 </a:t>
            </a:r>
            <a:r>
              <a:rPr lang="en-US" altLang="zh-CN" dirty="0" err="1"/>
              <a:t>SnapCAD</a:t>
            </a:r>
            <a:r>
              <a:rPr lang="zh-CN" altLang="en-US" dirty="0"/>
              <a:t>。接下来，我会带大家一步一步认识并应用这款软件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这一课我们先不急着搭建机器人，而是先把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这个软件认识清楚。包括它是做什么的、界面怎么分区、视图怎么操作，以及哪些基础设置最值得先调整。只要把这一课学明白，后面再做搭建时就会顺手很多。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认识了软件的用途之后，接下来我们来看看它的界面。只要先把界面的几个核心区域弄清楚，后面操作的时候就不会手忙脚乱。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06E83-276F-4CEC-5044-6F95E070F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A477B50-D84B-92CC-C510-825031CEFB5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7E32B1-D1DC-F76D-EF83-E769D44521D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8F37FAB-E863-20E4-B97C-1F2FB26C7E8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9CA9C7F-4735-8F85-8657-A416B92FD0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这是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的典型界面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我们可以把它分成四个主要区域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左边是零件库，也就是找零件、选零件的地方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中间是最核心的四视图编辑区，我们大部分建模和观察动作都在这里完成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上方是工具栏和菜单栏，常用操作基本都能从这里进入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zh-CN" altLang="en-US" sz="1400" b="0" i="0" u="none" strike="noStrike" dirty="0">
                <a:solidFill>
                  <a:srgbClr val="000000"/>
                </a:solidFill>
              </a:rPr>
              <a:t>中间的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是状态栏，用来显示当前提示信息和坐标等内容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把这四块记住，后面很多操作都会顺很多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51C5A-9F3F-DC0B-65D8-E43474AD6BB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6AB5D6-3F71-A394-1DD1-8617B64D42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81511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这是 SnapCAD 的典型界面。我们可以把它分成四个主要区域。左边是零件库，也就是找零件、选零件的地方。中间是最核心的四视图编辑区，我们大部分建模和观察动作都在这里完成。上方是工具栏和菜单栏，常用操作基本都能从这里进入。下方是状态栏，用来显示当前提示信息和坐标等内容。把这四块记住，后面很多操作都会顺很多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接下来我们用实际软件画面，快速走一遍这四个区域。你可以一边看，一边把它和刚刚那张总览图对应起来。这样后面真正操作时，会更容易找到每个功能的位置。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接下来我们看最基础、也最常用的一部分，就是视图操作。在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里，很多操作都离不开鼠标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首先是左键，它主要用来选择对象，有时候也可以按住直接拖动来移动物体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然后是右键，通常我们按住右键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，</a:t>
            </a:r>
            <a:r>
              <a:rPr lang="zh-CN" altLang="en-US" sz="1400" b="0" i="0" u="none" strike="noStrike" dirty="0">
                <a:solidFill>
                  <a:srgbClr val="000000"/>
                </a:solidFill>
              </a:rPr>
              <a:t>可以</a:t>
            </a:r>
            <a:r>
              <a:rPr lang="zh-CN" altLang="en-US" sz="14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增加或者修改模型。视图角度等等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滚轮的作用很直观，负责放大和缩小视图，让我们能看清细节或者宏观全貌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最后，如果你的鼠标支持中键，按住中键拖动还可以用来平移视图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这些动作虽然简单，但只要熟练掌握，你在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3D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空间里观察模型就会非常顺手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3FD0-7F05-B9B8-F125-59A85E520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895A526-F335-D707-56F0-3D9C25A960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6D8E63-649C-C99E-3641-5DEA95CEC4D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5126B22-9C30-1FAF-2481-89CFE1E24C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068B541-1534-EBE4-6F4F-F2835866B3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除了基本的鼠标操作，还有一个很重要的习惯，就是学会切换不同视图来观察模型。在四视图界面里，你可以通过单击某个窗口，把它切换成当前操作视图。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这样做的意义是，不同角度看到的信息不一样。有些位置在 3D 视图里看起来差不多，但在正视图、俯视图或者侧视图里就会更清楚。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所以，真正高效的建模，不是一直只看一个视角，而是学会让多个视角配合起来使用。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DEDD92-18C0-0A40-7786-C9C260E74E7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153843-6C9F-8B9D-A549-117F9B5D84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71979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125AB-A09C-4FEB-F209-4A47F158E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538AF29-D696-3ADF-29CC-31F52D156B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033173-878F-1422-0644-BA8B19BD17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E274EAD-A2C2-0DCB-F318-A917A4A8127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4A44E4B-A723-3E73-1572-4F4FED24BD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除了基本的鼠标操作，还有一个很重要的习惯，就是学会切换不同视图来观察模型。在四视图界面里，你可以通过单击某个窗口，把它切换成当前操作视图。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这样做的意义是，不同角度看到的信息不一样。有些位置在 3D 视图里看起来差不多，但在正视图、俯视图或者侧视图里就会更清楚。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所以，真正高效的建模，不是一直只看一个视角，而是学会让多个视角配合起来使用。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D1562C-AD44-9147-A69F-567C02246B7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4D6A2-4038-3E8A-C48D-73B8C6444D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5266857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A2A9F-3756-3878-A3D1-51F5BA714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512FBF8-093E-2366-7C81-C764C22960A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6A5307-EE9B-1327-A39C-BEB5BB9F967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6BACF58-82A4-2D16-379D-65A5C57FA8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1D3F745-2496-D75B-6F9A-B37017213F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除了基本的鼠标操作，还有一个很重要的习惯，就是学会切换不同视图来观察模型。在四视图界面里，你可以通过单击某个窗口，把它切换成当前操作视图。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这样做的意义是，不同角度看到的信息不一样。有些位置在 3D 视图里看起来差不多，但在正视图、俯视图或者侧视图里就会更清楚。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所以，真正高效的建模，不是一直只看一个视角，而是学会让多个视角配合起来使用。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69588C-7893-A6F2-EDBC-9CFBAD3471B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9B2E02-FED6-480A-59A8-DCA6CFFCF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0158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17805-F3B7-82F9-1D09-7AD8789AA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FE4F5F-482A-0F38-87DF-F2F72D6380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8594BE-B65F-EDB0-ED07-3ECEB1B50B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E846EC-3D04-4BDB-CB3A-6BF0BAD4610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2343794-F8E3-C97D-4B20-892F2B5B2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除了基本的鼠标操作，还有一个很重要的习惯，就是学会切换不同视图来观察模型。在四视图界面里，你可以通过单击某个窗口，把它切换成当前操作视图。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这样做的意义是，不同角度看到的信息不一样。有些位置在 3D 视图里看起来差不多，但在正视图、俯视图或者侧视图里就会更清楚。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所以，真正高效的建模，不是一直只看一个视角，而是学会让多个视角配合起来使用。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E0834-02C4-4455-525C-69B8A3C86EF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4B21F2-DF25-695F-D69F-41CDAB65D1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2601315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" name="Shape 3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Shape 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" name="Shape 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" name="Shape 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Shape 5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" name="Shape 5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" name="Shape 5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2" name="Shape 5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Shape 6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Shape 6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" name="Shape 6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" name="Shape 6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Shape 1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2" name="Shape 1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4" name="Shape 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Shape 3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Shape 37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0" name="Shape 3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Shape 3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2" name="Shape 4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3" name="Shape 4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4" name="Shape 4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Shape 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Shape 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9" name="Shape 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Shape 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Shape 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Shape 4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Shape 45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58" name="Shape 4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Shape 4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Shape 4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Shape 2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5" name="Shape 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Shape 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Shape 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5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Shape 5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Shape 5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8" name="Shape 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Shape 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7" name="Shape 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默认主题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5748369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2.sv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7.sv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7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svg"/><Relationship Id="rId5" Type="http://schemas.openxmlformats.org/officeDocument/2006/relationships/image" Target="../media/image25.svg"/><Relationship Id="rId4" Type="http://schemas.openxmlformats.org/officeDocument/2006/relationships/image" Target="../media/image2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496236" y="1606617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r>
              <a:rPr lang="en-US" sz="52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基础入门教程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496236" y="2813117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第一课</a:t>
            </a:r>
            <a:r>
              <a:rPr lang="en-US" sz="40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认识界面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96236" y="4092642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主讲人</a:t>
            </a:r>
            <a:r>
              <a:rPr 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：K</a:t>
            </a:r>
            <a:r>
              <a:rPr lang="en-US" altLang="zh-CN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risa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496236" y="4654617"/>
            <a:ext cx="1778000" cy="76200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74BE8E2-B82C-8634-809D-BF097AC38D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343" y="3709751"/>
            <a:ext cx="3636935" cy="26338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08542E4-0D32-0442-C9D9-B623C7CE92D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255"/>
                    </a14:imgEffect>
                    <a14:imgEffect>
                      <a14:saturation sat="2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316" y="5251383"/>
            <a:ext cx="1178154" cy="1178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0898168-4959-99E4-4E11-D068D9E09F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82926">
            <a:off x="9011056" y="-767806"/>
            <a:ext cx="3670419" cy="315204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4A54067-6FD3-24E0-2BB8-9F43CBE272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079" y="5045142"/>
            <a:ext cx="2565400" cy="13237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B9E754E-126D-D437-3C6A-78839FE0152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01334" y="-1023591"/>
            <a:ext cx="2253648" cy="2253648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846A78CC-0D1F-F654-70CD-9D8A851A64C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25803">
            <a:off x="-384061" y="487262"/>
            <a:ext cx="1178154" cy="1178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53"/>
            </p:par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0" y="1905000"/>
            <a:ext cx="1219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7200" b="1" i="0" u="none" strike="noStrike" dirty="0" err="1">
                <a:solidFill>
                  <a:srgbClr val="0075C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第二部分</a:t>
            </a:r>
            <a:endParaRPr lang="en-US" sz="1100" dirty="0">
              <a:solidFill>
                <a:srgbClr val="0075C9"/>
              </a:solidFill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0" y="3429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认识软件界面</a:t>
            </a:r>
            <a:endParaRPr lang="en-US" sz="1100" dirty="0"/>
          </a:p>
        </p:txBody>
      </p:sp>
      <p:sp>
        <p:nvSpPr>
          <p:cNvPr id="5" name="AutoShape 5"/>
          <p:cNvSpPr/>
          <p:nvPr/>
        </p:nvSpPr>
        <p:spPr>
          <a:xfrm>
            <a:off x="5588000" y="4572000"/>
            <a:ext cx="1016000" cy="50800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0" y="5080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先看清界面</a:t>
            </a:r>
            <a:r>
              <a:rPr lang="en-US" sz="18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18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再开始上手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23E4E-9989-31DF-2B9B-046B7D58F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892C7D39-4463-5439-9586-D233B0C8B3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43046"/>
            <a:ext cx="12192000" cy="6901046"/>
          </a:xfrm>
          <a:prstGeom prst="rect">
            <a:avLst/>
          </a:prstGeom>
        </p:spPr>
      </p:pic>
      <p:sp>
        <p:nvSpPr>
          <p:cNvPr id="5" name="AutoShape 5">
            <a:extLst>
              <a:ext uri="{FF2B5EF4-FFF2-40B4-BE49-F238E27FC236}">
                <a16:creationId xmlns:a16="http://schemas.microsoft.com/office/drawing/2014/main" id="{7F1D5146-1DD2-059E-A632-11ED956E3F7A}"/>
              </a:ext>
            </a:extLst>
          </p:cNvPr>
          <p:cNvSpPr/>
          <p:nvPr/>
        </p:nvSpPr>
        <p:spPr>
          <a:xfrm>
            <a:off x="0" y="0"/>
            <a:ext cx="12108582" cy="889000"/>
          </a:xfrm>
          <a:prstGeom prst="roundRect">
            <a:avLst>
              <a:gd name="adj" fmla="val 10000"/>
            </a:avLst>
          </a:prstGeom>
          <a:solidFill>
            <a:schemeClr val="accent1">
              <a:lumMod val="20000"/>
              <a:lumOff val="80000"/>
              <a:alpha val="61000"/>
            </a:schemeClr>
          </a:solidFill>
          <a:ln w="25400" cap="flat" cmpd="sng">
            <a:solidFill>
              <a:srgbClr val="0070C0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/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B134EC75-F055-CE23-235E-A2006D8D8C51}"/>
              </a:ext>
            </a:extLst>
          </p:cNvPr>
          <p:cNvSpPr/>
          <p:nvPr/>
        </p:nvSpPr>
        <p:spPr>
          <a:xfrm>
            <a:off x="199190" y="254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工具栏与菜单栏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50035EBE-D23D-16A0-FF3E-B2C050161FDD}"/>
              </a:ext>
            </a:extLst>
          </p:cNvPr>
          <p:cNvSpPr/>
          <p:nvPr/>
        </p:nvSpPr>
        <p:spPr>
          <a:xfrm>
            <a:off x="199190" y="469900"/>
            <a:ext cx="7620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集中展示核心功能入口，包含常用工具按钮与层级菜单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882B35CC-CD22-9C39-F168-ACA77F9A8F34}"/>
              </a:ext>
            </a:extLst>
          </p:cNvPr>
          <p:cNvSpPr/>
          <p:nvPr/>
        </p:nvSpPr>
        <p:spPr>
          <a:xfrm>
            <a:off x="0" y="952500"/>
            <a:ext cx="2319688" cy="5823685"/>
          </a:xfrm>
          <a:prstGeom prst="roundRect">
            <a:avLst>
              <a:gd name="adj" fmla="val 5333"/>
            </a:avLst>
          </a:prstGeom>
          <a:solidFill>
            <a:schemeClr val="accent1">
              <a:lumMod val="20000"/>
              <a:lumOff val="80000"/>
              <a:alpha val="69000"/>
            </a:schemeClr>
          </a:solidFill>
          <a:ln w="25400" cap="flat" cmpd="sng">
            <a:solidFill>
              <a:srgbClr val="0070C0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1" name="AutoShape 11">
            <a:extLst>
              <a:ext uri="{FF2B5EF4-FFF2-40B4-BE49-F238E27FC236}">
                <a16:creationId xmlns:a16="http://schemas.microsoft.com/office/drawing/2014/main" id="{DDC999A2-05D2-34E9-D021-650058D88E26}"/>
              </a:ext>
            </a:extLst>
          </p:cNvPr>
          <p:cNvSpPr/>
          <p:nvPr/>
        </p:nvSpPr>
        <p:spPr>
          <a:xfrm>
            <a:off x="353194" y="2718201"/>
            <a:ext cx="177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零件库浏览器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AutoShape 12">
            <a:extLst>
              <a:ext uri="{FF2B5EF4-FFF2-40B4-BE49-F238E27FC236}">
                <a16:creationId xmlns:a16="http://schemas.microsoft.com/office/drawing/2014/main" id="{9C0218DD-FA73-9872-9782-CC18BC817ADA}"/>
              </a:ext>
            </a:extLst>
          </p:cNvPr>
          <p:cNvSpPr/>
          <p:nvPr/>
        </p:nvSpPr>
        <p:spPr>
          <a:xfrm>
            <a:off x="353194" y="3226201"/>
            <a:ext cx="177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快速检索、预览并加载各类标准零件模型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57BE7219-AFA9-5B0D-90C5-E6F4985DE096}"/>
              </a:ext>
            </a:extLst>
          </p:cNvPr>
          <p:cNvSpPr/>
          <p:nvPr/>
        </p:nvSpPr>
        <p:spPr>
          <a:xfrm>
            <a:off x="2389606" y="1968500"/>
            <a:ext cx="9718975" cy="4807685"/>
          </a:xfrm>
          <a:prstGeom prst="roundRect">
            <a:avLst>
              <a:gd name="adj" fmla="val 5333"/>
            </a:avLst>
          </a:prstGeom>
          <a:solidFill>
            <a:schemeClr val="accent1">
              <a:lumMod val="20000"/>
              <a:lumOff val="80000"/>
              <a:alpha val="90000"/>
            </a:schemeClr>
          </a:solidFill>
          <a:ln w="25400" cap="flat" cmpd="sng">
            <a:solidFill>
              <a:srgbClr val="0070C0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5" name="AutoShape 15">
            <a:extLst>
              <a:ext uri="{FF2B5EF4-FFF2-40B4-BE49-F238E27FC236}">
                <a16:creationId xmlns:a16="http://schemas.microsoft.com/office/drawing/2014/main" id="{CAE1A069-65AB-DC12-71A1-01D1A6A1CF1E}"/>
              </a:ext>
            </a:extLst>
          </p:cNvPr>
          <p:cNvSpPr/>
          <p:nvPr/>
        </p:nvSpPr>
        <p:spPr>
          <a:xfrm>
            <a:off x="2589330" y="3302000"/>
            <a:ext cx="444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四视图编辑区</a:t>
            </a:r>
            <a:r>
              <a:rPr lang="en-US" sz="1800" b="1" i="0" u="none" strike="noStrike" dirty="0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</a:t>
            </a:r>
            <a:r>
              <a:rPr lang="en-US" sz="1800" b="1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</a:t>
            </a:r>
            <a:r>
              <a:rPr lang="en-US" sz="1800" b="1" i="0" u="none" strike="noStrike" dirty="0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9655183E-B03D-6E99-51EC-81591CC27482}"/>
              </a:ext>
            </a:extLst>
          </p:cNvPr>
          <p:cNvSpPr/>
          <p:nvPr/>
        </p:nvSpPr>
        <p:spPr>
          <a:xfrm>
            <a:off x="2589330" y="3810000"/>
            <a:ext cx="4831748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提供正交、透视等多角度实时预览，是模型构建与修改的主要操作空间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AutoShape 17">
            <a:extLst>
              <a:ext uri="{FF2B5EF4-FFF2-40B4-BE49-F238E27FC236}">
                <a16:creationId xmlns:a16="http://schemas.microsoft.com/office/drawing/2014/main" id="{F372F47D-FC92-0C39-CA70-EBB0CF07DB9C}"/>
              </a:ext>
            </a:extLst>
          </p:cNvPr>
          <p:cNvSpPr/>
          <p:nvPr/>
        </p:nvSpPr>
        <p:spPr>
          <a:xfrm>
            <a:off x="2389606" y="996950"/>
            <a:ext cx="9718975" cy="889000"/>
          </a:xfrm>
          <a:prstGeom prst="roundRect">
            <a:avLst>
              <a:gd name="adj" fmla="val 11428"/>
            </a:avLst>
          </a:prstGeom>
          <a:solidFill>
            <a:schemeClr val="accent1">
              <a:lumMod val="20000"/>
              <a:lumOff val="80000"/>
              <a:alpha val="58000"/>
            </a:schemeClr>
          </a:solidFill>
          <a:ln w="25400" cap="flat" cmpd="sng">
            <a:solidFill>
              <a:srgbClr val="0070C0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D7814E71-CF06-0DBC-0CE5-AB348C9737AA}"/>
              </a:ext>
            </a:extLst>
          </p:cNvPr>
          <p:cNvSpPr/>
          <p:nvPr/>
        </p:nvSpPr>
        <p:spPr>
          <a:xfrm>
            <a:off x="2589330" y="1123950"/>
            <a:ext cx="7620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状态栏与坐标显示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F44B7078-DA58-E3E6-4D89-49A150D71229}"/>
              </a:ext>
            </a:extLst>
          </p:cNvPr>
          <p:cNvSpPr/>
          <p:nvPr/>
        </p:nvSpPr>
        <p:spPr>
          <a:xfrm>
            <a:off x="2589330" y="1504950"/>
            <a:ext cx="7620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chemeClr val="accent2">
                    <a:lumMod val="7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实时反馈操作提示、系统状态及模型的精确空间坐标参数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72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9" grpId="0" animBg="1"/>
      <p:bldP spid="11" grpId="0"/>
      <p:bldP spid="12" grpId="0"/>
      <p:bldP spid="13" grpId="0" animBg="1"/>
      <p:bldP spid="15" grpId="0"/>
      <p:bldP spid="16" grpId="0"/>
      <p:bldP spid="17" grpId="0" animBg="1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软件界面全景图：四大核心区域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524000"/>
            <a:ext cx="10668000" cy="4826000"/>
          </a:xfrm>
          <a:prstGeom prst="roundRect">
            <a:avLst>
              <a:gd name="adj" fmla="val 3157"/>
            </a:avLst>
          </a:prstGeom>
          <a:solidFill>
            <a:srgbClr val="FFFFFF">
              <a:alpha val="92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000000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1016000" y="1778000"/>
            <a:ext cx="10160000" cy="1016000"/>
          </a:xfrm>
          <a:prstGeom prst="roundRect">
            <a:avLst>
              <a:gd name="adj" fmla="val 10000"/>
            </a:avLst>
          </a:prstGeom>
          <a:solidFill>
            <a:srgbClr val="FFFFFF">
              <a:alpha val="100000"/>
            </a:srgbClr>
          </a:solidFill>
          <a:ln w="25400" cap="flat" cmpd="sng">
            <a:solidFill>
              <a:srgbClr val="0075C9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97000" y="1968500"/>
            <a:ext cx="508000" cy="5080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2159000" y="1968500"/>
            <a:ext cx="762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工具栏与菜单栏</a:t>
            </a:r>
            <a:endParaRPr lang="en-US" sz="1100" dirty="0"/>
          </a:p>
        </p:txBody>
      </p:sp>
      <p:sp>
        <p:nvSpPr>
          <p:cNvPr id="8" name="AutoShape 8"/>
          <p:cNvSpPr/>
          <p:nvPr/>
        </p:nvSpPr>
        <p:spPr>
          <a:xfrm>
            <a:off x="2159000" y="2413000"/>
            <a:ext cx="7620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集中展示核心功能入口，包含常用工具按钮与层级菜单</a:t>
            </a:r>
            <a:endParaRPr lang="en-US" sz="1100" dirty="0"/>
          </a:p>
        </p:txBody>
      </p:sp>
      <p:sp>
        <p:nvSpPr>
          <p:cNvPr id="9" name="AutoShape 9"/>
          <p:cNvSpPr/>
          <p:nvPr/>
        </p:nvSpPr>
        <p:spPr>
          <a:xfrm>
            <a:off x="1016000" y="3048000"/>
            <a:ext cx="3302000" cy="3175000"/>
          </a:xfrm>
          <a:prstGeom prst="roundRect">
            <a:avLst>
              <a:gd name="adj" fmla="val 5333"/>
            </a:avLst>
          </a:prstGeom>
          <a:solidFill>
            <a:srgbClr val="FFFFFF">
              <a:alpha val="100000"/>
            </a:srgbClr>
          </a:solidFill>
          <a:ln w="25400" cap="flat" cmpd="sng">
            <a:solidFill>
              <a:srgbClr val="0075C9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97000" y="3492500"/>
            <a:ext cx="635000" cy="6350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2286000" y="3429000"/>
            <a:ext cx="177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零件库浏览器</a:t>
            </a:r>
            <a:endParaRPr lang="en-US" sz="1100" dirty="0"/>
          </a:p>
        </p:txBody>
      </p:sp>
      <p:sp>
        <p:nvSpPr>
          <p:cNvPr id="12" name="AutoShape 12"/>
          <p:cNvSpPr/>
          <p:nvPr/>
        </p:nvSpPr>
        <p:spPr>
          <a:xfrm>
            <a:off x="2286000" y="3937000"/>
            <a:ext cx="177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快速检索、预览并加载各类标准零件模型</a:t>
            </a:r>
            <a:endParaRPr lang="en-US" sz="1100" dirty="0"/>
          </a:p>
        </p:txBody>
      </p:sp>
      <p:sp>
        <p:nvSpPr>
          <p:cNvPr id="13" name="AutoShape 13"/>
          <p:cNvSpPr/>
          <p:nvPr/>
        </p:nvSpPr>
        <p:spPr>
          <a:xfrm>
            <a:off x="4629082" y="4305300"/>
            <a:ext cx="6546917" cy="1905000"/>
          </a:xfrm>
          <a:prstGeom prst="roundRect">
            <a:avLst>
              <a:gd name="adj" fmla="val 5333"/>
            </a:avLst>
          </a:prstGeom>
          <a:solidFill>
            <a:schemeClr val="accent1">
              <a:lumMod val="20000"/>
              <a:lumOff val="80000"/>
            </a:schemeClr>
          </a:solidFill>
          <a:ln w="25400" cap="flat" cmpd="sng">
            <a:solidFill>
              <a:srgbClr val="0075C9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953000" y="4762500"/>
            <a:ext cx="635000" cy="6350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5842000" y="4699000"/>
            <a:ext cx="444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四视图编辑区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</a:t>
            </a: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/>
          </a:p>
        </p:txBody>
      </p:sp>
      <p:sp>
        <p:nvSpPr>
          <p:cNvPr id="16" name="AutoShape 16"/>
          <p:cNvSpPr/>
          <p:nvPr/>
        </p:nvSpPr>
        <p:spPr>
          <a:xfrm>
            <a:off x="5842000" y="5207000"/>
            <a:ext cx="4445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提供正交、透视等多角度实时预览，是模型构建与修改的主要操作空间</a:t>
            </a:r>
            <a:endParaRPr lang="en-US" sz="1100" dirty="0"/>
          </a:p>
        </p:txBody>
      </p:sp>
      <p:sp>
        <p:nvSpPr>
          <p:cNvPr id="17" name="AutoShape 17"/>
          <p:cNvSpPr/>
          <p:nvPr/>
        </p:nvSpPr>
        <p:spPr>
          <a:xfrm>
            <a:off x="4629083" y="3048000"/>
            <a:ext cx="6546917" cy="889000"/>
          </a:xfrm>
          <a:prstGeom prst="roundRect">
            <a:avLst>
              <a:gd name="adj" fmla="val 11428"/>
            </a:avLst>
          </a:prstGeom>
          <a:solidFill>
            <a:srgbClr val="FFFFFF">
              <a:alpha val="100000"/>
            </a:srgbClr>
          </a:solidFill>
          <a:ln w="25400" cap="flat" cmpd="sng">
            <a:solidFill>
              <a:srgbClr val="0075C9"/>
            </a:solidFill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10083" y="3238500"/>
            <a:ext cx="508000" cy="5080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5772083" y="3200400"/>
            <a:ext cx="7620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状态栏与坐标显示</a:t>
            </a:r>
            <a:endParaRPr lang="en-US" sz="1100" dirty="0"/>
          </a:p>
        </p:txBody>
      </p:sp>
      <p:sp>
        <p:nvSpPr>
          <p:cNvPr id="20" name="AutoShape 20"/>
          <p:cNvSpPr/>
          <p:nvPr/>
        </p:nvSpPr>
        <p:spPr>
          <a:xfrm>
            <a:off x="5772083" y="3581400"/>
            <a:ext cx="7620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实时反馈操作提示、系统状态及模型的精确空间坐标参数</a:t>
            </a:r>
            <a:endParaRPr lang="en-US" sz="11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7" grpId="0"/>
      <p:bldP spid="8" grpId="0"/>
      <p:bldP spid="9" grpId="0" animBg="1"/>
      <p:bldP spid="11" grpId="0"/>
      <p:bldP spid="12" grpId="0"/>
      <p:bldP spid="13" grpId="0" animBg="1"/>
      <p:bldP spid="15" grpId="0"/>
      <p:bldP spid="16" grpId="0"/>
      <p:bldP spid="17" grpId="0" animBg="1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160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用实际画面快速认识四大区域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2032000" y="1778000"/>
            <a:ext cx="8128000" cy="3302000"/>
          </a:xfrm>
          <a:prstGeom prst="roundRect">
            <a:avLst>
              <a:gd name="adj" fmla="val 6153"/>
            </a:avLst>
          </a:prstGeom>
          <a:solidFill>
            <a:srgbClr val="FFFFFF">
              <a:alpha val="90000"/>
            </a:srgbClr>
          </a:solidFill>
          <a:ln w="38100" cap="flat" cmpd="sng">
            <a:solidFill>
              <a:schemeClr val="accent1">
                <a:lumMod val="75000"/>
              </a:schemeClr>
            </a:solidFill>
            <a:prstDash val="solid"/>
            <a:round/>
          </a:ln>
          <a:effectLst>
            <a:outerShdw blurRad="254000" dist="63500" dir="5400000" algn="tl" rotWithShape="0">
              <a:srgbClr val="000000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2032000" y="2921000"/>
            <a:ext cx="812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 dirty="0" err="1">
                <a:solidFill>
                  <a:srgbClr val="96969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实机演示画面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2032000" y="3746500"/>
            <a:ext cx="812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dirty="0" err="1">
                <a:solidFill>
                  <a:srgbClr val="B4B4B4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请等待视频加载完成或点击下方按钮开始播放</a:t>
            </a:r>
            <a:endParaRPr lang="en-US" sz="1100" dirty="0"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16500" y="5461000"/>
            <a:ext cx="609600" cy="6096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5842000" y="5562600"/>
            <a:ext cx="2032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点击播放视频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762000" y="635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视图操作基础：鼠标操作是基础中的基础</a:t>
            </a:r>
            <a:endParaRPr lang="en-US" sz="1100" dirty="0"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AB4ECFC7-D781-078F-5B49-073FAF51956B}"/>
              </a:ext>
            </a:extLst>
          </p:cNvPr>
          <p:cNvGrpSpPr/>
          <p:nvPr/>
        </p:nvGrpSpPr>
        <p:grpSpPr>
          <a:xfrm>
            <a:off x="5207000" y="2794000"/>
            <a:ext cx="1778000" cy="1778000"/>
            <a:chOff x="5207000" y="2794000"/>
            <a:chExt cx="1778000" cy="1778000"/>
          </a:xfrm>
        </p:grpSpPr>
        <p:sp>
          <p:nvSpPr>
            <p:cNvPr id="4" name="AutoShape 4"/>
            <p:cNvSpPr/>
            <p:nvPr/>
          </p:nvSpPr>
          <p:spPr>
            <a:xfrm>
              <a:off x="5207000" y="2794000"/>
              <a:ext cx="1778000" cy="17780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25400" cap="flat" cmpd="sng">
              <a:noFill/>
              <a:prstDash val="solid"/>
              <a:round/>
            </a:ln>
            <a:effectLst>
              <a:outerShdw blurRad="254000" dist="63500" dir="2700000" algn="tl" rotWithShape="0">
                <a:schemeClr val="accent1">
                  <a:lumMod val="75000"/>
                  <a:alpha val="40000"/>
                </a:schemeClr>
              </a:outerShdw>
            </a:effectLst>
          </p:spPr>
          <p:txBody>
            <a:bodyPr vert="horz" wrap="square" lIns="63500" tIns="63500" rIns="63500" bIns="63500" rtlCol="0" anchor="ctr"/>
            <a:lstStyle/>
            <a:p>
              <a:pPr algn="ctr">
                <a:defRPr/>
              </a:pPr>
              <a:endParaRPr/>
            </a:p>
          </p:txBody>
        </p:sp>
        <p:pic>
          <p:nvPicPr>
            <p:cNvPr id="5" name="Picture 5"/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588000" y="3175000"/>
              <a:ext cx="1016000" cy="1016000"/>
            </a:xfrm>
            <a:prstGeom prst="rect">
              <a:avLst/>
            </a:prstGeom>
          </p:spPr>
        </p:pic>
      </p:grpSp>
      <p:sp>
        <p:nvSpPr>
          <p:cNvPr id="6" name="AutoShape 6"/>
          <p:cNvSpPr/>
          <p:nvPr/>
        </p:nvSpPr>
        <p:spPr>
          <a:xfrm>
            <a:off x="889000" y="1778000"/>
            <a:ext cx="3556000" cy="1651000"/>
          </a:xfrm>
          <a:prstGeom prst="roundRect">
            <a:avLst>
              <a:gd name="adj" fmla="val 9230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7" name="AutoShape 7"/>
          <p:cNvSpPr/>
          <p:nvPr/>
        </p:nvSpPr>
        <p:spPr>
          <a:xfrm>
            <a:off x="1143000" y="2095500"/>
            <a:ext cx="762000" cy="762000"/>
          </a:xfrm>
          <a:prstGeom prst="ellipse">
            <a:avLst/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3500" y="2286000"/>
            <a:ext cx="381000" cy="3810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2159000" y="20955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左键点击</a:t>
            </a:r>
            <a:r>
              <a:rPr lang="en-US" sz="16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/ </a:t>
            </a: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拖动</a:t>
            </a:r>
            <a:endParaRPr lang="en-US" sz="1100" dirty="0"/>
          </a:p>
        </p:txBody>
      </p:sp>
      <p:sp>
        <p:nvSpPr>
          <p:cNvPr id="10" name="AutoShape 10"/>
          <p:cNvSpPr/>
          <p:nvPr/>
        </p:nvSpPr>
        <p:spPr>
          <a:xfrm>
            <a:off x="2159000" y="26035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精准选中零件对象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，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按住可直接拖动移动物体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1" name="AutoShape 11"/>
          <p:cNvSpPr/>
          <p:nvPr/>
        </p:nvSpPr>
        <p:spPr>
          <a:xfrm>
            <a:off x="7747000" y="1778000"/>
            <a:ext cx="3556000" cy="1651000"/>
          </a:xfrm>
          <a:prstGeom prst="roundRect">
            <a:avLst>
              <a:gd name="adj" fmla="val 9230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2" name="AutoShape 12"/>
          <p:cNvSpPr/>
          <p:nvPr/>
        </p:nvSpPr>
        <p:spPr>
          <a:xfrm>
            <a:off x="8001000" y="2095500"/>
            <a:ext cx="762000" cy="762000"/>
          </a:xfrm>
          <a:prstGeom prst="ellipse">
            <a:avLst/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/>
          </a:p>
        </p:txBody>
      </p:sp>
      <p:sp>
        <p:nvSpPr>
          <p:cNvPr id="28" name="任意多边形: 形状 27">
            <a:extLst>
              <a:ext uri="{FF2B5EF4-FFF2-40B4-BE49-F238E27FC236}">
                <a16:creationId xmlns:a16="http://schemas.microsoft.com/office/drawing/2014/main" id="{9E09951B-E0CB-DDCE-E571-1107FB80C7AF}"/>
              </a:ext>
            </a:extLst>
          </p:cNvPr>
          <p:cNvSpPr/>
          <p:nvPr/>
        </p:nvSpPr>
        <p:spPr>
          <a:xfrm>
            <a:off x="8213875" y="2347026"/>
            <a:ext cx="238125" cy="258947"/>
          </a:xfrm>
          <a:custGeom>
            <a:avLst/>
            <a:gdLst>
              <a:gd name="csX0" fmla="*/ 0 w 238125"/>
              <a:gd name="csY0" fmla="*/ 0 h 142875"/>
              <a:gd name="csX1" fmla="*/ 238125 w 238125"/>
              <a:gd name="csY1" fmla="*/ 0 h 142875"/>
              <a:gd name="csX2" fmla="*/ 238125 w 238125"/>
              <a:gd name="csY2" fmla="*/ 142875 h 142875"/>
              <a:gd name="csX3" fmla="*/ 0 w 238125"/>
              <a:gd name="csY3" fmla="*/ 142875 h 142875"/>
              <a:gd name="csX4" fmla="*/ 0 w 238125"/>
              <a:gd name="csY4" fmla="*/ 0 h 1428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38125" h="142875">
                <a:moveTo>
                  <a:pt x="0" y="0"/>
                </a:moveTo>
                <a:lnTo>
                  <a:pt x="238125" y="0"/>
                </a:lnTo>
                <a:lnTo>
                  <a:pt x="238125" y="142875"/>
                </a:lnTo>
                <a:lnTo>
                  <a:pt x="0" y="1428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875" cap="flat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AutoShape 14"/>
          <p:cNvSpPr/>
          <p:nvPr/>
        </p:nvSpPr>
        <p:spPr>
          <a:xfrm>
            <a:off x="9017000" y="20955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右键按住拖动</a:t>
            </a:r>
            <a:endParaRPr lang="en-US" sz="1100" dirty="0"/>
          </a:p>
        </p:txBody>
      </p:sp>
      <p:sp>
        <p:nvSpPr>
          <p:cNvPr id="15" name="AutoShape 15"/>
          <p:cNvSpPr/>
          <p:nvPr/>
        </p:nvSpPr>
        <p:spPr>
          <a:xfrm>
            <a:off x="9017000" y="26035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zh-CN" alt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增加或者修改模型。视图角度等等。</a:t>
            </a:r>
            <a:endParaRPr lang="en-US" sz="1100" dirty="0"/>
          </a:p>
        </p:txBody>
      </p:sp>
      <p:sp>
        <p:nvSpPr>
          <p:cNvPr id="16" name="AutoShape 16"/>
          <p:cNvSpPr/>
          <p:nvPr/>
        </p:nvSpPr>
        <p:spPr>
          <a:xfrm>
            <a:off x="889000" y="4064000"/>
            <a:ext cx="3556000" cy="1651000"/>
          </a:xfrm>
          <a:prstGeom prst="roundRect">
            <a:avLst>
              <a:gd name="adj" fmla="val 9230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/>
          <p:cNvSpPr/>
          <p:nvPr/>
        </p:nvSpPr>
        <p:spPr>
          <a:xfrm>
            <a:off x="1143000" y="4381500"/>
            <a:ext cx="762000" cy="762000"/>
          </a:xfrm>
          <a:prstGeom prst="ellipse">
            <a:avLst/>
          </a:prstGeom>
          <a:solidFill>
            <a:schemeClr val="accent1">
              <a:lumMod val="75000"/>
              <a:alpha val="1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3500" y="4572000"/>
            <a:ext cx="381000" cy="3810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2159000" y="43815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鼠标滚轮滚动</a:t>
            </a:r>
            <a:endParaRPr lang="en-US" sz="1100" dirty="0"/>
          </a:p>
        </p:txBody>
      </p:sp>
      <p:sp>
        <p:nvSpPr>
          <p:cNvPr id="20" name="AutoShape 20"/>
          <p:cNvSpPr/>
          <p:nvPr/>
        </p:nvSpPr>
        <p:spPr>
          <a:xfrm>
            <a:off x="2159000" y="48895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向前滚动放大视图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，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向后滚动缩小视图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1" name="AutoShape 21"/>
          <p:cNvSpPr/>
          <p:nvPr/>
        </p:nvSpPr>
        <p:spPr>
          <a:xfrm>
            <a:off x="7747000" y="4064000"/>
            <a:ext cx="3556000" cy="1651000"/>
          </a:xfrm>
          <a:prstGeom prst="roundRect">
            <a:avLst>
              <a:gd name="adj" fmla="val 9230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2" name="AutoShape 22"/>
          <p:cNvSpPr/>
          <p:nvPr/>
        </p:nvSpPr>
        <p:spPr>
          <a:xfrm>
            <a:off x="8001000" y="4381500"/>
            <a:ext cx="762000" cy="7620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54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3" name="Picture 23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191500" y="4572000"/>
            <a:ext cx="381000" cy="381000"/>
          </a:xfrm>
          <a:prstGeom prst="rect">
            <a:avLst/>
          </a:prstGeom>
        </p:spPr>
      </p:pic>
      <p:sp>
        <p:nvSpPr>
          <p:cNvPr id="24" name="AutoShape 24"/>
          <p:cNvSpPr/>
          <p:nvPr/>
        </p:nvSpPr>
        <p:spPr>
          <a:xfrm>
            <a:off x="9017000" y="43815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中键按住拖动</a:t>
            </a:r>
            <a:endParaRPr lang="en-US" sz="1100" dirty="0"/>
          </a:p>
        </p:txBody>
      </p:sp>
      <p:sp>
        <p:nvSpPr>
          <p:cNvPr id="25" name="AutoShape 25"/>
          <p:cNvSpPr/>
          <p:nvPr/>
        </p:nvSpPr>
        <p:spPr>
          <a:xfrm>
            <a:off x="9017000" y="48895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平行移动视角平面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，</a:t>
            </a:r>
            <a:b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快速浏览模型全貌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id="{3384AFFF-3B89-4B3C-A12E-BF5D73890AA1}"/>
              </a:ext>
            </a:extLst>
          </p:cNvPr>
          <p:cNvSpPr/>
          <p:nvPr/>
        </p:nvSpPr>
        <p:spPr>
          <a:xfrm>
            <a:off x="8266262" y="2437956"/>
            <a:ext cx="133350" cy="77086"/>
          </a:xfrm>
          <a:custGeom>
            <a:avLst/>
            <a:gdLst>
              <a:gd name="csX0" fmla="*/ 0 w 238125"/>
              <a:gd name="csY0" fmla="*/ 0 h 142875"/>
              <a:gd name="csX1" fmla="*/ 238125 w 238125"/>
              <a:gd name="csY1" fmla="*/ 0 h 142875"/>
              <a:gd name="csX2" fmla="*/ 238125 w 238125"/>
              <a:gd name="csY2" fmla="*/ 142875 h 142875"/>
              <a:gd name="csX3" fmla="*/ 0 w 238125"/>
              <a:gd name="csY3" fmla="*/ 142875 h 142875"/>
              <a:gd name="csX4" fmla="*/ 0 w 238125"/>
              <a:gd name="csY4" fmla="*/ 0 h 1428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38125" h="142875">
                <a:moveTo>
                  <a:pt x="0" y="0"/>
                </a:moveTo>
                <a:lnTo>
                  <a:pt x="238125" y="0"/>
                </a:lnTo>
                <a:lnTo>
                  <a:pt x="238125" y="142875"/>
                </a:lnTo>
                <a:lnTo>
                  <a:pt x="0" y="1428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875" cap="flat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  <p:bldP spid="10" grpId="0"/>
      <p:bldP spid="11" grpId="0" animBg="1"/>
      <p:bldP spid="12" grpId="0" animBg="1"/>
      <p:bldP spid="28" grpId="0" animBg="1"/>
      <p:bldP spid="14" grpId="0"/>
      <p:bldP spid="15" grpId="0"/>
      <p:bldP spid="16" grpId="0" animBg="1"/>
      <p:bldP spid="17" grpId="0" animBg="1"/>
      <p:bldP spid="19" grpId="0"/>
      <p:bldP spid="20" grpId="0"/>
      <p:bldP spid="21" grpId="0" animBg="1"/>
      <p:bldP spid="22" grpId="0" animBg="1"/>
      <p:bldP spid="24" grpId="0"/>
      <p:bldP spid="25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DD6C8-9AD7-11B0-D65F-824AA8199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0ED73D9F-DC45-4EE5-37ED-ABD45D63B9E3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四视图切换与进阶操作：不只是会转，还要会选视角</a:t>
            </a:r>
            <a:endParaRPr lang="en-US" sz="1100" dirty="0"/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3BE07E6C-4CDA-06A4-3B1B-B1295BD02B9C}"/>
              </a:ext>
            </a:extLst>
          </p:cNvPr>
          <p:cNvSpPr/>
          <p:nvPr/>
        </p:nvSpPr>
        <p:spPr>
          <a:xfrm>
            <a:off x="762000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solidFill>
              <a:srgbClr val="0070C0"/>
            </a:solidFill>
            <a:prstDash val="solid"/>
            <a:round/>
          </a:ln>
          <a:effectLst>
            <a:outerShdw blurRad="254000" dist="76200" dir="2700000" algn="tl" rotWithShape="0">
              <a:srgbClr val="0070C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F289C1F0-FCA8-D231-A20E-DAC438A2207D}"/>
              </a:ext>
            </a:extLst>
          </p:cNvPr>
          <p:cNvSpPr/>
          <p:nvPr/>
        </p:nvSpPr>
        <p:spPr>
          <a:xfrm>
            <a:off x="1016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AF62D6DC-5793-93ED-9E94-046D8714799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3500" y="2222500"/>
            <a:ext cx="508000" cy="508000"/>
          </a:xfrm>
          <a:prstGeom prst="rect">
            <a:avLst/>
          </a:prstGeom>
        </p:spPr>
      </p:pic>
      <p:sp>
        <p:nvSpPr>
          <p:cNvPr id="7" name="AutoShape 7">
            <a:extLst>
              <a:ext uri="{FF2B5EF4-FFF2-40B4-BE49-F238E27FC236}">
                <a16:creationId xmlns:a16="http://schemas.microsoft.com/office/drawing/2014/main" id="{C8A227C7-E0D6-FEF4-50C6-F1D0B606448B}"/>
              </a:ext>
            </a:extLst>
          </p:cNvPr>
          <p:cNvSpPr/>
          <p:nvPr/>
        </p:nvSpPr>
        <p:spPr>
          <a:xfrm>
            <a:off x="2413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俯视图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(Top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OVERHEAD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从模型正上方垂直向下观察，能最直观地展示物体在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XY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平面的平面布局与尺寸比例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6D13B59B-6F87-3A7F-56EA-F048FBE66A38}"/>
              </a:ext>
            </a:extLst>
          </p:cNvPr>
          <p:cNvSpPr/>
          <p:nvPr/>
        </p:nvSpPr>
        <p:spPr>
          <a:xfrm>
            <a:off x="6223000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0AC31782-6DEA-E6B2-C96C-75F9A6DA9531}"/>
              </a:ext>
            </a:extLst>
          </p:cNvPr>
          <p:cNvSpPr/>
          <p:nvPr/>
        </p:nvSpPr>
        <p:spPr>
          <a:xfrm>
            <a:off x="6477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EF995F09-9938-A565-9AAD-9C995A3DB0C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94500" y="2222500"/>
            <a:ext cx="508000" cy="508000"/>
          </a:xfrm>
          <a:prstGeom prst="rect">
            <a:avLst/>
          </a:prstGeom>
        </p:spPr>
      </p:pic>
      <p:sp>
        <p:nvSpPr>
          <p:cNvPr id="11" name="AutoShape 11">
            <a:extLst>
              <a:ext uri="{FF2B5EF4-FFF2-40B4-BE49-F238E27FC236}">
                <a16:creationId xmlns:a16="http://schemas.microsoft.com/office/drawing/2014/main" id="{C79DA405-BE17-6879-02B7-56F904335DED}"/>
              </a:ext>
            </a:extLst>
          </p:cNvPr>
          <p:cNvSpPr/>
          <p:nvPr/>
        </p:nvSpPr>
        <p:spPr>
          <a:xfrm>
            <a:off x="7874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正视图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(Front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FRONTAL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沿 Z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轴正方向平视模型，专注于物体的高度与宽度细节，常用于调整立面结构与对齐参考线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2" name="AutoShape 12">
            <a:extLst>
              <a:ext uri="{FF2B5EF4-FFF2-40B4-BE49-F238E27FC236}">
                <a16:creationId xmlns:a16="http://schemas.microsoft.com/office/drawing/2014/main" id="{15589A01-0E0E-C8DF-F3BA-F4B51701775B}"/>
              </a:ext>
            </a:extLst>
          </p:cNvPr>
          <p:cNvSpPr/>
          <p:nvPr/>
        </p:nvSpPr>
        <p:spPr>
          <a:xfrm>
            <a:off x="762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176482FD-AB62-58BC-96AF-FDCCF63C850D}"/>
              </a:ext>
            </a:extLst>
          </p:cNvPr>
          <p:cNvSpPr/>
          <p:nvPr/>
        </p:nvSpPr>
        <p:spPr>
          <a:xfrm>
            <a:off x="1016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E52147B2-8330-5155-76AF-06A4E595D9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3500" y="4762500"/>
            <a:ext cx="508000" cy="508000"/>
          </a:xfrm>
          <a:prstGeom prst="rect">
            <a:avLst/>
          </a:prstGeom>
        </p:spPr>
      </p:pic>
      <p:sp>
        <p:nvSpPr>
          <p:cNvPr id="15" name="AutoShape 15">
            <a:extLst>
              <a:ext uri="{FF2B5EF4-FFF2-40B4-BE49-F238E27FC236}">
                <a16:creationId xmlns:a16="http://schemas.microsoft.com/office/drawing/2014/main" id="{4C7F87C6-6C63-019F-E2A0-BF64F4262109}"/>
              </a:ext>
            </a:extLst>
          </p:cNvPr>
          <p:cNvSpPr/>
          <p:nvPr/>
        </p:nvSpPr>
        <p:spPr>
          <a:xfrm>
            <a:off x="2413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侧视图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(Side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SIDE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从模型侧面进行观察，清晰呈现物体的纵深与高度关系，是处理模型厚度细节的最佳视角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B14DC0AA-62D1-9484-6D4F-42155BD4E0DD}"/>
              </a:ext>
            </a:extLst>
          </p:cNvPr>
          <p:cNvSpPr/>
          <p:nvPr/>
        </p:nvSpPr>
        <p:spPr>
          <a:xfrm>
            <a:off x="6223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5400000" algn="ctr" rotWithShape="0">
              <a:schemeClr val="tx1">
                <a:alpha val="6000"/>
              </a:scheme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>
            <a:extLst>
              <a:ext uri="{FF2B5EF4-FFF2-40B4-BE49-F238E27FC236}">
                <a16:creationId xmlns:a16="http://schemas.microsoft.com/office/drawing/2014/main" id="{928A6CFC-2256-5F43-2D2B-D3097520E775}"/>
              </a:ext>
            </a:extLst>
          </p:cNvPr>
          <p:cNvSpPr/>
          <p:nvPr/>
        </p:nvSpPr>
        <p:spPr>
          <a:xfrm>
            <a:off x="6477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8" name="Picture 18">
            <a:extLst>
              <a:ext uri="{FF2B5EF4-FFF2-40B4-BE49-F238E27FC236}">
                <a16:creationId xmlns:a16="http://schemas.microsoft.com/office/drawing/2014/main" id="{06E54A42-E5C1-4927-B936-48AA40E46B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94500" y="4762500"/>
            <a:ext cx="508000" cy="508000"/>
          </a:xfrm>
          <a:prstGeom prst="rect">
            <a:avLst/>
          </a:prstGeom>
        </p:spPr>
      </p:pic>
      <p:sp>
        <p:nvSpPr>
          <p:cNvPr id="19" name="AutoShape 19">
            <a:extLst>
              <a:ext uri="{FF2B5EF4-FFF2-40B4-BE49-F238E27FC236}">
                <a16:creationId xmlns:a16="http://schemas.microsoft.com/office/drawing/2014/main" id="{785A37EA-4D89-521D-1CD0-C82D9FEC9E4B}"/>
              </a:ext>
            </a:extLst>
          </p:cNvPr>
          <p:cNvSpPr/>
          <p:nvPr/>
        </p:nvSpPr>
        <p:spPr>
          <a:xfrm>
            <a:off x="7874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三维视图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(3D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PERSPECTIVE VIEW (ACTIVE)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最具空间感的观察视角，用于整体模型的漫游与检查。通过切换视图配合操作，能大幅提升建模效率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913315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FA2AC8-C782-C96F-179B-A9EDE2A3B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CFB9CFEC-18B0-67B0-2FD3-E6A7C97302E3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四视图切换与进阶操作：不只是会转，还要会选视角</a:t>
            </a:r>
            <a:endParaRPr lang="en-US" sz="1100" dirty="0"/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243C9383-85E1-0E60-AD59-5449204B0BDF}"/>
              </a:ext>
            </a:extLst>
          </p:cNvPr>
          <p:cNvSpPr/>
          <p:nvPr/>
        </p:nvSpPr>
        <p:spPr>
          <a:xfrm>
            <a:off x="762000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38100" dir="2700000" algn="tl" rotWithShape="0">
              <a:prstClr val="black">
                <a:alpha val="6000"/>
              </a:prst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FF6ABB5E-2B81-A6D3-ECC3-8D6FC728D8FA}"/>
              </a:ext>
            </a:extLst>
          </p:cNvPr>
          <p:cNvSpPr/>
          <p:nvPr/>
        </p:nvSpPr>
        <p:spPr>
          <a:xfrm>
            <a:off x="1016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AC103EA7-E1C2-56A0-ED7A-D9F90197586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3500" y="2222500"/>
            <a:ext cx="508000" cy="508000"/>
          </a:xfrm>
          <a:prstGeom prst="rect">
            <a:avLst/>
          </a:prstGeom>
        </p:spPr>
      </p:pic>
      <p:sp>
        <p:nvSpPr>
          <p:cNvPr id="7" name="AutoShape 7">
            <a:extLst>
              <a:ext uri="{FF2B5EF4-FFF2-40B4-BE49-F238E27FC236}">
                <a16:creationId xmlns:a16="http://schemas.microsoft.com/office/drawing/2014/main" id="{4269429E-942E-4D40-19A5-6433BF561901}"/>
              </a:ext>
            </a:extLst>
          </p:cNvPr>
          <p:cNvSpPr/>
          <p:nvPr/>
        </p:nvSpPr>
        <p:spPr>
          <a:xfrm>
            <a:off x="2413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俯视图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(Top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OVERHEAD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从模型正上方垂直向下观察，能最直观地展示物体在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XY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平面的平面布局与尺寸比例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62EF2A72-B322-8A26-4148-9D348F2F6ED1}"/>
              </a:ext>
            </a:extLst>
          </p:cNvPr>
          <p:cNvSpPr/>
          <p:nvPr/>
        </p:nvSpPr>
        <p:spPr>
          <a:xfrm>
            <a:off x="6247063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solidFill>
              <a:srgbClr val="0075C9"/>
            </a:solidFill>
            <a:prstDash val="solid"/>
            <a:round/>
          </a:ln>
          <a:effectLst>
            <a:outerShdw blurRad="254000" dist="76200" dir="2700000" algn="tl" rotWithShape="0">
              <a:srgbClr val="0075C9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3F89A449-8DF3-A528-04E9-5B0C25DC05B9}"/>
              </a:ext>
            </a:extLst>
          </p:cNvPr>
          <p:cNvSpPr/>
          <p:nvPr/>
        </p:nvSpPr>
        <p:spPr>
          <a:xfrm>
            <a:off x="6477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44361123-9CDE-03EF-E73A-AB42D70EA7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94500" y="2222500"/>
            <a:ext cx="508000" cy="508000"/>
          </a:xfrm>
          <a:prstGeom prst="rect">
            <a:avLst/>
          </a:prstGeom>
        </p:spPr>
      </p:pic>
      <p:sp>
        <p:nvSpPr>
          <p:cNvPr id="11" name="AutoShape 11">
            <a:extLst>
              <a:ext uri="{FF2B5EF4-FFF2-40B4-BE49-F238E27FC236}">
                <a16:creationId xmlns:a16="http://schemas.microsoft.com/office/drawing/2014/main" id="{E4022E5A-7887-EFBF-C99B-C2375E2C620E}"/>
              </a:ext>
            </a:extLst>
          </p:cNvPr>
          <p:cNvSpPr/>
          <p:nvPr/>
        </p:nvSpPr>
        <p:spPr>
          <a:xfrm>
            <a:off x="7874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正视图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(Front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FRONTAL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沿 Z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轴正方向平视模型，专注于物体的高度与宽度细节，常用于调整立面结构与对齐参考线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2" name="AutoShape 12">
            <a:extLst>
              <a:ext uri="{FF2B5EF4-FFF2-40B4-BE49-F238E27FC236}">
                <a16:creationId xmlns:a16="http://schemas.microsoft.com/office/drawing/2014/main" id="{C0AC7B08-FBA6-D00B-06DE-E20D9B0A8C6F}"/>
              </a:ext>
            </a:extLst>
          </p:cNvPr>
          <p:cNvSpPr/>
          <p:nvPr/>
        </p:nvSpPr>
        <p:spPr>
          <a:xfrm>
            <a:off x="762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D8CB9BD-3261-41A5-66FE-751990A0F180}"/>
              </a:ext>
            </a:extLst>
          </p:cNvPr>
          <p:cNvSpPr/>
          <p:nvPr/>
        </p:nvSpPr>
        <p:spPr>
          <a:xfrm>
            <a:off x="1016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ED8E1407-33B5-065E-5CE3-E97BB3A841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3500" y="4762500"/>
            <a:ext cx="508000" cy="508000"/>
          </a:xfrm>
          <a:prstGeom prst="rect">
            <a:avLst/>
          </a:prstGeom>
        </p:spPr>
      </p:pic>
      <p:sp>
        <p:nvSpPr>
          <p:cNvPr id="15" name="AutoShape 15">
            <a:extLst>
              <a:ext uri="{FF2B5EF4-FFF2-40B4-BE49-F238E27FC236}">
                <a16:creationId xmlns:a16="http://schemas.microsoft.com/office/drawing/2014/main" id="{68020830-D43F-F9E9-71D1-3025D216ED7F}"/>
              </a:ext>
            </a:extLst>
          </p:cNvPr>
          <p:cNvSpPr/>
          <p:nvPr/>
        </p:nvSpPr>
        <p:spPr>
          <a:xfrm>
            <a:off x="2413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侧视图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(Side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SIDE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从模型侧面进行观察，清晰呈现物体的纵深与高度关系，是处理模型厚度细节的最佳视角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28895ED4-7A98-C36D-1DAB-F28E107C281E}"/>
              </a:ext>
            </a:extLst>
          </p:cNvPr>
          <p:cNvSpPr/>
          <p:nvPr/>
        </p:nvSpPr>
        <p:spPr>
          <a:xfrm>
            <a:off x="6223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5400000" algn="ctr" rotWithShape="0">
              <a:schemeClr val="tx1">
                <a:alpha val="6000"/>
              </a:scheme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>
            <a:extLst>
              <a:ext uri="{FF2B5EF4-FFF2-40B4-BE49-F238E27FC236}">
                <a16:creationId xmlns:a16="http://schemas.microsoft.com/office/drawing/2014/main" id="{83F29831-C198-BB72-5719-4BD17578B932}"/>
              </a:ext>
            </a:extLst>
          </p:cNvPr>
          <p:cNvSpPr/>
          <p:nvPr/>
        </p:nvSpPr>
        <p:spPr>
          <a:xfrm>
            <a:off x="6477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8" name="Picture 18">
            <a:extLst>
              <a:ext uri="{FF2B5EF4-FFF2-40B4-BE49-F238E27FC236}">
                <a16:creationId xmlns:a16="http://schemas.microsoft.com/office/drawing/2014/main" id="{7DE43FF4-957E-CFC6-4584-F7D3422280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94500" y="4762500"/>
            <a:ext cx="508000" cy="508000"/>
          </a:xfrm>
          <a:prstGeom prst="rect">
            <a:avLst/>
          </a:prstGeom>
        </p:spPr>
      </p:pic>
      <p:sp>
        <p:nvSpPr>
          <p:cNvPr id="19" name="AutoShape 19">
            <a:extLst>
              <a:ext uri="{FF2B5EF4-FFF2-40B4-BE49-F238E27FC236}">
                <a16:creationId xmlns:a16="http://schemas.microsoft.com/office/drawing/2014/main" id="{1B889901-E435-9D51-C23B-2CDD7CE17238}"/>
              </a:ext>
            </a:extLst>
          </p:cNvPr>
          <p:cNvSpPr/>
          <p:nvPr/>
        </p:nvSpPr>
        <p:spPr>
          <a:xfrm>
            <a:off x="7874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三维视图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(3D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PERSPECTIVE VIEW (ACTIVE)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最具空间感的观察视角，用于整体模型的漫游与检查。通过切换视图配合操作，能大幅提升建模效率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29441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E8DCEE-FCAB-64FD-8EC5-E2711FEE2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121F56D8-09AF-CF87-5D78-D6090A8CA8F6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四视图切换与进阶操作：不只是会转，还要会选视角</a:t>
            </a:r>
            <a:endParaRPr lang="en-US" sz="1100" dirty="0"/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6020BCBF-0797-6C5B-8090-72F92BCB3E4A}"/>
              </a:ext>
            </a:extLst>
          </p:cNvPr>
          <p:cNvSpPr/>
          <p:nvPr/>
        </p:nvSpPr>
        <p:spPr>
          <a:xfrm>
            <a:off x="762000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solidFill>
              <a:schemeClr val="bg1"/>
            </a:solidFill>
            <a:prstDash val="solid"/>
            <a:round/>
          </a:ln>
          <a:effectLst>
            <a:outerShdw blurRad="203200" dist="50800" dir="2700000" algn="tl" rotWithShape="0">
              <a:schemeClr val="tx1">
                <a:alpha val="6000"/>
              </a:scheme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4139D8FD-52AF-371C-77DD-9AE24062318E}"/>
              </a:ext>
            </a:extLst>
          </p:cNvPr>
          <p:cNvSpPr/>
          <p:nvPr/>
        </p:nvSpPr>
        <p:spPr>
          <a:xfrm>
            <a:off x="1016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C1FA53D8-0AF7-78D6-2D1C-7B925B694D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3500" y="2222500"/>
            <a:ext cx="508000" cy="508000"/>
          </a:xfrm>
          <a:prstGeom prst="rect">
            <a:avLst/>
          </a:prstGeom>
        </p:spPr>
      </p:pic>
      <p:sp>
        <p:nvSpPr>
          <p:cNvPr id="7" name="AutoShape 7">
            <a:extLst>
              <a:ext uri="{FF2B5EF4-FFF2-40B4-BE49-F238E27FC236}">
                <a16:creationId xmlns:a16="http://schemas.microsoft.com/office/drawing/2014/main" id="{A1AEFAC7-7A13-6E53-A907-C14B066F0C4E}"/>
              </a:ext>
            </a:extLst>
          </p:cNvPr>
          <p:cNvSpPr/>
          <p:nvPr/>
        </p:nvSpPr>
        <p:spPr>
          <a:xfrm>
            <a:off x="2413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俯视图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(Top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OVERHEAD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从模型正上方垂直向下观察，能最直观地展示物体在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XY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平面的平面布局与尺寸比例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24321D82-605F-84C0-9BA1-40EC572535EA}"/>
              </a:ext>
            </a:extLst>
          </p:cNvPr>
          <p:cNvSpPr/>
          <p:nvPr/>
        </p:nvSpPr>
        <p:spPr>
          <a:xfrm>
            <a:off x="6223000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39BDA48E-B894-2844-DF70-7EEF80B0C72E}"/>
              </a:ext>
            </a:extLst>
          </p:cNvPr>
          <p:cNvSpPr/>
          <p:nvPr/>
        </p:nvSpPr>
        <p:spPr>
          <a:xfrm>
            <a:off x="6477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685D89F1-03E2-A833-5306-ACDA8AF8EF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94500" y="2222500"/>
            <a:ext cx="508000" cy="508000"/>
          </a:xfrm>
          <a:prstGeom prst="rect">
            <a:avLst/>
          </a:prstGeom>
        </p:spPr>
      </p:pic>
      <p:sp>
        <p:nvSpPr>
          <p:cNvPr id="11" name="AutoShape 11">
            <a:extLst>
              <a:ext uri="{FF2B5EF4-FFF2-40B4-BE49-F238E27FC236}">
                <a16:creationId xmlns:a16="http://schemas.microsoft.com/office/drawing/2014/main" id="{F0331A06-BAB1-447A-37BD-F33585EE5008}"/>
              </a:ext>
            </a:extLst>
          </p:cNvPr>
          <p:cNvSpPr/>
          <p:nvPr/>
        </p:nvSpPr>
        <p:spPr>
          <a:xfrm>
            <a:off x="7874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正视图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(Front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FRONTAL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沿 Z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轴正方向平视模型，专注于物体的高度与宽度细节，常用于调整立面结构与对齐参考线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2" name="AutoShape 12">
            <a:extLst>
              <a:ext uri="{FF2B5EF4-FFF2-40B4-BE49-F238E27FC236}">
                <a16:creationId xmlns:a16="http://schemas.microsoft.com/office/drawing/2014/main" id="{6E6597B5-A167-C461-BE31-09528397E89D}"/>
              </a:ext>
            </a:extLst>
          </p:cNvPr>
          <p:cNvSpPr/>
          <p:nvPr/>
        </p:nvSpPr>
        <p:spPr>
          <a:xfrm>
            <a:off x="762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solidFill>
              <a:srgbClr val="0075C9"/>
            </a:solidFill>
            <a:prstDash val="solid"/>
            <a:round/>
          </a:ln>
          <a:effectLst>
            <a:outerShdw blurRad="254000" dist="76200" dir="2700000" algn="tl" rotWithShape="0">
              <a:srgbClr val="0075C9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6A27DBE1-CF18-C610-A457-1AFDE91DCD2E}"/>
              </a:ext>
            </a:extLst>
          </p:cNvPr>
          <p:cNvSpPr/>
          <p:nvPr/>
        </p:nvSpPr>
        <p:spPr>
          <a:xfrm>
            <a:off x="1016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0AAADE88-9777-E46C-5CC8-292400D1DEE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3500" y="4762500"/>
            <a:ext cx="508000" cy="508000"/>
          </a:xfrm>
          <a:prstGeom prst="rect">
            <a:avLst/>
          </a:prstGeom>
        </p:spPr>
      </p:pic>
      <p:sp>
        <p:nvSpPr>
          <p:cNvPr id="15" name="AutoShape 15">
            <a:extLst>
              <a:ext uri="{FF2B5EF4-FFF2-40B4-BE49-F238E27FC236}">
                <a16:creationId xmlns:a16="http://schemas.microsoft.com/office/drawing/2014/main" id="{5620E3A1-C2D9-E0ED-79E7-2348A6C536AB}"/>
              </a:ext>
            </a:extLst>
          </p:cNvPr>
          <p:cNvSpPr/>
          <p:nvPr/>
        </p:nvSpPr>
        <p:spPr>
          <a:xfrm>
            <a:off x="2413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侧视图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(Side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SIDE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从模型侧面进行观察，清晰呈现物体的纵深与高度关系，是处理模型厚度细节的最佳视角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8F0FA221-6736-5C65-99F1-A547C1664CF6}"/>
              </a:ext>
            </a:extLst>
          </p:cNvPr>
          <p:cNvSpPr/>
          <p:nvPr/>
        </p:nvSpPr>
        <p:spPr>
          <a:xfrm>
            <a:off x="6223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5400000" algn="ctr" rotWithShape="0">
              <a:schemeClr val="tx1">
                <a:alpha val="6000"/>
              </a:scheme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>
            <a:extLst>
              <a:ext uri="{FF2B5EF4-FFF2-40B4-BE49-F238E27FC236}">
                <a16:creationId xmlns:a16="http://schemas.microsoft.com/office/drawing/2014/main" id="{6FEF5A80-5487-2C49-844B-7C7C2FA566AD}"/>
              </a:ext>
            </a:extLst>
          </p:cNvPr>
          <p:cNvSpPr/>
          <p:nvPr/>
        </p:nvSpPr>
        <p:spPr>
          <a:xfrm>
            <a:off x="6477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8" name="Picture 18">
            <a:extLst>
              <a:ext uri="{FF2B5EF4-FFF2-40B4-BE49-F238E27FC236}">
                <a16:creationId xmlns:a16="http://schemas.microsoft.com/office/drawing/2014/main" id="{16927CE3-9EBF-E6B5-C9BF-5CDC1149A5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94500" y="4762500"/>
            <a:ext cx="508000" cy="508000"/>
          </a:xfrm>
          <a:prstGeom prst="rect">
            <a:avLst/>
          </a:prstGeom>
        </p:spPr>
      </p:pic>
      <p:sp>
        <p:nvSpPr>
          <p:cNvPr id="19" name="AutoShape 19">
            <a:extLst>
              <a:ext uri="{FF2B5EF4-FFF2-40B4-BE49-F238E27FC236}">
                <a16:creationId xmlns:a16="http://schemas.microsoft.com/office/drawing/2014/main" id="{0A9CBBA9-1909-1E42-9832-F82B8592F5E0}"/>
              </a:ext>
            </a:extLst>
          </p:cNvPr>
          <p:cNvSpPr/>
          <p:nvPr/>
        </p:nvSpPr>
        <p:spPr>
          <a:xfrm>
            <a:off x="7874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三维视图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(3D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PERSPECTIVE VIEW (ACTIVE)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最具空间感的观察视角，用于整体模型的漫游与检查。通过切换视图配合操作，能大幅提升建模效率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54775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5163DE-2F80-0131-E30B-5F2BDCE0C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2C5BD374-F6BD-47EA-FCBF-449D94012AD4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四视图切换与进阶操作：不只是会转，还要会选视角</a:t>
            </a:r>
            <a:endParaRPr lang="en-US" sz="1100" dirty="0"/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7E02228E-A169-B8A7-5084-38C3EACA8B52}"/>
              </a:ext>
            </a:extLst>
          </p:cNvPr>
          <p:cNvSpPr/>
          <p:nvPr/>
        </p:nvSpPr>
        <p:spPr>
          <a:xfrm>
            <a:off x="762000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solidFill>
              <a:schemeClr val="bg1"/>
            </a:solidFill>
            <a:prstDash val="solid"/>
            <a:round/>
          </a:ln>
          <a:effectLst>
            <a:outerShdw blurRad="203200" dist="50800" dir="2700000" algn="tl" rotWithShape="0">
              <a:srgbClr val="0070C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3675A6F1-208B-ABA2-A664-1E521A6779EA}"/>
              </a:ext>
            </a:extLst>
          </p:cNvPr>
          <p:cNvSpPr/>
          <p:nvPr/>
        </p:nvSpPr>
        <p:spPr>
          <a:xfrm>
            <a:off x="1016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58E95384-FA27-F4FB-42A9-4327F9204EC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3500" y="2222500"/>
            <a:ext cx="508000" cy="508000"/>
          </a:xfrm>
          <a:prstGeom prst="rect">
            <a:avLst/>
          </a:prstGeom>
        </p:spPr>
      </p:pic>
      <p:sp>
        <p:nvSpPr>
          <p:cNvPr id="7" name="AutoShape 7">
            <a:extLst>
              <a:ext uri="{FF2B5EF4-FFF2-40B4-BE49-F238E27FC236}">
                <a16:creationId xmlns:a16="http://schemas.microsoft.com/office/drawing/2014/main" id="{319B2B48-AB25-6B42-6C8B-3FAC98243A88}"/>
              </a:ext>
            </a:extLst>
          </p:cNvPr>
          <p:cNvSpPr/>
          <p:nvPr/>
        </p:nvSpPr>
        <p:spPr>
          <a:xfrm>
            <a:off x="2413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俯视图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(Top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OVERHEAD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从模型正上方垂直向下观察，能最直观地展示物体在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XY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平面的平面布局与尺寸比例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669B5830-2ED8-9F64-9AC3-7B5C113699F1}"/>
              </a:ext>
            </a:extLst>
          </p:cNvPr>
          <p:cNvSpPr/>
          <p:nvPr/>
        </p:nvSpPr>
        <p:spPr>
          <a:xfrm>
            <a:off x="6223000" y="152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9" name="AutoShape 9">
            <a:extLst>
              <a:ext uri="{FF2B5EF4-FFF2-40B4-BE49-F238E27FC236}">
                <a16:creationId xmlns:a16="http://schemas.microsoft.com/office/drawing/2014/main" id="{4F0CD562-3222-7169-1B1B-0FCB86E8BE01}"/>
              </a:ext>
            </a:extLst>
          </p:cNvPr>
          <p:cNvSpPr/>
          <p:nvPr/>
        </p:nvSpPr>
        <p:spPr>
          <a:xfrm>
            <a:off x="6477000" y="190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981481A1-6B1A-49D2-132A-FFE702CEE50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94500" y="2222500"/>
            <a:ext cx="508000" cy="508000"/>
          </a:xfrm>
          <a:prstGeom prst="rect">
            <a:avLst/>
          </a:prstGeom>
        </p:spPr>
      </p:pic>
      <p:sp>
        <p:nvSpPr>
          <p:cNvPr id="11" name="AutoShape 11">
            <a:extLst>
              <a:ext uri="{FF2B5EF4-FFF2-40B4-BE49-F238E27FC236}">
                <a16:creationId xmlns:a16="http://schemas.microsoft.com/office/drawing/2014/main" id="{FC7121F7-9608-7064-5ED0-E44DA711E3F6}"/>
              </a:ext>
            </a:extLst>
          </p:cNvPr>
          <p:cNvSpPr/>
          <p:nvPr/>
        </p:nvSpPr>
        <p:spPr>
          <a:xfrm>
            <a:off x="7874000" y="190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正视图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(Front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FRONTAL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沿 Z </a:t>
            </a: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轴正方向平视模型，专注于物体的高度与宽度细节，常用于调整立面结构与对齐参考线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2" name="AutoShape 12">
            <a:extLst>
              <a:ext uri="{FF2B5EF4-FFF2-40B4-BE49-F238E27FC236}">
                <a16:creationId xmlns:a16="http://schemas.microsoft.com/office/drawing/2014/main" id="{09FAEC91-E235-7E17-4E0D-15E74B323EFC}"/>
              </a:ext>
            </a:extLst>
          </p:cNvPr>
          <p:cNvSpPr/>
          <p:nvPr/>
        </p:nvSpPr>
        <p:spPr>
          <a:xfrm>
            <a:off x="762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71EDAD55-1B50-1333-3D39-B21BC8D7AB55}"/>
              </a:ext>
            </a:extLst>
          </p:cNvPr>
          <p:cNvSpPr/>
          <p:nvPr/>
        </p:nvSpPr>
        <p:spPr>
          <a:xfrm>
            <a:off x="1016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02BB069C-460E-8B12-128C-6FD3AFE3BA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3500" y="4762500"/>
            <a:ext cx="508000" cy="508000"/>
          </a:xfrm>
          <a:prstGeom prst="rect">
            <a:avLst/>
          </a:prstGeom>
        </p:spPr>
      </p:pic>
      <p:sp>
        <p:nvSpPr>
          <p:cNvPr id="15" name="AutoShape 15">
            <a:extLst>
              <a:ext uri="{FF2B5EF4-FFF2-40B4-BE49-F238E27FC236}">
                <a16:creationId xmlns:a16="http://schemas.microsoft.com/office/drawing/2014/main" id="{20E25B1A-94FD-75C1-474E-1CDFF2031857}"/>
              </a:ext>
            </a:extLst>
          </p:cNvPr>
          <p:cNvSpPr/>
          <p:nvPr/>
        </p:nvSpPr>
        <p:spPr>
          <a:xfrm>
            <a:off x="2413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侧视图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(Side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SIDE PERSPECTIVE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从模型侧面进行观察，清晰呈现物体的纵深与高度关系，是处理模型厚度细节的最佳视角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16" name="AutoShape 16">
            <a:extLst>
              <a:ext uri="{FF2B5EF4-FFF2-40B4-BE49-F238E27FC236}">
                <a16:creationId xmlns:a16="http://schemas.microsoft.com/office/drawing/2014/main" id="{629D76D7-7BB9-520D-D2F9-8BD7849F17F2}"/>
              </a:ext>
            </a:extLst>
          </p:cNvPr>
          <p:cNvSpPr/>
          <p:nvPr/>
        </p:nvSpPr>
        <p:spPr>
          <a:xfrm>
            <a:off x="6223000" y="4064000"/>
            <a:ext cx="5207000" cy="2286000"/>
          </a:xfrm>
          <a:prstGeom prst="roundRect">
            <a:avLst>
              <a:gd name="adj" fmla="val 8888"/>
            </a:avLst>
          </a:prstGeom>
          <a:solidFill>
            <a:srgbClr val="FFFFFF">
              <a:alpha val="98000"/>
            </a:srgbClr>
          </a:solidFill>
          <a:ln w="25400" cap="flat" cmpd="sng">
            <a:solidFill>
              <a:srgbClr val="0075C9"/>
            </a:solidFill>
            <a:prstDash val="solid"/>
            <a:round/>
          </a:ln>
          <a:effectLst>
            <a:outerShdw blurRad="254000" dist="76200" dir="2700000" algn="ctr" rotWithShape="0">
              <a:srgbClr val="0075C9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>
            <a:extLst>
              <a:ext uri="{FF2B5EF4-FFF2-40B4-BE49-F238E27FC236}">
                <a16:creationId xmlns:a16="http://schemas.microsoft.com/office/drawing/2014/main" id="{84C9B6B7-E9CD-E2AF-6FFA-D7086EBC7DCD}"/>
              </a:ext>
            </a:extLst>
          </p:cNvPr>
          <p:cNvSpPr/>
          <p:nvPr/>
        </p:nvSpPr>
        <p:spPr>
          <a:xfrm>
            <a:off x="6477000" y="4445000"/>
            <a:ext cx="1143000" cy="1143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8" name="Picture 18">
            <a:extLst>
              <a:ext uri="{FF2B5EF4-FFF2-40B4-BE49-F238E27FC236}">
                <a16:creationId xmlns:a16="http://schemas.microsoft.com/office/drawing/2014/main" id="{7CCFDDD8-BABB-5106-4E69-6E2F16626E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94500" y="4762500"/>
            <a:ext cx="508000" cy="508000"/>
          </a:xfrm>
          <a:prstGeom prst="rect">
            <a:avLst/>
          </a:prstGeom>
        </p:spPr>
      </p:pic>
      <p:sp>
        <p:nvSpPr>
          <p:cNvPr id="19" name="AutoShape 19">
            <a:extLst>
              <a:ext uri="{FF2B5EF4-FFF2-40B4-BE49-F238E27FC236}">
                <a16:creationId xmlns:a16="http://schemas.microsoft.com/office/drawing/2014/main" id="{724658B6-C518-E062-54B0-E1DBAAA9AD22}"/>
              </a:ext>
            </a:extLst>
          </p:cNvPr>
          <p:cNvSpPr/>
          <p:nvPr/>
        </p:nvSpPr>
        <p:spPr>
          <a:xfrm>
            <a:off x="7874000" y="4445000"/>
            <a:ext cx="3175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三维视图</a:t>
            </a:r>
            <a:r>
              <a:rPr lang="en-US" sz="18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(3D View)</a:t>
            </a:r>
            <a:endParaRPr lang="en-US" sz="1100" dirty="0"/>
          </a:p>
          <a:p>
            <a:pPr indent="0" algn="l">
              <a:lnSpc>
                <a:spcPts val="600"/>
              </a:lnSpc>
            </a:pPr>
            <a:endParaRPr lang="en-US" sz="1100" dirty="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PERSPECTIVE VIEW (ACTIVE)</a:t>
            </a:r>
          </a:p>
          <a:p>
            <a:pPr indent="0" algn="l">
              <a:lnSpc>
                <a:spcPts val="1000"/>
              </a:lnSpc>
            </a:pPr>
            <a:endParaRPr lang="en-US" sz="1100" b="0" i="0" u="none" strike="noStrike" dirty="0">
              <a:solidFill>
                <a:srgbClr val="FF8C0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最具空间感的观察视角，用于整体模型的漫游与检查。通过切换视图配合操作，能大幅提升建模效率</a:t>
            </a:r>
            <a:r>
              <a:rPr lang="en-US" sz="12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35715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>
            <a:extLst>
              <a:ext uri="{FF2B5EF4-FFF2-40B4-BE49-F238E27FC236}">
                <a16:creationId xmlns:a16="http://schemas.microsoft.com/office/drawing/2014/main" id="{A9BD9CD8-5921-7377-6E5C-A4B1E2B3CB50}"/>
              </a:ext>
            </a:extLst>
          </p:cNvPr>
          <p:cNvSpPr/>
          <p:nvPr/>
        </p:nvSpPr>
        <p:spPr>
          <a:xfrm>
            <a:off x="97188" y="1692255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60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感谢观看</a:t>
            </a:r>
            <a:endParaRPr lang="en-US" sz="60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48E79FC5-746D-8A8D-672F-0E5B7434E93B}"/>
              </a:ext>
            </a:extLst>
          </p:cNvPr>
          <p:cNvSpPr/>
          <p:nvPr/>
        </p:nvSpPr>
        <p:spPr>
          <a:xfrm>
            <a:off x="164565" y="2454255"/>
            <a:ext cx="12192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96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Q &amp; A</a:t>
            </a:r>
            <a:endParaRPr lang="en-US" sz="9600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C362B9DF-F340-53E1-5AA8-4269384F63C4}"/>
              </a:ext>
            </a:extLst>
          </p:cNvPr>
          <p:cNvSpPr/>
          <p:nvPr/>
        </p:nvSpPr>
        <p:spPr>
          <a:xfrm>
            <a:off x="-215633" y="3851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dirty="0">
                <a:solidFill>
                  <a:srgbClr val="9CA3A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THANKS FOR WATCHING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098AF16D-91C0-BA7B-57E3-A2F31B665088}"/>
              </a:ext>
            </a:extLst>
          </p:cNvPr>
          <p:cNvSpPr/>
          <p:nvPr/>
        </p:nvSpPr>
        <p:spPr>
          <a:xfrm>
            <a:off x="-95318" y="4613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dirty="0" err="1">
                <a:solidFill>
                  <a:srgbClr val="D1D5D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欢迎提出您的问题，一起交流探讨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6.4|10.3|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3.7|1|0.6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691</Words>
  <Application>Microsoft Office PowerPoint</Application>
  <PresentationFormat>宽屏</PresentationFormat>
  <Paragraphs>176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15" baseType="lpstr">
      <vt:lpstr>阿里巴巴普惠体</vt:lpstr>
      <vt:lpstr>Arial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1</cp:revision>
  <dcterms:modified xsi:type="dcterms:W3CDTF">2026-04-22T11:29:26Z</dcterms:modified>
</cp:coreProperties>
</file>