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.xml" ContentType="application/vnd.openxmlformats-officedocument.presentationml.tags+xml"/>
  <Override PartName="/ppt/notesSlides/notesSlide7.xml" ContentType="application/vnd.openxmlformats-officedocument.presentationml.notesSlide+xml"/>
  <Override PartName="/ppt/tags/tag2.xml" ContentType="application/vnd.openxmlformats-officedocument.presentationml.tags+xml"/>
  <Override PartName="/ppt/notesSlides/notesSlide8.xml" ContentType="application/vnd.openxmlformats-officedocument.presentationml.notesSlide+xml"/>
  <Override PartName="/ppt/tags/tag3.xml" ContentType="application/vnd.openxmlformats-officedocument.presentationml.tags+xml"/>
  <Override PartName="/ppt/notesSlides/notesSlide9.xml" ContentType="application/vnd.openxmlformats-officedocument.presentationml.notesSlide+xml"/>
  <Override PartName="/ppt/tags/tag4.xml" ContentType="application/vnd.openxmlformats-officedocument.presentationml.tags+xml"/>
  <Override PartName="/ppt/notesSlides/notesSlide10.xml" ContentType="application/vnd.openxmlformats-officedocument.presentationml.notesSlide+xml"/>
  <Override PartName="/ppt/tags/tag5.xml" ContentType="application/vnd.openxmlformats-officedocument.presentationml.tags+xml"/>
  <Override PartName="/ppt/notesSlides/notesSlide11.xml" ContentType="application/vnd.openxmlformats-officedocument.presentationml.notesSlide+xml"/>
  <Override PartName="/ppt/tags/tag6.xml" ContentType="application/vnd.openxmlformats-officedocument.presentationml.tags+xml"/>
  <Override PartName="/ppt/notesSlides/notesSlide12.xml" ContentType="application/vnd.openxmlformats-officedocument.presentationml.notesSlide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tags/tag8.xml" ContentType="application/vnd.openxmlformats-officedocument.presentationml.tags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  <p:sldMasterId id="2147483660" r:id="rId2"/>
  </p:sldMasterIdLst>
  <p:notesMasterIdLst>
    <p:notesMasterId r:id="rId17"/>
  </p:notesMasterIdLst>
  <p:sldIdLst>
    <p:sldId id="256" r:id="rId3"/>
    <p:sldId id="308" r:id="rId4"/>
    <p:sldId id="311" r:id="rId5"/>
    <p:sldId id="309" r:id="rId6"/>
    <p:sldId id="310" r:id="rId7"/>
    <p:sldId id="258" r:id="rId8"/>
    <p:sldId id="331" r:id="rId9"/>
    <p:sldId id="259" r:id="rId10"/>
    <p:sldId id="260" r:id="rId11"/>
    <p:sldId id="261" r:id="rId12"/>
    <p:sldId id="262" r:id="rId13"/>
    <p:sldId id="263" r:id="rId14"/>
    <p:sldId id="264" r:id="rId15"/>
    <p:sldId id="290" r:id="rId1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9FB"/>
    <a:srgbClr val="4A6B8A"/>
    <a:srgbClr val="96A5B4"/>
    <a:srgbClr val="B4C7E7"/>
    <a:srgbClr val="0075C9"/>
    <a:srgbClr val="F0F4F8"/>
    <a:srgbClr val="A6A6A6"/>
    <a:srgbClr val="F5F5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1B61C6-BBDC-42FC-9953-D6DB297754B9}" v="1" dt="2026-04-22T11:29:40.667"/>
    <p1510:client id="{4707AF86-782F-49EA-B2AE-2F772277FD19}" v="807" dt="2026-04-22T08:05:41.679"/>
    <p1510:client id="{E15EB4E8-0BD8-45F2-8E0E-7FE3BA3D1CC3}" v="1" dt="2026-04-22T11:01:39.2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788" autoAdjust="0"/>
    <p:restoredTop sz="66481" autoAdjust="0"/>
  </p:normalViewPr>
  <p:slideViewPr>
    <p:cSldViewPr snapToGrid="0">
      <p:cViewPr varScale="1">
        <p:scale>
          <a:sx n="62" d="100"/>
          <a:sy n="62" d="100"/>
        </p:scale>
        <p:origin x="64" y="9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microsoft.com/office/2015/10/relationships/revisionInfo" Target="revisionInfo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旭 崔" userId="c9529ebc8e11f68e" providerId="LiveId" clId="{5BFBD16D-A67E-47A1-BF8F-AD1BE8E7C388}"/>
    <pc:docChg chg="undo custSel addSld delSld modSld sldOrd addSection delSection">
      <pc:chgData name="旭 崔" userId="c9529ebc8e11f68e" providerId="LiveId" clId="{5BFBD16D-A67E-47A1-BF8F-AD1BE8E7C388}" dt="2026-04-22T11:08:31.261" v="2765" actId="6549"/>
      <pc:docMkLst>
        <pc:docMk/>
      </pc:docMkLst>
      <pc:sldChg chg="addSp delSp modSp mod modTransition setBg addAnim delAnim modAnim modNotesTx">
        <pc:chgData name="旭 崔" userId="c9529ebc8e11f68e" providerId="LiveId" clId="{5BFBD16D-A67E-47A1-BF8F-AD1BE8E7C388}" dt="2026-04-22T11:01:39.278" v="2726"/>
        <pc:sldMkLst>
          <pc:docMk/>
          <pc:sldMk cId="0" sldId="256"/>
        </pc:sldMkLst>
        <pc:spChg chg="mod">
          <ac:chgData name="旭 崔" userId="c9529ebc8e11f68e" providerId="LiveId" clId="{5BFBD16D-A67E-47A1-BF8F-AD1BE8E7C388}" dt="2026-04-20T02:51:14.420" v="36" actId="1076"/>
          <ac:spMkLst>
            <pc:docMk/>
            <pc:sldMk cId="0" sldId="256"/>
            <ac:spMk id="3" creationId="{00000000-0000-0000-0000-000000000000}"/>
          </ac:spMkLst>
        </pc:spChg>
        <pc:spChg chg="mod">
          <ac:chgData name="旭 崔" userId="c9529ebc8e11f68e" providerId="LiveId" clId="{5BFBD16D-A67E-47A1-BF8F-AD1BE8E7C388}" dt="2026-04-21T01:03:35.387" v="2359" actId="255"/>
          <ac:spMkLst>
            <pc:docMk/>
            <pc:sldMk cId="0" sldId="256"/>
            <ac:spMk id="4" creationId="{00000000-0000-0000-0000-000000000000}"/>
          </ac:spMkLst>
        </pc:spChg>
        <pc:spChg chg="mod">
          <ac:chgData name="旭 崔" userId="c9529ebc8e11f68e" providerId="LiveId" clId="{5BFBD16D-A67E-47A1-BF8F-AD1BE8E7C388}" dt="2026-04-21T01:03:31.996" v="2358" actId="1076"/>
          <ac:spMkLst>
            <pc:docMk/>
            <pc:sldMk cId="0" sldId="256"/>
            <ac:spMk id="5" creationId="{00000000-0000-0000-0000-000000000000}"/>
          </ac:spMkLst>
        </pc:spChg>
        <pc:spChg chg="mod">
          <ac:chgData name="旭 崔" userId="c9529ebc8e11f68e" providerId="LiveId" clId="{5BFBD16D-A67E-47A1-BF8F-AD1BE8E7C388}" dt="2026-04-20T07:16:43.779" v="1429" actId="207"/>
          <ac:spMkLst>
            <pc:docMk/>
            <pc:sldMk cId="0" sldId="256"/>
            <ac:spMk id="6" creationId="{00000000-0000-0000-0000-000000000000}"/>
          </ac:spMkLst>
        </pc:spChg>
        <pc:picChg chg="add del mod">
          <ac:chgData name="旭 崔" userId="c9529ebc8e11f68e" providerId="LiveId" clId="{5BFBD16D-A67E-47A1-BF8F-AD1BE8E7C388}" dt="2026-04-22T07:58:29.205" v="2721" actId="478"/>
          <ac:picMkLst>
            <pc:docMk/>
            <pc:sldMk cId="0" sldId="256"/>
            <ac:picMk id="2" creationId="{2CB1ECA9-161F-60D8-6E43-FE57A89C1570}"/>
          </ac:picMkLst>
        </pc:picChg>
        <pc:picChg chg="add del mod">
          <ac:chgData name="旭 崔" userId="c9529ebc8e11f68e" providerId="LiveId" clId="{5BFBD16D-A67E-47A1-BF8F-AD1BE8E7C388}" dt="2026-04-22T04:41:29.819" v="2711" actId="478"/>
          <ac:picMkLst>
            <pc:docMk/>
            <pc:sldMk cId="0" sldId="256"/>
            <ac:picMk id="2" creationId="{4BB61420-A5CD-BC76-C5EC-84D0D2BA7013}"/>
          </ac:picMkLst>
        </pc:picChg>
        <pc:picChg chg="add del mod">
          <ac:chgData name="旭 崔" userId="c9529ebc8e11f68e" providerId="LiveId" clId="{5BFBD16D-A67E-47A1-BF8F-AD1BE8E7C388}" dt="2026-04-22T02:11:36.363" v="2691" actId="478"/>
          <ac:picMkLst>
            <pc:docMk/>
            <pc:sldMk cId="0" sldId="256"/>
            <ac:picMk id="2" creationId="{BC15467F-7AA5-22C7-9625-54FAED9DFE92}"/>
          </ac:picMkLst>
        </pc:picChg>
        <pc:picChg chg="add del mod">
          <ac:chgData name="旭 崔" userId="c9529ebc8e11f68e" providerId="LiveId" clId="{5BFBD16D-A67E-47A1-BF8F-AD1BE8E7C388}" dt="2026-04-22T04:43:37.246" v="2715"/>
          <ac:picMkLst>
            <pc:docMk/>
            <pc:sldMk cId="0" sldId="256"/>
            <ac:picMk id="7" creationId="{3206F0CB-6AD2-F03C-3B31-0F57DA245BC8}"/>
          </ac:picMkLst>
        </pc:picChg>
        <pc:picChg chg="add del mod">
          <ac:chgData name="旭 崔" userId="c9529ebc8e11f68e" providerId="LiveId" clId="{5BFBD16D-A67E-47A1-BF8F-AD1BE8E7C388}" dt="2026-04-22T02:17:54.873" v="2693" actId="478"/>
          <ac:picMkLst>
            <pc:docMk/>
            <pc:sldMk cId="0" sldId="256"/>
            <ac:picMk id="7" creationId="{491E91C3-D194-53BC-6DE5-BAA52F5934B0}"/>
          </ac:picMkLst>
        </pc:picChg>
        <pc:picChg chg="add del mod">
          <ac:chgData name="旭 崔" userId="c9529ebc8e11f68e" providerId="LiveId" clId="{5BFBD16D-A67E-47A1-BF8F-AD1BE8E7C388}" dt="2026-04-22T08:01:36.060" v="2723" actId="478"/>
          <ac:picMkLst>
            <pc:docMk/>
            <pc:sldMk cId="0" sldId="256"/>
            <ac:picMk id="7" creationId="{DDF623BF-7AB6-2C6F-A041-7FEAE484458E}"/>
          </ac:picMkLst>
        </pc:picChg>
        <pc:picChg chg="add del mod">
          <ac:chgData name="旭 崔" userId="c9529ebc8e11f68e" providerId="LiveId" clId="{5BFBD16D-A67E-47A1-BF8F-AD1BE8E7C388}" dt="2026-04-22T04:48:48.804" v="2717" actId="478"/>
          <ac:picMkLst>
            <pc:docMk/>
            <pc:sldMk cId="0" sldId="256"/>
            <ac:picMk id="8" creationId="{045AC1CB-D8A7-1FF5-E04F-C93A07D164EB}"/>
          </ac:picMkLst>
        </pc:picChg>
        <pc:picChg chg="add del mod">
          <ac:chgData name="旭 崔" userId="c9529ebc8e11f68e" providerId="LiveId" clId="{5BFBD16D-A67E-47A1-BF8F-AD1BE8E7C388}" dt="2026-04-22T02:21:33.203" v="2695" actId="478"/>
          <ac:picMkLst>
            <pc:docMk/>
            <pc:sldMk cId="0" sldId="256"/>
            <ac:picMk id="8" creationId="{229B63E2-C375-26D3-90D3-3CF9B5BC3D53}"/>
          </ac:picMkLst>
        </pc:picChg>
        <pc:picChg chg="add del mod">
          <ac:chgData name="旭 崔" userId="c9529ebc8e11f68e" providerId="LiveId" clId="{5BFBD16D-A67E-47A1-BF8F-AD1BE8E7C388}" dt="2026-04-22T08:06:10.404" v="2725" actId="478"/>
          <ac:picMkLst>
            <pc:docMk/>
            <pc:sldMk cId="0" sldId="256"/>
            <ac:picMk id="8" creationId="{CDEC7F19-BD18-FF28-914E-0BBF8780B08A}"/>
          </ac:picMkLst>
        </pc:picChg>
        <pc:picChg chg="add mod">
          <ac:chgData name="旭 崔" userId="c9529ebc8e11f68e" providerId="LiveId" clId="{5BFBD16D-A67E-47A1-BF8F-AD1BE8E7C388}" dt="2026-04-20T02:51:18.519" v="37"/>
          <ac:picMkLst>
            <pc:docMk/>
            <pc:sldMk cId="0" sldId="256"/>
            <ac:picMk id="9" creationId="{874BE8E2-B82C-8634-809D-BF097AC38DC2}"/>
          </ac:picMkLst>
        </pc:picChg>
        <pc:picChg chg="add del mod">
          <ac:chgData name="旭 崔" userId="c9529ebc8e11f68e" providerId="LiveId" clId="{5BFBD16D-A67E-47A1-BF8F-AD1BE8E7C388}" dt="2026-04-22T03:15:45.683" v="2697" actId="478"/>
          <ac:picMkLst>
            <pc:docMk/>
            <pc:sldMk cId="0" sldId="256"/>
            <ac:picMk id="10" creationId="{5874103E-58AD-4D4E-3B3F-5212A44AFEF5}"/>
          </ac:picMkLst>
        </pc:picChg>
        <pc:picChg chg="add mod">
          <ac:chgData name="旭 崔" userId="c9529ebc8e11f68e" providerId="LiveId" clId="{5BFBD16D-A67E-47A1-BF8F-AD1BE8E7C388}" dt="2026-04-20T02:51:47.092" v="43" actId="1076"/>
          <ac:picMkLst>
            <pc:docMk/>
            <pc:sldMk cId="0" sldId="256"/>
            <ac:picMk id="11" creationId="{408542E4-0D32-0442-C9D9-B623C7CE92D7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2" creationId="{C0898168-4959-99E4-4E11-D068D9E09F8B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3" creationId="{74A54067-6FD3-24E0-2BB8-9F43CBE2723B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4" creationId="{7B9E754E-126D-D437-3C6A-78839FE0152F}"/>
          </ac:picMkLst>
        </pc:picChg>
        <pc:picChg chg="add del mod">
          <ac:chgData name="旭 崔" userId="c9529ebc8e11f68e" providerId="LiveId" clId="{5BFBD16D-A67E-47A1-BF8F-AD1BE8E7C388}" dt="2026-04-22T03:17:55.451" v="2699" actId="478"/>
          <ac:picMkLst>
            <pc:docMk/>
            <pc:sldMk cId="0" sldId="256"/>
            <ac:picMk id="15" creationId="{F1AC92F3-D329-F732-E491-EAE6B80641A0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6" creationId="{846A78CC-0D1F-F654-70CD-9D8A851A64C7}"/>
          </ac:picMkLst>
        </pc:picChg>
        <pc:picChg chg="add del mod">
          <ac:chgData name="旭 崔" userId="c9529ebc8e11f68e" providerId="LiveId" clId="{5BFBD16D-A67E-47A1-BF8F-AD1BE8E7C388}" dt="2026-04-22T03:20:14.888" v="2701" actId="478"/>
          <ac:picMkLst>
            <pc:docMk/>
            <pc:sldMk cId="0" sldId="256"/>
            <ac:picMk id="17" creationId="{A4429ACB-400E-FE70-37AA-AAD028D958E5}"/>
          </ac:picMkLst>
        </pc:picChg>
        <pc:picChg chg="add del mod">
          <ac:chgData name="旭 崔" userId="c9529ebc8e11f68e" providerId="LiveId" clId="{5BFBD16D-A67E-47A1-BF8F-AD1BE8E7C388}" dt="2026-04-22T03:22:38.978" v="2703" actId="478"/>
          <ac:picMkLst>
            <pc:docMk/>
            <pc:sldMk cId="0" sldId="256"/>
            <ac:picMk id="18" creationId="{42021FB0-DC83-81EF-534F-C25A349216D0}"/>
          </ac:picMkLst>
        </pc:picChg>
        <pc:picChg chg="add del mod">
          <ac:chgData name="旭 崔" userId="c9529ebc8e11f68e" providerId="LiveId" clId="{5BFBD16D-A67E-47A1-BF8F-AD1BE8E7C388}" dt="2026-04-22T03:29:47.397" v="2705" actId="478"/>
          <ac:picMkLst>
            <pc:docMk/>
            <pc:sldMk cId="0" sldId="256"/>
            <ac:picMk id="19" creationId="{943EBC4B-ED6D-5BFB-2B91-9812BF34B8C0}"/>
          </ac:picMkLst>
        </pc:picChg>
        <pc:picChg chg="add del mod">
          <ac:chgData name="旭 崔" userId="c9529ebc8e11f68e" providerId="LiveId" clId="{5BFBD16D-A67E-47A1-BF8F-AD1BE8E7C388}" dt="2026-04-22T03:36:58.602" v="2707" actId="478"/>
          <ac:picMkLst>
            <pc:docMk/>
            <pc:sldMk cId="0" sldId="256"/>
            <ac:picMk id="20" creationId="{6EAD7A9B-868C-A6C3-4275-A5C5BA5D0B7F}"/>
          </ac:picMkLst>
        </pc:picChg>
        <pc:picChg chg="add del mod">
          <ac:chgData name="旭 崔" userId="c9529ebc8e11f68e" providerId="LiveId" clId="{5BFBD16D-A67E-47A1-BF8F-AD1BE8E7C388}" dt="2026-04-22T04:39:41.342" v="2709" actId="478"/>
          <ac:picMkLst>
            <pc:docMk/>
            <pc:sldMk cId="0" sldId="256"/>
            <ac:picMk id="21" creationId="{80E7CE64-8ABF-1A27-1A56-C997A5B688AF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56"/>
            <ac:picMk id="27" creationId="{2FD71790-4E18-6F79-EB44-452CBABDA665}"/>
          </ac:picMkLst>
        </pc:picChg>
        <pc:picChg chg="add del">
          <ac:chgData name="旭 崔" userId="c9529ebc8e11f68e" providerId="LiveId" clId="{5BFBD16D-A67E-47A1-BF8F-AD1BE8E7C388}" dt="2026-04-22T06:22:45.640" v="2719" actId="478"/>
          <ac:picMkLst>
            <pc:docMk/>
            <pc:sldMk cId="0" sldId="256"/>
            <ac:picMk id="1026" creationId="{6FAF8D72-B19E-9402-079F-12D15D9628DB}"/>
          </ac:picMkLst>
        </pc:picChg>
      </pc:sldChg>
      <pc:sldChg chg="addSp delSp modSp mod modTransition addAnim delAnim modAnim">
        <pc:chgData name="旭 崔" userId="c9529ebc8e11f68e" providerId="LiveId" clId="{5BFBD16D-A67E-47A1-BF8F-AD1BE8E7C388}" dt="2026-04-22T11:01:39.278" v="2726"/>
        <pc:sldMkLst>
          <pc:docMk/>
          <pc:sldMk cId="0" sldId="258"/>
        </pc:sldMkLst>
        <pc:spChg chg="mod">
          <ac:chgData name="旭 崔" userId="c9529ebc8e11f68e" providerId="LiveId" clId="{5BFBD16D-A67E-47A1-BF8F-AD1BE8E7C388}" dt="2026-04-20T06:49:59.027" v="1156" actId="207"/>
          <ac:spMkLst>
            <pc:docMk/>
            <pc:sldMk cId="0" sldId="258"/>
            <ac:spMk id="3" creationId="{00000000-0000-0000-0000-000000000000}"/>
          </ac:spMkLst>
        </pc:sp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58"/>
            <ac:picMk id="12" creationId="{BBD126F6-3986-3E60-E052-DE51165A5360}"/>
          </ac:picMkLst>
        </pc:picChg>
      </pc:sldChg>
      <pc:sldChg chg="addSp delSp modSp mod modTransition addAnim delAnim modAnim modNotesTx">
        <pc:chgData name="旭 崔" userId="c9529ebc8e11f68e" providerId="LiveId" clId="{5BFBD16D-A67E-47A1-BF8F-AD1BE8E7C388}" dt="2026-04-22T11:01:39.278" v="2726"/>
        <pc:sldMkLst>
          <pc:docMk/>
          <pc:sldMk cId="0" sldId="259"/>
        </pc:sldMkLst>
        <pc:spChg chg="add del">
          <ac:chgData name="旭 崔" userId="c9529ebc8e11f68e" providerId="LiveId" clId="{5BFBD16D-A67E-47A1-BF8F-AD1BE8E7C388}" dt="2026-04-20T08:31:06.572" v="2163" actId="478"/>
          <ac:spMkLst>
            <pc:docMk/>
            <pc:sldMk cId="0" sldId="259"/>
            <ac:spMk id="2" creationId="{00000000-0000-0000-0000-000000000000}"/>
          </ac:spMkLst>
        </pc:spChg>
        <pc:spChg chg="mod">
          <ac:chgData name="旭 崔" userId="c9529ebc8e11f68e" providerId="LiveId" clId="{5BFBD16D-A67E-47A1-BF8F-AD1BE8E7C388}" dt="2026-04-20T06:50:14.279" v="1158" actId="207"/>
          <ac:spMkLst>
            <pc:docMk/>
            <pc:sldMk cId="0" sldId="259"/>
            <ac:spMk id="4" creationId="{00000000-0000-0000-0000-000000000000}"/>
          </ac:spMkLst>
        </pc:spChg>
        <pc:spChg chg="mod">
          <ac:chgData name="旭 崔" userId="c9529ebc8e11f68e" providerId="LiveId" clId="{5BFBD16D-A67E-47A1-BF8F-AD1BE8E7C388}" dt="2026-04-20T06:50:18.148" v="1159" actId="207"/>
          <ac:spMkLst>
            <pc:docMk/>
            <pc:sldMk cId="0" sldId="259"/>
            <ac:spMk id="5" creationId="{00000000-0000-0000-0000-000000000000}"/>
          </ac:spMkLst>
        </pc:spChg>
        <pc:spChg chg="mod">
          <ac:chgData name="旭 崔" userId="c9529ebc8e11f68e" providerId="LiveId" clId="{5BFBD16D-A67E-47A1-BF8F-AD1BE8E7C388}" dt="2026-04-20T06:50:18.148" v="1159" actId="207"/>
          <ac:spMkLst>
            <pc:docMk/>
            <pc:sldMk cId="0" sldId="259"/>
            <ac:spMk id="6" creationId="{00000000-0000-0000-0000-000000000000}"/>
          </ac:spMkLst>
        </pc:spChg>
        <pc:spChg chg="mod">
          <ac:chgData name="旭 崔" userId="c9529ebc8e11f68e" providerId="LiveId" clId="{5BFBD16D-A67E-47A1-BF8F-AD1BE8E7C388}" dt="2026-04-20T06:50:18.148" v="1159" actId="207"/>
          <ac:spMkLst>
            <pc:docMk/>
            <pc:sldMk cId="0" sldId="259"/>
            <ac:spMk id="7" creationId="{00000000-0000-0000-0000-000000000000}"/>
          </ac:spMkLst>
        </pc:spChg>
        <pc:spChg chg="mod">
          <ac:chgData name="旭 崔" userId="c9529ebc8e11f68e" providerId="LiveId" clId="{5BFBD16D-A67E-47A1-BF8F-AD1BE8E7C388}" dt="2026-04-20T06:50:33.197" v="1163" actId="207"/>
          <ac:spMkLst>
            <pc:docMk/>
            <pc:sldMk cId="0" sldId="259"/>
            <ac:spMk id="9" creationId="{00000000-0000-0000-0000-000000000000}"/>
          </ac:spMkLst>
        </pc:spChg>
        <pc:spChg chg="mod">
          <ac:chgData name="旭 崔" userId="c9529ebc8e11f68e" providerId="LiveId" clId="{5BFBD16D-A67E-47A1-BF8F-AD1BE8E7C388}" dt="2026-04-20T06:51:18.795" v="1171" actId="208"/>
          <ac:spMkLst>
            <pc:docMk/>
            <pc:sldMk cId="0" sldId="259"/>
            <ac:spMk id="10" creationId="{00000000-0000-0000-0000-000000000000}"/>
          </ac:spMkLst>
        </pc:spChg>
        <pc:spChg chg="mod">
          <ac:chgData name="旭 崔" userId="c9529ebc8e11f68e" providerId="LiveId" clId="{5BFBD16D-A67E-47A1-BF8F-AD1BE8E7C388}" dt="2026-04-20T06:50:33.197" v="1163" actId="207"/>
          <ac:spMkLst>
            <pc:docMk/>
            <pc:sldMk cId="0" sldId="259"/>
            <ac:spMk id="13" creationId="{00000000-0000-0000-0000-000000000000}"/>
          </ac:spMkLst>
        </pc:spChg>
        <pc:spChg chg="mod">
          <ac:chgData name="旭 崔" userId="c9529ebc8e11f68e" providerId="LiveId" clId="{5BFBD16D-A67E-47A1-BF8F-AD1BE8E7C388}" dt="2026-04-20T06:51:18.795" v="1171" actId="208"/>
          <ac:spMkLst>
            <pc:docMk/>
            <pc:sldMk cId="0" sldId="259"/>
            <ac:spMk id="14" creationId="{00000000-0000-0000-0000-000000000000}"/>
          </ac:spMkLst>
        </pc:spChg>
        <pc:spChg chg="mod">
          <ac:chgData name="旭 崔" userId="c9529ebc8e11f68e" providerId="LiveId" clId="{5BFBD16D-A67E-47A1-BF8F-AD1BE8E7C388}" dt="2026-04-20T07:30:16.364" v="1674" actId="1076"/>
          <ac:spMkLst>
            <pc:docMk/>
            <pc:sldMk cId="0" sldId="259"/>
            <ac:spMk id="17" creationId="{00000000-0000-0000-0000-000000000000}"/>
          </ac:spMkLst>
        </pc:spChg>
        <pc:picChg chg="mod">
          <ac:chgData name="旭 崔" userId="c9529ebc8e11f68e" providerId="LiveId" clId="{5BFBD16D-A67E-47A1-BF8F-AD1BE8E7C388}" dt="2026-04-20T07:30:16.364" v="1674" actId="1076"/>
          <ac:picMkLst>
            <pc:docMk/>
            <pc:sldMk cId="0" sldId="259"/>
            <ac:picMk id="18" creationId="{00000000-0000-0000-0000-000000000000}"/>
          </ac:picMkLst>
        </pc:picChg>
        <pc:picChg chg="add mod">
          <ac:chgData name="旭 崔" userId="c9529ebc8e11f68e" providerId="LiveId" clId="{5BFBD16D-A67E-47A1-BF8F-AD1BE8E7C388}" dt="2026-04-20T07:37:08.522" v="1716" actId="1076"/>
          <ac:picMkLst>
            <pc:docMk/>
            <pc:sldMk cId="0" sldId="259"/>
            <ac:picMk id="19" creationId="{BBF59A74-6421-3438-58E1-EB4D29D255A3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59"/>
            <ac:picMk id="47" creationId="{16B5B0CC-92EE-FC96-F5C7-659A6F04EAEC}"/>
          </ac:picMkLst>
        </pc:picChg>
      </pc:sldChg>
      <pc:sldChg chg="addSp delSp modSp mod modTransition modAnim modNotes modNotesTx">
        <pc:chgData name="旭 崔" userId="c9529ebc8e11f68e" providerId="LiveId" clId="{5BFBD16D-A67E-47A1-BF8F-AD1BE8E7C388}" dt="2026-04-22T11:01:39.278" v="2726"/>
        <pc:sldMkLst>
          <pc:docMk/>
          <pc:sldMk cId="0" sldId="260"/>
        </pc:sldMkLst>
        <pc:spChg chg="ord">
          <ac:chgData name="旭 崔" userId="c9529ebc8e11f68e" providerId="LiveId" clId="{5BFBD16D-A67E-47A1-BF8F-AD1BE8E7C388}" dt="2026-04-20T03:03:57.900" v="85" actId="167"/>
          <ac:spMkLst>
            <pc:docMk/>
            <pc:sldMk cId="0" sldId="260"/>
            <ac:spMk id="2" creationId="{00000000-0000-0000-0000-000000000000}"/>
          </ac:spMkLst>
        </pc:spChg>
        <pc:spChg chg="mod">
          <ac:chgData name="旭 崔" userId="c9529ebc8e11f68e" providerId="LiveId" clId="{5BFBD16D-A67E-47A1-BF8F-AD1BE8E7C388}" dt="2026-04-20T06:50:59.487" v="1169" actId="1076"/>
          <ac:spMkLst>
            <pc:docMk/>
            <pc:sldMk cId="0" sldId="260"/>
            <ac:spMk id="4" creationId="{00000000-0000-0000-0000-000000000000}"/>
          </ac:spMkLst>
        </pc:spChg>
        <pc:spChg chg="mod">
          <ac:chgData name="旭 崔" userId="c9529ebc8e11f68e" providerId="LiveId" clId="{5BFBD16D-A67E-47A1-BF8F-AD1BE8E7C388}" dt="2026-04-20T06:51:07.481" v="1170" actId="207"/>
          <ac:spMkLst>
            <pc:docMk/>
            <pc:sldMk cId="0" sldId="260"/>
            <ac:spMk id="7" creationId="{00000000-0000-0000-0000-000000000000}"/>
          </ac:spMkLst>
        </pc:spChg>
        <pc:spChg chg="mod">
          <ac:chgData name="旭 崔" userId="c9529ebc8e11f68e" providerId="LiveId" clId="{5BFBD16D-A67E-47A1-BF8F-AD1BE8E7C388}" dt="2026-04-20T08:02:58.059" v="1944" actId="1076"/>
          <ac:spMkLst>
            <pc:docMk/>
            <pc:sldMk cId="0" sldId="260"/>
            <ac:spMk id="11" creationId="{00000000-0000-0000-0000-000000000000}"/>
          </ac:spMkLst>
        </pc:spChg>
        <pc:spChg chg="mod">
          <ac:chgData name="旭 崔" userId="c9529ebc8e11f68e" providerId="LiveId" clId="{5BFBD16D-A67E-47A1-BF8F-AD1BE8E7C388}" dt="2026-04-20T02:54:36.997" v="75" actId="14100"/>
          <ac:spMkLst>
            <pc:docMk/>
            <pc:sldMk cId="0" sldId="260"/>
            <ac:spMk id="13" creationId="{00000000-0000-0000-0000-000000000000}"/>
          </ac:spMkLst>
        </pc:spChg>
        <pc:spChg chg="mod">
          <ac:chgData name="旭 崔" userId="c9529ebc8e11f68e" providerId="LiveId" clId="{5BFBD16D-A67E-47A1-BF8F-AD1BE8E7C388}" dt="2026-04-20T06:51:07.481" v="1170" actId="207"/>
          <ac:spMkLst>
            <pc:docMk/>
            <pc:sldMk cId="0" sldId="260"/>
            <ac:spMk id="16" creationId="{00000000-0000-0000-0000-000000000000}"/>
          </ac:spMkLst>
        </pc:spChg>
        <pc:picChg chg="mod">
          <ac:chgData name="旭 崔" userId="c9529ebc8e11f68e" providerId="LiveId" clId="{5BFBD16D-A67E-47A1-BF8F-AD1BE8E7C388}" dt="2026-04-20T06:50:47.446" v="1166" actId="208"/>
          <ac:picMkLst>
            <pc:docMk/>
            <pc:sldMk cId="0" sldId="260"/>
            <ac:picMk id="5" creationId="{00000000-0000-0000-0000-000000000000}"/>
          </ac:picMkLst>
        </pc:picChg>
        <pc:picChg chg="mod">
          <ac:chgData name="旭 崔" userId="c9529ebc8e11f68e" providerId="LiveId" clId="{5BFBD16D-A67E-47A1-BF8F-AD1BE8E7C388}" dt="2026-04-20T07:38:14.458" v="1724" actId="1076"/>
          <ac:picMkLst>
            <pc:docMk/>
            <pc:sldMk cId="0" sldId="260"/>
            <ac:picMk id="12" creationId="{00000000-0000-0000-0000-000000000000}"/>
          </ac:picMkLst>
        </pc:picChg>
        <pc:picChg chg="mod">
          <ac:chgData name="旭 崔" userId="c9529ebc8e11f68e" providerId="LiveId" clId="{5BFBD16D-A67E-47A1-BF8F-AD1BE8E7C388}" dt="2026-04-20T06:50:50.318" v="1168" actId="207"/>
          <ac:picMkLst>
            <pc:docMk/>
            <pc:sldMk cId="0" sldId="260"/>
            <ac:picMk id="14" creationId="{00000000-0000-0000-0000-000000000000}"/>
          </ac:picMkLst>
        </pc:picChg>
        <pc:picChg chg="add mod">
          <ac:chgData name="旭 崔" userId="c9529ebc8e11f68e" providerId="LiveId" clId="{5BFBD16D-A67E-47A1-BF8F-AD1BE8E7C388}" dt="2026-04-20T03:07:18.354" v="97" actId="1076"/>
          <ac:picMkLst>
            <pc:docMk/>
            <pc:sldMk cId="0" sldId="260"/>
            <ac:picMk id="18" creationId="{FD5EF76B-D474-E359-CDF1-9A4D658908C2}"/>
          </ac:picMkLst>
        </pc:picChg>
        <pc:picChg chg="add mod ord">
          <ac:chgData name="旭 崔" userId="c9529ebc8e11f68e" providerId="LiveId" clId="{5BFBD16D-A67E-47A1-BF8F-AD1BE8E7C388}" dt="2026-04-20T08:02:55.476" v="1943" actId="1076"/>
          <ac:picMkLst>
            <pc:docMk/>
            <pc:sldMk cId="0" sldId="260"/>
            <ac:picMk id="20" creationId="{3A3E886A-9974-EEE6-0991-B0CF444B12E6}"/>
          </ac:picMkLst>
        </pc:picChg>
        <pc:picChg chg="add mod">
          <ac:chgData name="旭 崔" userId="c9529ebc8e11f68e" providerId="LiveId" clId="{5BFBD16D-A67E-47A1-BF8F-AD1BE8E7C388}" dt="2026-04-20T03:07:20.417" v="98" actId="1076"/>
          <ac:picMkLst>
            <pc:docMk/>
            <pc:sldMk cId="0" sldId="260"/>
            <ac:picMk id="24" creationId="{585585E6-19B5-49AC-287D-BB99E11740B0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0"/>
            <ac:picMk id="49" creationId="{9AF0E3D5-ED05-C1F6-4E92-823846C73026}"/>
          </ac:picMkLst>
        </pc:picChg>
      </pc:sldChg>
      <pc:sldChg chg="addSp delSp modSp mod modTransition modAnim modNotesTx">
        <pc:chgData name="旭 崔" userId="c9529ebc8e11f68e" providerId="LiveId" clId="{5BFBD16D-A67E-47A1-BF8F-AD1BE8E7C388}" dt="2026-04-22T11:01:39.278" v="2726"/>
        <pc:sldMkLst>
          <pc:docMk/>
          <pc:sldMk cId="0" sldId="261"/>
        </pc:sldMkLst>
        <pc:spChg chg="mod">
          <ac:chgData name="旭 崔" userId="c9529ebc8e11f68e" providerId="LiveId" clId="{5BFBD16D-A67E-47A1-BF8F-AD1BE8E7C388}" dt="2026-04-20T06:51:31.311" v="1174" actId="207"/>
          <ac:spMkLst>
            <pc:docMk/>
            <pc:sldMk cId="0" sldId="261"/>
            <ac:spMk id="4" creationId="{00000000-0000-0000-0000-000000000000}"/>
          </ac:spMkLst>
        </pc:spChg>
        <pc:spChg chg="mod">
          <ac:chgData name="旭 崔" userId="c9529ebc8e11f68e" providerId="LiveId" clId="{5BFBD16D-A67E-47A1-BF8F-AD1BE8E7C388}" dt="2026-04-20T06:51:41.887" v="1175" actId="207"/>
          <ac:spMkLst>
            <pc:docMk/>
            <pc:sldMk cId="0" sldId="261"/>
            <ac:spMk id="6" creationId="{00000000-0000-0000-0000-000000000000}"/>
          </ac:spMkLst>
        </pc:spChg>
        <pc:spChg chg="mod">
          <ac:chgData name="旭 崔" userId="c9529ebc8e11f68e" providerId="LiveId" clId="{5BFBD16D-A67E-47A1-BF8F-AD1BE8E7C388}" dt="2026-04-20T06:51:41.887" v="1175" actId="207"/>
          <ac:spMkLst>
            <pc:docMk/>
            <pc:sldMk cId="0" sldId="261"/>
            <ac:spMk id="11" creationId="{00000000-0000-0000-0000-000000000000}"/>
          </ac:spMkLst>
        </pc:spChg>
        <pc:spChg chg="mod">
          <ac:chgData name="旭 崔" userId="c9529ebc8e11f68e" providerId="LiveId" clId="{5BFBD16D-A67E-47A1-BF8F-AD1BE8E7C388}" dt="2026-04-20T06:51:41.887" v="1175" actId="207"/>
          <ac:spMkLst>
            <pc:docMk/>
            <pc:sldMk cId="0" sldId="261"/>
            <ac:spMk id="16" creationId="{00000000-0000-0000-0000-000000000000}"/>
          </ac:spMkLst>
        </pc:sp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1"/>
            <ac:picMk id="33" creationId="{92A46ECA-0793-A9C8-ADA2-5B5F7A68F51C}"/>
          </ac:picMkLst>
        </pc:picChg>
      </pc:sldChg>
      <pc:sldChg chg="addSp delSp modSp mod modTransition addAnim delAnim modAnim modNotesTx">
        <pc:chgData name="旭 崔" userId="c9529ebc8e11f68e" providerId="LiveId" clId="{5BFBD16D-A67E-47A1-BF8F-AD1BE8E7C388}" dt="2026-04-22T11:01:39.278" v="2726"/>
        <pc:sldMkLst>
          <pc:docMk/>
          <pc:sldMk cId="0" sldId="262"/>
        </pc:sldMkLst>
        <pc:spChg chg="mod">
          <ac:chgData name="旭 崔" userId="c9529ebc8e11f68e" providerId="LiveId" clId="{5BFBD16D-A67E-47A1-BF8F-AD1BE8E7C388}" dt="2026-04-20T06:52:20.568" v="1184" actId="207"/>
          <ac:spMkLst>
            <pc:docMk/>
            <pc:sldMk cId="0" sldId="262"/>
            <ac:spMk id="4" creationId="{00000000-0000-0000-0000-000000000000}"/>
          </ac:spMkLst>
        </pc:spChg>
        <pc:spChg chg="mod">
          <ac:chgData name="旭 崔" userId="c9529ebc8e11f68e" providerId="LiveId" clId="{5BFBD16D-A67E-47A1-BF8F-AD1BE8E7C388}" dt="2026-04-20T03:09:08.403" v="100" actId="14100"/>
          <ac:spMkLst>
            <pc:docMk/>
            <pc:sldMk cId="0" sldId="262"/>
            <ac:spMk id="5" creationId="{00000000-0000-0000-0000-000000000000}"/>
          </ac:spMkLst>
        </pc:spChg>
        <pc:spChg chg="mod">
          <ac:chgData name="旭 崔" userId="c9529ebc8e11f68e" providerId="LiveId" clId="{5BFBD16D-A67E-47A1-BF8F-AD1BE8E7C388}" dt="2026-04-20T06:51:58.149" v="1179" actId="207"/>
          <ac:spMkLst>
            <pc:docMk/>
            <pc:sldMk cId="0" sldId="262"/>
            <ac:spMk id="6" creationId="{00000000-0000-0000-0000-000000000000}"/>
          </ac:spMkLst>
        </pc:spChg>
        <pc:spChg chg="mod">
          <ac:chgData name="旭 崔" userId="c9529ebc8e11f68e" providerId="LiveId" clId="{5BFBD16D-A67E-47A1-BF8F-AD1BE8E7C388}" dt="2026-04-20T06:52:20.568" v="1184" actId="207"/>
          <ac:spMkLst>
            <pc:docMk/>
            <pc:sldMk cId="0" sldId="262"/>
            <ac:spMk id="11" creationId="{00000000-0000-0000-0000-000000000000}"/>
          </ac:spMkLst>
        </pc:spChg>
        <pc:spChg chg="mod">
          <ac:chgData name="旭 崔" userId="c9529ebc8e11f68e" providerId="LiveId" clId="{5BFBD16D-A67E-47A1-BF8F-AD1BE8E7C388}" dt="2026-04-20T06:51:45.153" v="1176" actId="207"/>
          <ac:spMkLst>
            <pc:docMk/>
            <pc:sldMk cId="0" sldId="262"/>
            <ac:spMk id="21" creationId="{00000000-0000-0000-0000-000000000000}"/>
          </ac:spMkLst>
        </pc:spChg>
        <pc:spChg chg="mod">
          <ac:chgData name="旭 崔" userId="c9529ebc8e11f68e" providerId="LiveId" clId="{5BFBD16D-A67E-47A1-BF8F-AD1BE8E7C388}" dt="2026-04-20T06:52:12.437" v="1183" actId="208"/>
          <ac:spMkLst>
            <pc:docMk/>
            <pc:sldMk cId="0" sldId="262"/>
            <ac:spMk id="23" creationId="{00000000-0000-0000-0000-000000000000}"/>
          </ac:spMkLst>
        </pc:spChg>
        <pc:spChg chg="mod">
          <ac:chgData name="旭 崔" userId="c9529ebc8e11f68e" providerId="LiveId" clId="{5BFBD16D-A67E-47A1-BF8F-AD1BE8E7C388}" dt="2026-04-20T06:52:20.568" v="1184" actId="207"/>
          <ac:spMkLst>
            <pc:docMk/>
            <pc:sldMk cId="0" sldId="262"/>
            <ac:spMk id="24" creationId="{00000000-0000-0000-0000-000000000000}"/>
          </ac:spMkLst>
        </pc:spChg>
        <pc:picChg chg="mod">
          <ac:chgData name="旭 崔" userId="c9529ebc8e11f68e" providerId="LiveId" clId="{5BFBD16D-A67E-47A1-BF8F-AD1BE8E7C388}" dt="2026-04-20T06:51:49.926" v="1178" actId="208"/>
          <ac:picMkLst>
            <pc:docMk/>
            <pc:sldMk cId="0" sldId="262"/>
            <ac:picMk id="7" creationId="{00000000-0000-0000-0000-000000000000}"/>
          </ac:picMkLst>
        </pc:picChg>
        <pc:picChg chg="add mod">
          <ac:chgData name="旭 崔" userId="c9529ebc8e11f68e" providerId="LiveId" clId="{5BFBD16D-A67E-47A1-BF8F-AD1BE8E7C388}" dt="2026-04-20T07:32:49.224" v="1685" actId="1076"/>
          <ac:picMkLst>
            <pc:docMk/>
            <pc:sldMk cId="0" sldId="262"/>
            <ac:picMk id="25" creationId="{CEFC55F4-373F-E0CD-B1DA-C80193182096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2"/>
            <ac:picMk id="32" creationId="{37818052-6974-F975-29A1-4DAB9FD1CE5C}"/>
          </ac:picMkLst>
        </pc:picChg>
        <pc:cxnChg chg="mod">
          <ac:chgData name="旭 崔" userId="c9529ebc8e11f68e" providerId="LiveId" clId="{5BFBD16D-A67E-47A1-BF8F-AD1BE8E7C388}" dt="2026-04-20T03:09:05.708" v="99" actId="1076"/>
          <ac:cxnSpMkLst>
            <pc:docMk/>
            <pc:sldMk cId="0" sldId="262"/>
            <ac:cxnSpMk id="10" creationId="{00000000-0000-0000-0000-000000000000}"/>
          </ac:cxnSpMkLst>
        </pc:cxnChg>
      </pc:sldChg>
      <pc:sldChg chg="addSp delSp modSp mod modTransition addAnim delAnim modAnim modNotesTx">
        <pc:chgData name="旭 崔" userId="c9529ebc8e11f68e" providerId="LiveId" clId="{5BFBD16D-A67E-47A1-BF8F-AD1BE8E7C388}" dt="2026-04-22T11:01:39.278" v="2726"/>
        <pc:sldMkLst>
          <pc:docMk/>
          <pc:sldMk cId="0" sldId="263"/>
        </pc:sldMkLst>
        <pc:spChg chg="mod">
          <ac:chgData name="旭 崔" userId="c9529ebc8e11f68e" providerId="LiveId" clId="{5BFBD16D-A67E-47A1-BF8F-AD1BE8E7C388}" dt="2026-04-20T06:52:45.710" v="1188" actId="207"/>
          <ac:spMkLst>
            <pc:docMk/>
            <pc:sldMk cId="0" sldId="263"/>
            <ac:spMk id="6" creationId="{00000000-0000-0000-0000-000000000000}"/>
          </ac:spMkLst>
        </pc:spChg>
        <pc:spChg chg="mod">
          <ac:chgData name="旭 崔" userId="c9529ebc8e11f68e" providerId="LiveId" clId="{5BFBD16D-A67E-47A1-BF8F-AD1BE8E7C388}" dt="2026-04-20T06:52:45.710" v="1188" actId="207"/>
          <ac:spMkLst>
            <pc:docMk/>
            <pc:sldMk cId="0" sldId="263"/>
            <ac:spMk id="16" creationId="{00000000-0000-0000-0000-000000000000}"/>
          </ac:spMkLst>
        </pc:spChg>
        <pc:picChg chg="mod">
          <ac:chgData name="旭 崔" userId="c9529ebc8e11f68e" providerId="LiveId" clId="{5BFBD16D-A67E-47A1-BF8F-AD1BE8E7C388}" dt="2026-04-20T06:53:15.786" v="1195" actId="208"/>
          <ac:picMkLst>
            <pc:docMk/>
            <pc:sldMk cId="0" sldId="263"/>
            <ac:picMk id="7" creationId="{00000000-0000-0000-0000-000000000000}"/>
          </ac:picMkLst>
        </pc:picChg>
        <pc:picChg chg="mod">
          <ac:chgData name="旭 崔" userId="c9529ebc8e11f68e" providerId="LiveId" clId="{5BFBD16D-A67E-47A1-BF8F-AD1BE8E7C388}" dt="2026-04-20T06:53:15.786" v="1195" actId="208"/>
          <ac:picMkLst>
            <pc:docMk/>
            <pc:sldMk cId="0" sldId="263"/>
            <ac:picMk id="17" creationId="{00000000-0000-0000-0000-000000000000}"/>
          </ac:picMkLst>
        </pc:picChg>
        <pc:picChg chg="add mod">
          <ac:chgData name="旭 崔" userId="c9529ebc8e11f68e" providerId="LiveId" clId="{5BFBD16D-A67E-47A1-BF8F-AD1BE8E7C388}" dt="2026-04-20T07:33:14.349" v="1690" actId="1076"/>
          <ac:picMkLst>
            <pc:docMk/>
            <pc:sldMk cId="0" sldId="263"/>
            <ac:picMk id="20" creationId="{E0C8D24D-0483-191F-972F-A451965E0F5A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3"/>
            <ac:picMk id="28" creationId="{85D27D31-FEF0-3E5C-89F4-5604FAD915F2}"/>
          </ac:picMkLst>
        </pc:picChg>
      </pc:sldChg>
      <pc:sldChg chg="addSp delSp modSp mod modTransition addAnim delAnim modAnim modNotesTx">
        <pc:chgData name="旭 崔" userId="c9529ebc8e11f68e" providerId="LiveId" clId="{5BFBD16D-A67E-47A1-BF8F-AD1BE8E7C388}" dt="2026-04-22T11:01:39.278" v="2726"/>
        <pc:sldMkLst>
          <pc:docMk/>
          <pc:sldMk cId="0" sldId="264"/>
        </pc:sldMkLst>
        <pc:spChg chg="mod">
          <ac:chgData name="旭 崔" userId="c9529ebc8e11f68e" providerId="LiveId" clId="{5BFBD16D-A67E-47A1-BF8F-AD1BE8E7C388}" dt="2026-04-20T06:53:48.391" v="1203" actId="207"/>
          <ac:spMkLst>
            <pc:docMk/>
            <pc:sldMk cId="0" sldId="264"/>
            <ac:spMk id="21" creationId="{00000000-0000-0000-0000-000000000000}"/>
          </ac:spMkLst>
        </pc:spChg>
        <pc:spChg chg="mod">
          <ac:chgData name="旭 崔" userId="c9529ebc8e11f68e" providerId="LiveId" clId="{5BFBD16D-A67E-47A1-BF8F-AD1BE8E7C388}" dt="2026-04-20T06:53:54.957" v="1204" actId="207"/>
          <ac:spMkLst>
            <pc:docMk/>
            <pc:sldMk cId="0" sldId="264"/>
            <ac:spMk id="22" creationId="{00000000-0000-0000-0000-000000000000}"/>
          </ac:spMkLst>
        </pc:spChg>
        <pc:spChg chg="mod">
          <ac:chgData name="旭 崔" userId="c9529ebc8e11f68e" providerId="LiveId" clId="{5BFBD16D-A67E-47A1-BF8F-AD1BE8E7C388}" dt="2026-04-20T03:28:43.419" v="294" actId="1076"/>
          <ac:spMkLst>
            <pc:docMk/>
            <pc:sldMk cId="0" sldId="264"/>
            <ac:spMk id="23" creationId="{00000000-0000-0000-0000-000000000000}"/>
          </ac:spMkLst>
        </pc:spChg>
        <pc:spChg chg="mod">
          <ac:chgData name="旭 崔" userId="c9529ebc8e11f68e" providerId="LiveId" clId="{5BFBD16D-A67E-47A1-BF8F-AD1BE8E7C388}" dt="2026-04-20T06:53:48.391" v="1203" actId="207"/>
          <ac:spMkLst>
            <pc:docMk/>
            <pc:sldMk cId="0" sldId="264"/>
            <ac:spMk id="24" creationId="{00000000-0000-0000-0000-000000000000}"/>
          </ac:spMkLst>
        </pc:spChg>
        <pc:spChg chg="mod">
          <ac:chgData name="旭 崔" userId="c9529ebc8e11f68e" providerId="LiveId" clId="{5BFBD16D-A67E-47A1-BF8F-AD1BE8E7C388}" dt="2026-04-20T06:53:54.957" v="1204" actId="207"/>
          <ac:spMkLst>
            <pc:docMk/>
            <pc:sldMk cId="0" sldId="264"/>
            <ac:spMk id="25" creationId="{00000000-0000-0000-0000-000000000000}"/>
          </ac:spMkLst>
        </pc:spChg>
        <pc:spChg chg="mod">
          <ac:chgData name="旭 崔" userId="c9529ebc8e11f68e" providerId="LiveId" clId="{5BFBD16D-A67E-47A1-BF8F-AD1BE8E7C388}" dt="2026-04-20T03:28:43.419" v="294" actId="1076"/>
          <ac:spMkLst>
            <pc:docMk/>
            <pc:sldMk cId="0" sldId="264"/>
            <ac:spMk id="26" creationId="{00000000-0000-0000-0000-000000000000}"/>
          </ac:spMkLst>
        </pc:spChg>
        <pc:spChg chg="mod">
          <ac:chgData name="旭 崔" userId="c9529ebc8e11f68e" providerId="LiveId" clId="{5BFBD16D-A67E-47A1-BF8F-AD1BE8E7C388}" dt="2026-04-20T06:53:48.391" v="1203" actId="207"/>
          <ac:spMkLst>
            <pc:docMk/>
            <pc:sldMk cId="0" sldId="264"/>
            <ac:spMk id="27" creationId="{00000000-0000-0000-0000-000000000000}"/>
          </ac:spMkLst>
        </pc:spChg>
        <pc:spChg chg="mod">
          <ac:chgData name="旭 崔" userId="c9529ebc8e11f68e" providerId="LiveId" clId="{5BFBD16D-A67E-47A1-BF8F-AD1BE8E7C388}" dt="2026-04-20T06:53:54.957" v="1204" actId="207"/>
          <ac:spMkLst>
            <pc:docMk/>
            <pc:sldMk cId="0" sldId="264"/>
            <ac:spMk id="28" creationId="{00000000-0000-0000-0000-000000000000}"/>
          </ac:spMkLst>
        </pc:spChg>
        <pc:spChg chg="mod">
          <ac:chgData name="旭 崔" userId="c9529ebc8e11f68e" providerId="LiveId" clId="{5BFBD16D-A67E-47A1-BF8F-AD1BE8E7C388}" dt="2026-04-20T06:53:48.391" v="1203" actId="207"/>
          <ac:spMkLst>
            <pc:docMk/>
            <pc:sldMk cId="0" sldId="264"/>
            <ac:spMk id="30" creationId="{00000000-0000-0000-0000-000000000000}"/>
          </ac:spMkLst>
        </pc:spChg>
        <pc:spChg chg="mod">
          <ac:chgData name="旭 崔" userId="c9529ebc8e11f68e" providerId="LiveId" clId="{5BFBD16D-A67E-47A1-BF8F-AD1BE8E7C388}" dt="2026-04-20T06:53:54.957" v="1204" actId="207"/>
          <ac:spMkLst>
            <pc:docMk/>
            <pc:sldMk cId="0" sldId="264"/>
            <ac:spMk id="31" creationId="{00000000-0000-0000-0000-000000000000}"/>
          </ac:spMkLst>
        </pc:spChg>
        <pc:spChg chg="mod">
          <ac:chgData name="旭 崔" userId="c9529ebc8e11f68e" providerId="LiveId" clId="{5BFBD16D-A67E-47A1-BF8F-AD1BE8E7C388}" dt="2026-04-20T03:28:43.419" v="294" actId="1076"/>
          <ac:spMkLst>
            <pc:docMk/>
            <pc:sldMk cId="0" sldId="264"/>
            <ac:spMk id="32" creationId="{00000000-0000-0000-0000-000000000000}"/>
          </ac:spMkLst>
        </pc:spChg>
        <pc:spChg chg="add mod">
          <ac:chgData name="旭 崔" userId="c9529ebc8e11f68e" providerId="LiveId" clId="{5BFBD16D-A67E-47A1-BF8F-AD1BE8E7C388}" dt="2026-04-20T03:28:48.155" v="296" actId="1076"/>
          <ac:spMkLst>
            <pc:docMk/>
            <pc:sldMk cId="0" sldId="264"/>
            <ac:spMk id="35" creationId="{CF65DCE1-AD03-A5F2-3728-6A6D09ADFE77}"/>
          </ac:spMkLst>
        </pc:spChg>
        <pc:spChg chg="add mod">
          <ac:chgData name="旭 崔" userId="c9529ebc8e11f68e" providerId="LiveId" clId="{5BFBD16D-A67E-47A1-BF8F-AD1BE8E7C388}" dt="2026-04-20T03:28:48.155" v="296" actId="1076"/>
          <ac:spMkLst>
            <pc:docMk/>
            <pc:sldMk cId="0" sldId="264"/>
            <ac:spMk id="36" creationId="{0D0816C1-7E0E-EF8D-91F9-E9B03E5A5956}"/>
          </ac:spMkLst>
        </pc:spChg>
        <pc:spChg chg="add mod">
          <ac:chgData name="旭 崔" userId="c9529ebc8e11f68e" providerId="LiveId" clId="{5BFBD16D-A67E-47A1-BF8F-AD1BE8E7C388}" dt="2026-04-20T03:28:48.155" v="296" actId="1076"/>
          <ac:spMkLst>
            <pc:docMk/>
            <pc:sldMk cId="0" sldId="264"/>
            <ac:spMk id="37" creationId="{F2B75A07-1521-67C5-3DED-784803F7F19A}"/>
          </ac:spMkLst>
        </pc:spChg>
        <pc:spChg chg="add mod">
          <ac:chgData name="旭 崔" userId="c9529ebc8e11f68e" providerId="LiveId" clId="{5BFBD16D-A67E-47A1-BF8F-AD1BE8E7C388}" dt="2026-04-20T03:28:48.155" v="296" actId="1076"/>
          <ac:spMkLst>
            <pc:docMk/>
            <pc:sldMk cId="0" sldId="264"/>
            <ac:spMk id="39" creationId="{381654C1-A6E5-937A-6ECB-C45D96765F73}"/>
          </ac:spMkLst>
        </pc:spChg>
        <pc:spChg chg="add mod">
          <ac:chgData name="旭 崔" userId="c9529ebc8e11f68e" providerId="LiveId" clId="{5BFBD16D-A67E-47A1-BF8F-AD1BE8E7C388}" dt="2026-04-20T03:28:48.155" v="296" actId="1076"/>
          <ac:spMkLst>
            <pc:docMk/>
            <pc:sldMk cId="0" sldId="264"/>
            <ac:spMk id="40" creationId="{708106E5-5E6B-6409-4CB0-457ECF8AAD36}"/>
          </ac:spMkLst>
        </pc:spChg>
        <pc:spChg chg="add mod">
          <ac:chgData name="旭 崔" userId="c9529ebc8e11f68e" providerId="LiveId" clId="{5BFBD16D-A67E-47A1-BF8F-AD1BE8E7C388}" dt="2026-04-20T03:28:48.155" v="296" actId="1076"/>
          <ac:spMkLst>
            <pc:docMk/>
            <pc:sldMk cId="0" sldId="264"/>
            <ac:spMk id="41" creationId="{3E897B9A-8A00-EE75-0389-3693568DAA2F}"/>
          </ac:spMkLst>
        </pc:spChg>
        <pc:spChg chg="add mod">
          <ac:chgData name="旭 崔" userId="c9529ebc8e11f68e" providerId="LiveId" clId="{5BFBD16D-A67E-47A1-BF8F-AD1BE8E7C388}" dt="2026-04-20T03:28:48.155" v="296" actId="1076"/>
          <ac:spMkLst>
            <pc:docMk/>
            <pc:sldMk cId="0" sldId="264"/>
            <ac:spMk id="44" creationId="{84AF46BF-2EA1-0351-F18F-6CEDB2811E99}"/>
          </ac:spMkLst>
        </pc:spChg>
        <pc:spChg chg="add mod">
          <ac:chgData name="旭 崔" userId="c9529ebc8e11f68e" providerId="LiveId" clId="{5BFBD16D-A67E-47A1-BF8F-AD1BE8E7C388}" dt="2026-04-20T03:28:48.155" v="296" actId="1076"/>
          <ac:spMkLst>
            <pc:docMk/>
            <pc:sldMk cId="0" sldId="264"/>
            <ac:spMk id="45" creationId="{8CDFC44D-A417-0C90-E2E7-71D0DDDB8472}"/>
          </ac:spMkLst>
        </pc:spChg>
        <pc:spChg chg="add mod">
          <ac:chgData name="旭 崔" userId="c9529ebc8e11f68e" providerId="LiveId" clId="{5BFBD16D-A67E-47A1-BF8F-AD1BE8E7C388}" dt="2026-04-20T03:28:48.155" v="296" actId="1076"/>
          <ac:spMkLst>
            <pc:docMk/>
            <pc:sldMk cId="0" sldId="264"/>
            <ac:spMk id="47" creationId="{414E4C7B-FC49-0C36-A5AE-09CE54F71877}"/>
          </ac:spMkLst>
        </pc:spChg>
        <pc:spChg chg="add mod">
          <ac:chgData name="旭 崔" userId="c9529ebc8e11f68e" providerId="LiveId" clId="{5BFBD16D-A67E-47A1-BF8F-AD1BE8E7C388}" dt="2026-04-20T03:28:48.155" v="296" actId="1076"/>
          <ac:spMkLst>
            <pc:docMk/>
            <pc:sldMk cId="0" sldId="264"/>
            <ac:spMk id="48" creationId="{50F42043-B684-C12B-04EC-83792530091D}"/>
          </ac:spMkLst>
        </pc:spChg>
        <pc:picChg chg="mod">
          <ac:chgData name="旭 崔" userId="c9529ebc8e11f68e" providerId="LiveId" clId="{5BFBD16D-A67E-47A1-BF8F-AD1BE8E7C388}" dt="2026-04-20T06:54:05.228" v="1207" actId="208"/>
          <ac:picMkLst>
            <pc:docMk/>
            <pc:sldMk cId="0" sldId="264"/>
            <ac:picMk id="34" creationId="{A2982DE6-C461-B465-EC82-66A4697A8753}"/>
          </ac:picMkLst>
        </pc:picChg>
        <pc:picChg chg="mod">
          <ac:chgData name="旭 崔" userId="c9529ebc8e11f68e" providerId="LiveId" clId="{5BFBD16D-A67E-47A1-BF8F-AD1BE8E7C388}" dt="2026-04-20T06:54:05.228" v="1207" actId="208"/>
          <ac:picMkLst>
            <pc:docMk/>
            <pc:sldMk cId="0" sldId="264"/>
            <ac:picMk id="38" creationId="{889ABBB0-DA08-7B25-E102-1F68C75156E4}"/>
          </ac:picMkLst>
        </pc:picChg>
        <pc:picChg chg="mod">
          <ac:chgData name="旭 崔" userId="c9529ebc8e11f68e" providerId="LiveId" clId="{5BFBD16D-A67E-47A1-BF8F-AD1BE8E7C388}" dt="2026-04-20T06:54:05.228" v="1207" actId="208"/>
          <ac:picMkLst>
            <pc:docMk/>
            <pc:sldMk cId="0" sldId="264"/>
            <ac:picMk id="42" creationId="{67873671-990F-57E5-5A7F-D850F478C04A}"/>
          </ac:picMkLst>
        </pc:picChg>
        <pc:picChg chg="mod">
          <ac:chgData name="旭 崔" userId="c9529ebc8e11f68e" providerId="LiveId" clId="{5BFBD16D-A67E-47A1-BF8F-AD1BE8E7C388}" dt="2026-04-20T06:54:05.228" v="1207" actId="208"/>
          <ac:picMkLst>
            <pc:docMk/>
            <pc:sldMk cId="0" sldId="264"/>
            <ac:picMk id="46" creationId="{8903ADBB-8B2A-E987-84B8-6EF39B33605E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4"/>
            <ac:picMk id="71" creationId="{480A2FCD-C4D9-A9EC-2223-A177A526FD45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08:04.067" v="2728" actId="47"/>
        <pc:sldMkLst>
          <pc:docMk/>
          <pc:sldMk cId="0" sldId="265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5"/>
            <ac:picMk id="14" creationId="{414930E9-3185-E0E3-173F-257879EA08E1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08:04.549" v="2730" actId="47"/>
        <pc:sldMkLst>
          <pc:docMk/>
          <pc:sldMk cId="0" sldId="266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6"/>
            <ac:picMk id="62" creationId="{28866084-05D7-5BDB-87A4-73493B12F202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08:04.821" v="2731" actId="47"/>
        <pc:sldMkLst>
          <pc:docMk/>
          <pc:sldMk cId="0" sldId="267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7"/>
            <ac:picMk id="27" creationId="{6475BDEB-FB59-F5CD-83FB-3278AEA3F2E5}"/>
          </ac:picMkLst>
        </pc:picChg>
      </pc:sldChg>
      <pc:sldChg chg="addSp delSp modSp del mod modTransition delAnim modAnim modNotesTx">
        <pc:chgData name="旭 崔" userId="c9529ebc8e11f68e" providerId="LiveId" clId="{5BFBD16D-A67E-47A1-BF8F-AD1BE8E7C388}" dt="2026-04-22T11:08:05.399" v="2732" actId="47"/>
        <pc:sldMkLst>
          <pc:docMk/>
          <pc:sldMk cId="0" sldId="268"/>
        </pc:sldMkLst>
        <pc:spChg chg="del mod">
          <ac:chgData name="旭 崔" userId="c9529ebc8e11f68e" providerId="LiveId" clId="{5BFBD16D-A67E-47A1-BF8F-AD1BE8E7C388}" dt="2026-04-21T01:04:31.069" v="2371" actId="478"/>
          <ac:spMkLst>
            <pc:docMk/>
            <pc:sldMk cId="0" sldId="268"/>
            <ac:spMk id="2" creationId="{00000000-0000-0000-0000-000000000000}"/>
          </ac:spMkLst>
        </pc:spChg>
        <pc:spChg chg="add mod">
          <ac:chgData name="旭 崔" userId="c9529ebc8e11f68e" providerId="LiveId" clId="{5BFBD16D-A67E-47A1-BF8F-AD1BE8E7C388}" dt="2026-04-21T01:04:48.594" v="2377" actId="1076"/>
          <ac:spMkLst>
            <pc:docMk/>
            <pc:sldMk cId="0" sldId="268"/>
            <ac:spMk id="13" creationId="{3384AFFF-3B89-4B3C-A12E-BF5D73890AA1}"/>
          </ac:spMkLst>
        </pc:spChg>
        <pc:spChg chg="mod">
          <ac:chgData name="旭 崔" userId="c9529ebc8e11f68e" providerId="LiveId" clId="{5BFBD16D-A67E-47A1-BF8F-AD1BE8E7C388}" dt="2026-04-21T01:05:28.655" v="2556"/>
          <ac:spMkLst>
            <pc:docMk/>
            <pc:sldMk cId="0" sldId="268"/>
            <ac:spMk id="15" creationId="{00000000-0000-0000-0000-000000000000}"/>
          </ac:spMkLst>
        </pc:spChg>
        <pc:spChg chg="mod">
          <ac:chgData name="旭 崔" userId="c9529ebc8e11f68e" providerId="LiveId" clId="{5BFBD16D-A67E-47A1-BF8F-AD1BE8E7C388}" dt="2026-04-21T01:04:45.730" v="2376" actId="1076"/>
          <ac:spMkLst>
            <pc:docMk/>
            <pc:sldMk cId="0" sldId="268"/>
            <ac:spMk id="28" creationId="{9E09951B-E0CB-DDCE-E571-1107FB80C7AF}"/>
          </ac:spMkLst>
        </pc:spChg>
        <pc:spChg chg="del mod">
          <ac:chgData name="旭 崔" userId="c9529ebc8e11f68e" providerId="LiveId" clId="{5BFBD16D-A67E-47A1-BF8F-AD1BE8E7C388}" dt="2026-04-21T01:04:33.738" v="2372" actId="478"/>
          <ac:spMkLst>
            <pc:docMk/>
            <pc:sldMk cId="0" sldId="268"/>
            <ac:spMk id="29" creationId="{680E7B4F-8F0A-622D-31A9-271BEC33FADB}"/>
          </ac:spMkLst>
        </pc:spChg>
        <pc:spChg chg="del mod">
          <ac:chgData name="旭 崔" userId="c9529ebc8e11f68e" providerId="LiveId" clId="{5BFBD16D-A67E-47A1-BF8F-AD1BE8E7C388}" dt="2026-04-21T01:04:24.644" v="2369" actId="478"/>
          <ac:spMkLst>
            <pc:docMk/>
            <pc:sldMk cId="0" sldId="268"/>
            <ac:spMk id="30" creationId="{4A39B440-7D09-FF76-E23E-4FC26341DD7C}"/>
          </ac:spMkLst>
        </pc:sp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8"/>
            <ac:picMk id="46" creationId="{82AB6E88-8D17-D9AD-BA7E-E2218F8F80A5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08:07.682" v="2737" actId="47"/>
        <pc:sldMkLst>
          <pc:docMk/>
          <pc:sldMk cId="0" sldId="270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70"/>
            <ac:picMk id="13" creationId="{B7C80AB9-6813-2AEE-D439-1F46A42C9E76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08:07.928" v="2738" actId="47"/>
        <pc:sldMkLst>
          <pc:docMk/>
          <pc:sldMk cId="0" sldId="27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71"/>
            <ac:picMk id="68" creationId="{175E3AC5-1BD6-74DA-6128-8CB858CA1779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08:08.673" v="2740" actId="47"/>
        <pc:sldMkLst>
          <pc:docMk/>
          <pc:sldMk cId="0" sldId="272"/>
        </pc:sldMkLst>
        <pc:picChg chg="add del mod">
          <ac:chgData name="旭 崔" userId="c9529ebc8e11f68e" providerId="LiveId" clId="{5BFBD16D-A67E-47A1-BF8F-AD1BE8E7C388}" dt="2026-04-21T01:14:50.419" v="2577"/>
          <ac:picMkLst>
            <pc:docMk/>
            <pc:sldMk cId="0" sldId="272"/>
            <ac:picMk id="5" creationId="{D36E307A-9473-4C93-E901-4065AD1C43FF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72"/>
            <ac:picMk id="6" creationId="{890C337A-7C5D-E76B-B58F-947FAB53913B}"/>
          </ac:picMkLst>
        </pc:picChg>
      </pc:sldChg>
      <pc:sldChg chg="addSp modSp del mod ord modTransition setBg modAnim modNotes">
        <pc:chgData name="旭 崔" userId="c9529ebc8e11f68e" providerId="LiveId" clId="{5BFBD16D-A67E-47A1-BF8F-AD1BE8E7C388}" dt="2026-04-22T11:08:08.280" v="2739" actId="47"/>
        <pc:sldMkLst>
          <pc:docMk/>
          <pc:sldMk cId="0" sldId="273"/>
        </pc:sldMkLst>
      </pc:sldChg>
      <pc:sldChg chg="addSp delSp modSp del mod modTransition delAnim modAnim modNotesTx">
        <pc:chgData name="旭 崔" userId="c9529ebc8e11f68e" providerId="LiveId" clId="{5BFBD16D-A67E-47A1-BF8F-AD1BE8E7C388}" dt="2026-04-22T11:08:09.275" v="2741" actId="47"/>
        <pc:sldMkLst>
          <pc:docMk/>
          <pc:sldMk cId="0" sldId="274"/>
        </pc:sldMkLst>
        <pc:picChg chg="add del mod">
          <ac:chgData name="旭 崔" userId="c9529ebc8e11f68e" providerId="LiveId" clId="{5BFBD16D-A67E-47A1-BF8F-AD1BE8E7C388}" dt="2026-04-21T01:15:23.581" v="2579" actId="478"/>
          <ac:picMkLst>
            <pc:docMk/>
            <pc:sldMk cId="0" sldId="274"/>
            <ac:picMk id="12" creationId="{B545B824-E28A-FDE0-56D2-A1CB0F235E4E}"/>
          </ac:picMkLst>
        </pc:picChg>
      </pc:sldChg>
      <pc:sldChg chg="addSp delSp modSp del mod modTransition delAnim modAnim modNotesTx">
        <pc:chgData name="旭 崔" userId="c9529ebc8e11f68e" providerId="LiveId" clId="{5BFBD16D-A67E-47A1-BF8F-AD1BE8E7C388}" dt="2026-04-22T11:08:11.008" v="2743" actId="47"/>
        <pc:sldMkLst>
          <pc:docMk/>
          <pc:sldMk cId="0" sldId="275"/>
        </pc:sldMkLst>
        <pc:spChg chg="add mod">
          <ac:chgData name="旭 崔" userId="c9529ebc8e11f68e" providerId="LiveId" clId="{5BFBD16D-A67E-47A1-BF8F-AD1BE8E7C388}" dt="2026-04-21T07:33:18.479" v="2676"/>
          <ac:spMkLst>
            <pc:docMk/>
            <pc:sldMk cId="0" sldId="275"/>
            <ac:spMk id="36" creationId="{646CD07A-DD1A-37D4-2DE2-B936514DB531}"/>
          </ac:spMkLst>
        </pc:spChg>
        <pc:picChg chg="add del mod">
          <ac:chgData name="旭 崔" userId="c9529ebc8e11f68e" providerId="LiveId" clId="{5BFBD16D-A67E-47A1-BF8F-AD1BE8E7C388}" dt="2026-04-21T07:36:19.495" v="2679" actId="478"/>
          <ac:picMkLst>
            <pc:docMk/>
            <pc:sldMk cId="0" sldId="275"/>
            <ac:picMk id="4" creationId="{248E6F5F-60D6-4BB8-0F86-236F3A597B1A}"/>
          </ac:picMkLst>
        </pc:picChg>
        <pc:picChg chg="add del mod">
          <ac:chgData name="旭 崔" userId="c9529ebc8e11f68e" providerId="LiveId" clId="{5BFBD16D-A67E-47A1-BF8F-AD1BE8E7C388}" dt="2026-04-21T07:59:07.333" v="2681" actId="478"/>
          <ac:picMkLst>
            <pc:docMk/>
            <pc:sldMk cId="0" sldId="275"/>
            <ac:picMk id="5" creationId="{237A3756-E131-5FF7-D1B1-61742EAF30E6}"/>
          </ac:picMkLst>
        </pc:picChg>
        <pc:picChg chg="add del mod">
          <ac:chgData name="旭 崔" userId="c9529ebc8e11f68e" providerId="LiveId" clId="{5BFBD16D-A67E-47A1-BF8F-AD1BE8E7C388}" dt="2026-04-21T08:41:29.202" v="2683" actId="478"/>
          <ac:picMkLst>
            <pc:docMk/>
            <pc:sldMk cId="0" sldId="275"/>
            <ac:picMk id="6" creationId="{8575B169-7CBA-B94C-7289-E0E1C5984CB7}"/>
          </ac:picMkLst>
        </pc:picChg>
        <pc:picChg chg="add del mod">
          <ac:chgData name="旭 崔" userId="c9529ebc8e11f68e" providerId="LiveId" clId="{5BFBD16D-A67E-47A1-BF8F-AD1BE8E7C388}" dt="2026-04-21T08:55:47.115" v="2685" actId="478"/>
          <ac:picMkLst>
            <pc:docMk/>
            <pc:sldMk cId="0" sldId="275"/>
            <ac:picMk id="7" creationId="{CD604A39-EDB2-D49C-DE4E-028507F6ACAD}"/>
          </ac:picMkLst>
        </pc:picChg>
        <pc:picChg chg="add del mod">
          <ac:chgData name="旭 崔" userId="c9529ebc8e11f68e" providerId="LiveId" clId="{5BFBD16D-A67E-47A1-BF8F-AD1BE8E7C388}" dt="2026-04-21T09:09:25.258" v="2687" actId="478"/>
          <ac:picMkLst>
            <pc:docMk/>
            <pc:sldMk cId="0" sldId="275"/>
            <ac:picMk id="8" creationId="{8EB29698-AD76-6E77-0D32-8A199EC1B5E2}"/>
          </ac:picMkLst>
        </pc:picChg>
        <pc:picChg chg="add del mod">
          <ac:chgData name="旭 崔" userId="c9529ebc8e11f68e" providerId="LiveId" clId="{5BFBD16D-A67E-47A1-BF8F-AD1BE8E7C388}" dt="2026-04-21T09:10:15.310" v="2689" actId="478"/>
          <ac:picMkLst>
            <pc:docMk/>
            <pc:sldMk cId="0" sldId="275"/>
            <ac:picMk id="9" creationId="{ABF5FD94-2739-403E-0C95-BCBE5263C515}"/>
          </ac:picMkLst>
        </pc:picChg>
      </pc:sldChg>
      <pc:sldChg chg="addSp delSp modSp del mod modTransition delAnim modAnim">
        <pc:chgData name="旭 崔" userId="c9529ebc8e11f68e" providerId="LiveId" clId="{5BFBD16D-A67E-47A1-BF8F-AD1BE8E7C388}" dt="2026-04-22T11:08:11.777" v="2745" actId="47"/>
        <pc:sldMkLst>
          <pc:docMk/>
          <pc:sldMk cId="0" sldId="276"/>
        </pc:sldMkLst>
      </pc:sldChg>
      <pc:sldChg chg="addSp delSp modSp del mod modTransition modAnim">
        <pc:chgData name="旭 崔" userId="c9529ebc8e11f68e" providerId="LiveId" clId="{5BFBD16D-A67E-47A1-BF8F-AD1BE8E7C388}" dt="2026-04-22T11:08:12.197" v="2746" actId="47"/>
        <pc:sldMkLst>
          <pc:docMk/>
          <pc:sldMk cId="0" sldId="277"/>
        </pc:sldMkLst>
      </pc:sldChg>
      <pc:sldChg chg="addSp delSp modSp del mod modTransition modAnim">
        <pc:chgData name="旭 崔" userId="c9529ebc8e11f68e" providerId="LiveId" clId="{5BFBD16D-A67E-47A1-BF8F-AD1BE8E7C388}" dt="2026-04-22T11:08:14.307" v="2749" actId="47"/>
        <pc:sldMkLst>
          <pc:docMk/>
          <pc:sldMk cId="0" sldId="278"/>
        </pc:sldMkLst>
      </pc:sldChg>
      <pc:sldChg chg="addSp delSp modSp del mod modTransition delAnim modAnim">
        <pc:chgData name="旭 崔" userId="c9529ebc8e11f68e" providerId="LiveId" clId="{5BFBD16D-A67E-47A1-BF8F-AD1BE8E7C388}" dt="2026-04-22T11:08:14.844" v="2750" actId="47"/>
        <pc:sldMkLst>
          <pc:docMk/>
          <pc:sldMk cId="0" sldId="279"/>
        </pc:sldMkLst>
        <pc:picChg chg="add del mod">
          <ac:chgData name="旭 崔" userId="c9529ebc8e11f68e" providerId="LiveId" clId="{5BFBD16D-A67E-47A1-BF8F-AD1BE8E7C388}" dt="2026-04-21T01:27:40.134" v="2584" actId="478"/>
          <ac:picMkLst>
            <pc:docMk/>
            <pc:sldMk cId="0" sldId="279"/>
            <ac:picMk id="4" creationId="{A8DAED9E-86B7-8E58-4170-38F86792CD87}"/>
          </ac:picMkLst>
        </pc:picChg>
        <pc:picChg chg="add del mod">
          <ac:chgData name="旭 崔" userId="c9529ebc8e11f68e" providerId="LiveId" clId="{5BFBD16D-A67E-47A1-BF8F-AD1BE8E7C388}" dt="2026-04-21T01:33:30.340" v="2586" actId="478"/>
          <ac:picMkLst>
            <pc:docMk/>
            <pc:sldMk cId="0" sldId="279"/>
            <ac:picMk id="5" creationId="{9AD0D2F1-D1CC-5D10-BF0C-04D2226B10AC}"/>
          </ac:picMkLst>
        </pc:picChg>
        <pc:picChg chg="add del mod">
          <ac:chgData name="旭 崔" userId="c9529ebc8e11f68e" providerId="LiveId" clId="{5BFBD16D-A67E-47A1-BF8F-AD1BE8E7C388}" dt="2026-04-21T01:39:07.214" v="2588" actId="478"/>
          <ac:picMkLst>
            <pc:docMk/>
            <pc:sldMk cId="0" sldId="279"/>
            <ac:picMk id="6" creationId="{7445CD87-D8AB-DD4A-E6AC-98642B5FEE88}"/>
          </ac:picMkLst>
        </pc:picChg>
        <pc:picChg chg="add del mod">
          <ac:chgData name="旭 崔" userId="c9529ebc8e11f68e" providerId="LiveId" clId="{5BFBD16D-A67E-47A1-BF8F-AD1BE8E7C388}" dt="2026-04-21T01:41:00.029" v="2590" actId="478"/>
          <ac:picMkLst>
            <pc:docMk/>
            <pc:sldMk cId="0" sldId="279"/>
            <ac:picMk id="7" creationId="{30D576BB-96A2-B381-52B1-7065C9D9B223}"/>
          </ac:picMkLst>
        </pc:picChg>
        <pc:picChg chg="add del mod">
          <ac:chgData name="旭 崔" userId="c9529ebc8e11f68e" providerId="LiveId" clId="{5BFBD16D-A67E-47A1-BF8F-AD1BE8E7C388}" dt="2026-04-21T01:47:04.922" v="2592" actId="478"/>
          <ac:picMkLst>
            <pc:docMk/>
            <pc:sldMk cId="0" sldId="279"/>
            <ac:picMk id="8" creationId="{3CF0F692-2A63-158B-BD75-2113C96EC70E}"/>
          </ac:picMkLst>
        </pc:picChg>
      </pc:sldChg>
      <pc:sldChg chg="addSp delSp modSp del mod modTransition delAnim modAnim">
        <pc:chgData name="旭 崔" userId="c9529ebc8e11f68e" providerId="LiveId" clId="{5BFBD16D-A67E-47A1-BF8F-AD1BE8E7C388}" dt="2026-04-22T11:08:16.132" v="2752" actId="47"/>
        <pc:sldMkLst>
          <pc:docMk/>
          <pc:sldMk cId="0" sldId="280"/>
        </pc:sldMkLst>
        <pc:picChg chg="add del mod">
          <ac:chgData name="旭 崔" userId="c9529ebc8e11f68e" providerId="LiveId" clId="{5BFBD16D-A67E-47A1-BF8F-AD1BE8E7C388}" dt="2026-04-21T01:54:57.081" v="2594" actId="478"/>
          <ac:picMkLst>
            <pc:docMk/>
            <pc:sldMk cId="0" sldId="280"/>
            <ac:picMk id="24" creationId="{1D750287-98A0-107A-062C-8F22003276FF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08:16.697" v="2753" actId="47"/>
        <pc:sldMkLst>
          <pc:docMk/>
          <pc:sldMk cId="0" sldId="281"/>
        </pc:sldMkLst>
      </pc:sldChg>
      <pc:sldChg chg="addSp delSp modSp del mod modTransition delAnim modAnim">
        <pc:chgData name="旭 崔" userId="c9529ebc8e11f68e" providerId="LiveId" clId="{5BFBD16D-A67E-47A1-BF8F-AD1BE8E7C388}" dt="2026-04-22T11:08:17.930" v="2754" actId="47"/>
        <pc:sldMkLst>
          <pc:docMk/>
          <pc:sldMk cId="0" sldId="282"/>
        </pc:sldMkLst>
      </pc:sldChg>
      <pc:sldChg chg="addSp delSp modSp del mod modTransition delAnim modAnim">
        <pc:chgData name="旭 崔" userId="c9529ebc8e11f68e" providerId="LiveId" clId="{5BFBD16D-A67E-47A1-BF8F-AD1BE8E7C388}" dt="2026-04-22T11:08:19.973" v="2757" actId="47"/>
        <pc:sldMkLst>
          <pc:docMk/>
          <pc:sldMk cId="0" sldId="283"/>
        </pc:sldMkLst>
        <pc:picChg chg="add del mod">
          <ac:chgData name="旭 崔" userId="c9529ebc8e11f68e" providerId="LiveId" clId="{5BFBD16D-A67E-47A1-BF8F-AD1BE8E7C388}" dt="2026-04-21T02:03:40.035" v="2598" actId="478"/>
          <ac:picMkLst>
            <pc:docMk/>
            <pc:sldMk cId="0" sldId="283"/>
            <ac:picMk id="4" creationId="{AC345457-3583-A0D2-1F45-9E338626C9CB}"/>
          </ac:picMkLst>
        </pc:picChg>
      </pc:sldChg>
      <pc:sldChg chg="delSp modSp del mod modTransition modAnim">
        <pc:chgData name="旭 崔" userId="c9529ebc8e11f68e" providerId="LiveId" clId="{5BFBD16D-A67E-47A1-BF8F-AD1BE8E7C388}" dt="2026-04-22T11:08:20.627" v="2758" actId="47"/>
        <pc:sldMkLst>
          <pc:docMk/>
          <pc:sldMk cId="0" sldId="284"/>
        </pc:sldMkLst>
      </pc:sldChg>
      <pc:sldChg chg="addSp delSp modSp del mod modTransition addAnim delAnim modAnim">
        <pc:chgData name="旭 崔" userId="c9529ebc8e11f68e" providerId="LiveId" clId="{5BFBD16D-A67E-47A1-BF8F-AD1BE8E7C388}" dt="2026-04-22T11:08:21.112" v="2759" actId="47"/>
        <pc:sldMkLst>
          <pc:docMk/>
          <pc:sldMk cId="0" sldId="285"/>
        </pc:sldMkLst>
      </pc:sldChg>
      <pc:sldChg chg="addSp delSp modSp del mod modTransition delAnim modAnim modNotesTx">
        <pc:chgData name="旭 崔" userId="c9529ebc8e11f68e" providerId="LiveId" clId="{5BFBD16D-A67E-47A1-BF8F-AD1BE8E7C388}" dt="2026-04-22T11:08:21.893" v="2760" actId="47"/>
        <pc:sldMkLst>
          <pc:docMk/>
          <pc:sldMk cId="0" sldId="286"/>
        </pc:sldMkLst>
        <pc:picChg chg="add del mod">
          <ac:chgData name="旭 崔" userId="c9529ebc8e11f68e" providerId="LiveId" clId="{5BFBD16D-A67E-47A1-BF8F-AD1BE8E7C388}" dt="2026-04-21T02:04:11.932" v="2600" actId="478"/>
          <ac:picMkLst>
            <pc:docMk/>
            <pc:sldMk cId="0" sldId="286"/>
            <ac:picMk id="4" creationId="{7751E442-F00F-DC13-B38E-9EFF0BC47AB3}"/>
          </ac:picMkLst>
        </pc:picChg>
        <pc:picChg chg="add del mod">
          <ac:chgData name="旭 崔" userId="c9529ebc8e11f68e" providerId="LiveId" clId="{5BFBD16D-A67E-47A1-BF8F-AD1BE8E7C388}" dt="2026-04-21T02:08:59.352" v="2602" actId="478"/>
          <ac:picMkLst>
            <pc:docMk/>
            <pc:sldMk cId="0" sldId="286"/>
            <ac:picMk id="5" creationId="{B70A6FF6-A8FD-7D0F-789A-55C420090798}"/>
          </ac:picMkLst>
        </pc:picChg>
        <pc:picChg chg="add del mod">
          <ac:chgData name="旭 崔" userId="c9529ebc8e11f68e" providerId="LiveId" clId="{5BFBD16D-A67E-47A1-BF8F-AD1BE8E7C388}" dt="2026-04-21T02:11:05.668" v="2604" actId="478"/>
          <ac:picMkLst>
            <pc:docMk/>
            <pc:sldMk cId="0" sldId="286"/>
            <ac:picMk id="6" creationId="{23269631-80B7-0CBC-3B26-DC8ADA7C1010}"/>
          </ac:picMkLst>
        </pc:picChg>
        <pc:picChg chg="add del mod">
          <ac:chgData name="旭 崔" userId="c9529ebc8e11f68e" providerId="LiveId" clId="{5BFBD16D-A67E-47A1-BF8F-AD1BE8E7C388}" dt="2026-04-21T02:12:58.287" v="2606" actId="478"/>
          <ac:picMkLst>
            <pc:docMk/>
            <pc:sldMk cId="0" sldId="286"/>
            <ac:picMk id="7" creationId="{3C99BB50-E9BC-A569-AA61-89548D23F428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08:24.706" v="2762" actId="47"/>
        <pc:sldMkLst>
          <pc:docMk/>
          <pc:sldMk cId="0" sldId="287"/>
        </pc:sldMkLst>
      </pc:sldChg>
      <pc:sldChg chg="addSp delSp modSp del mod modTransition delAnim modAnim">
        <pc:chgData name="旭 崔" userId="c9529ebc8e11f68e" providerId="LiveId" clId="{5BFBD16D-A67E-47A1-BF8F-AD1BE8E7C388}" dt="2026-04-22T11:08:25.260" v="2763" actId="47"/>
        <pc:sldMkLst>
          <pc:docMk/>
          <pc:sldMk cId="0" sldId="288"/>
        </pc:sldMkLst>
        <pc:picChg chg="add del mod">
          <ac:chgData name="旭 崔" userId="c9529ebc8e11f68e" providerId="LiveId" clId="{5BFBD16D-A67E-47A1-BF8F-AD1BE8E7C388}" dt="2026-04-21T02:17:53.020" v="2608" actId="478"/>
          <ac:picMkLst>
            <pc:docMk/>
            <pc:sldMk cId="0" sldId="288"/>
            <ac:picMk id="2" creationId="{9F12CA6A-FB83-56FB-9C1C-06F989B2C358}"/>
          </ac:picMkLst>
        </pc:picChg>
        <pc:picChg chg="add del mod">
          <ac:chgData name="旭 崔" userId="c9529ebc8e11f68e" providerId="LiveId" clId="{5BFBD16D-A67E-47A1-BF8F-AD1BE8E7C388}" dt="2026-04-21T02:22:56.690" v="2610" actId="478"/>
          <ac:picMkLst>
            <pc:docMk/>
            <pc:sldMk cId="0" sldId="288"/>
            <ac:picMk id="3" creationId="{E079BA34-857A-FBD4-37AD-AAE89F362677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08:25.927" v="2764" actId="47"/>
        <pc:sldMkLst>
          <pc:docMk/>
          <pc:sldMk cId="0" sldId="289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89"/>
            <ac:picMk id="8" creationId="{635CE6C0-1E53-1CA0-45BC-F1BBB5317545}"/>
          </ac:picMkLst>
        </pc:picChg>
      </pc:sldChg>
      <pc:sldChg chg="addSp delSp modSp mod modTransition setBg addAnim delAnim modAnim modNotesTx">
        <pc:chgData name="旭 崔" userId="c9529ebc8e11f68e" providerId="LiveId" clId="{5BFBD16D-A67E-47A1-BF8F-AD1BE8E7C388}" dt="2026-04-22T11:08:31.261" v="2765" actId="6549"/>
        <pc:sldMkLst>
          <pc:docMk/>
          <pc:sldMk cId="0" sldId="290"/>
        </pc:sldMkLst>
        <pc:spChg chg="add mod">
          <ac:chgData name="旭 崔" userId="c9529ebc8e11f68e" providerId="LiveId" clId="{5BFBD16D-A67E-47A1-BF8F-AD1BE8E7C388}" dt="2026-04-20T03:48:01.555" v="706" actId="1076"/>
          <ac:spMkLst>
            <pc:docMk/>
            <pc:sldMk cId="0" sldId="290"/>
            <ac:spMk id="8" creationId="{A9BD9CD8-5921-7377-6E5C-A4B1E2B3CB50}"/>
          </ac:spMkLst>
        </pc:spChg>
        <pc:spChg chg="add mod">
          <ac:chgData name="旭 崔" userId="c9529ebc8e11f68e" providerId="LiveId" clId="{5BFBD16D-A67E-47A1-BF8F-AD1BE8E7C388}" dt="2026-04-20T07:29:47.157" v="1671" actId="207"/>
          <ac:spMkLst>
            <pc:docMk/>
            <pc:sldMk cId="0" sldId="290"/>
            <ac:spMk id="9" creationId="{48E79FC5-746D-8A8D-672F-0E5B7434E93B}"/>
          </ac:spMkLst>
        </pc:spChg>
        <pc:spChg chg="add mod">
          <ac:chgData name="旭 崔" userId="c9529ebc8e11f68e" providerId="LiveId" clId="{5BFBD16D-A67E-47A1-BF8F-AD1BE8E7C388}" dt="2026-04-20T03:48:01.555" v="706" actId="1076"/>
          <ac:spMkLst>
            <pc:docMk/>
            <pc:sldMk cId="0" sldId="290"/>
            <ac:spMk id="10" creationId="{C362B9DF-F340-53E1-5AA8-4269384F63C4}"/>
          </ac:spMkLst>
        </pc:spChg>
        <pc:spChg chg="add mod">
          <ac:chgData name="旭 崔" userId="c9529ebc8e11f68e" providerId="LiveId" clId="{5BFBD16D-A67E-47A1-BF8F-AD1BE8E7C388}" dt="2026-04-20T03:48:01.555" v="706" actId="1076"/>
          <ac:spMkLst>
            <pc:docMk/>
            <pc:sldMk cId="0" sldId="290"/>
            <ac:spMk id="11" creationId="{098AF16D-91C0-BA7B-57E3-A2F31B665088}"/>
          </ac:spMkLst>
        </pc:sp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90"/>
            <ac:picMk id="13" creationId="{57915382-831B-180B-B772-8A2F1A994D99}"/>
          </ac:picMkLst>
        </pc:picChg>
        <pc:picChg chg="add del mod">
          <ac:chgData name="旭 崔" userId="c9529ebc8e11f68e" providerId="LiveId" clId="{5BFBD16D-A67E-47A1-BF8F-AD1BE8E7C388}" dt="2026-04-21T07:16:13.021" v="2614" actId="478"/>
          <ac:picMkLst>
            <pc:docMk/>
            <pc:sldMk cId="0" sldId="290"/>
            <ac:picMk id="17" creationId="{D470FB2A-9548-2E8E-A0AE-E612BD0D906A}"/>
          </ac:picMkLst>
        </pc:picChg>
      </pc:sldChg>
      <pc:sldChg chg="addSp delSp modSp add mod modTransition setBg modAnim">
        <pc:chgData name="旭 崔" userId="c9529ebc8e11f68e" providerId="LiveId" clId="{5BFBD16D-A67E-47A1-BF8F-AD1BE8E7C388}" dt="2026-04-22T11:01:39.278" v="2726"/>
        <pc:sldMkLst>
          <pc:docMk/>
          <pc:sldMk cId="3844467704" sldId="308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3844467704" sldId="308"/>
            <ac:picMk id="42" creationId="{0AB004CB-5EC3-3A18-C533-B00806DC3DEB}"/>
          </ac:picMkLst>
        </pc:picChg>
      </pc:sldChg>
      <pc:sldChg chg="addSp delSp modSp add modTransition setBg modAnim">
        <pc:chgData name="旭 崔" userId="c9529ebc8e11f68e" providerId="LiveId" clId="{5BFBD16D-A67E-47A1-BF8F-AD1BE8E7C388}" dt="2026-04-22T11:01:39.278" v="2726"/>
        <pc:sldMkLst>
          <pc:docMk/>
          <pc:sldMk cId="3391538279" sldId="309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3391538279" sldId="309"/>
            <ac:picMk id="32" creationId="{1C75DBAC-B110-08C5-DF53-8F17FB75879B}"/>
          </ac:picMkLst>
        </pc:picChg>
      </pc:sldChg>
      <pc:sldChg chg="addSp delSp modSp add modTransition setBg modAnim">
        <pc:chgData name="旭 崔" userId="c9529ebc8e11f68e" providerId="LiveId" clId="{5BFBD16D-A67E-47A1-BF8F-AD1BE8E7C388}" dt="2026-04-22T11:01:39.278" v="2726"/>
        <pc:sldMkLst>
          <pc:docMk/>
          <pc:sldMk cId="69468023" sldId="310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69468023" sldId="310"/>
            <ac:picMk id="29" creationId="{C013570A-6CDA-6912-57F5-C797745A5DAB}"/>
          </ac:picMkLst>
        </pc:picChg>
      </pc:sldChg>
      <pc:sldChg chg="addSp delSp modSp add mod modTransition setBg modAnim">
        <pc:chgData name="旭 崔" userId="c9529ebc8e11f68e" providerId="LiveId" clId="{5BFBD16D-A67E-47A1-BF8F-AD1BE8E7C388}" dt="2026-04-22T11:01:39.278" v="2726"/>
        <pc:sldMkLst>
          <pc:docMk/>
          <pc:sldMk cId="1999285413" sldId="31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1999285413" sldId="311"/>
            <ac:picMk id="39" creationId="{08E99C72-439D-09C1-7C4F-B70234EFE663}"/>
          </ac:picMkLst>
        </pc:picChg>
      </pc:sldChg>
      <pc:sldChg chg="modSp add del mod modTransition">
        <pc:chgData name="旭 崔" userId="c9529ebc8e11f68e" providerId="LiveId" clId="{5BFBD16D-A67E-47A1-BF8F-AD1BE8E7C388}" dt="2026-04-22T11:02:43.117" v="2727" actId="47"/>
        <pc:sldMkLst>
          <pc:docMk/>
          <pc:sldMk cId="218626469" sldId="315"/>
        </pc:sldMkLst>
      </pc:sldChg>
      <pc:sldChg chg="addSp delSp modSp add del mod ord modTransition setBg modAnim modNotesTx">
        <pc:chgData name="旭 崔" userId="c9529ebc8e11f68e" providerId="LiveId" clId="{5BFBD16D-A67E-47A1-BF8F-AD1BE8E7C388}" dt="2026-04-22T11:08:04.294" v="2729" actId="47"/>
        <pc:sldMkLst>
          <pc:docMk/>
          <pc:sldMk cId="2886725894" sldId="316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2886725894" sldId="316"/>
            <ac:picMk id="39" creationId="{2E7F454D-156C-611F-1F7B-0D9E6031E3F6}"/>
          </ac:picMkLst>
        </pc:picChg>
      </pc:sldChg>
      <pc:sldChg chg="addSp delSp modSp add del mod ord modTransition setBg modAnim">
        <pc:chgData name="旭 崔" userId="c9529ebc8e11f68e" providerId="LiveId" clId="{5BFBD16D-A67E-47A1-BF8F-AD1BE8E7C388}" dt="2026-04-22T11:08:05.693" v="2733" actId="47"/>
        <pc:sldMkLst>
          <pc:docMk/>
          <pc:sldMk cId="291331550" sldId="318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291331550" sldId="318"/>
            <ac:picMk id="30" creationId="{1EC5A0E9-27BE-66E2-3CB2-8B0AEBE2813A}"/>
          </ac:picMkLst>
        </pc:picChg>
      </pc:sldChg>
      <pc:sldChg chg="addSp delSp modSp add del mod modTransition setBg modAnim modNotes">
        <pc:chgData name="旭 崔" userId="c9529ebc8e11f68e" providerId="LiveId" clId="{5BFBD16D-A67E-47A1-BF8F-AD1BE8E7C388}" dt="2026-04-22T11:08:22.819" v="2761" actId="47"/>
        <pc:sldMkLst>
          <pc:docMk/>
          <pc:sldMk cId="3421722413" sldId="320"/>
        </pc:sldMkLst>
      </pc:sldChg>
      <pc:sldChg chg="addSp delSp modSp add del mod modTransition setBg addAnim delAnim modAnim modNotesTx">
        <pc:chgData name="旭 崔" userId="c9529ebc8e11f68e" providerId="LiveId" clId="{5BFBD16D-A67E-47A1-BF8F-AD1BE8E7C388}" dt="2026-04-22T11:08:09.676" v="2742" actId="47"/>
        <pc:sldMkLst>
          <pc:docMk/>
          <pc:sldMk cId="3772655690" sldId="321"/>
        </pc:sldMkLst>
      </pc:sldChg>
      <pc:sldChg chg="addSp modSp add del mod modTransition setBg">
        <pc:chgData name="旭 崔" userId="c9529ebc8e11f68e" providerId="LiveId" clId="{5BFBD16D-A67E-47A1-BF8F-AD1BE8E7C388}" dt="2026-04-22T11:08:13.896" v="2748" actId="47"/>
        <pc:sldMkLst>
          <pc:docMk/>
          <pc:sldMk cId="810524580" sldId="322"/>
        </pc:sldMkLst>
      </pc:sldChg>
      <pc:sldChg chg="addSp modSp add del mod ord modTransition setBg">
        <pc:chgData name="旭 崔" userId="c9529ebc8e11f68e" providerId="LiveId" clId="{5BFBD16D-A67E-47A1-BF8F-AD1BE8E7C388}" dt="2026-04-22T11:08:13.535" v="2747" actId="47"/>
        <pc:sldMkLst>
          <pc:docMk/>
          <pc:sldMk cId="729124848" sldId="323"/>
        </pc:sldMkLst>
      </pc:sldChg>
      <pc:sldChg chg="addSp delSp modSp add del mod modTransition setBg delAnim modAnim">
        <pc:chgData name="旭 崔" userId="c9529ebc8e11f68e" providerId="LiveId" clId="{5BFBD16D-A67E-47A1-BF8F-AD1BE8E7C388}" dt="2026-04-22T11:08:06.022" v="2734" actId="47"/>
        <pc:sldMkLst>
          <pc:docMk/>
          <pc:sldMk cId="3329441572" sldId="324"/>
        </pc:sldMkLst>
        <pc:picChg chg="add del mod">
          <ac:chgData name="旭 崔" userId="c9529ebc8e11f68e" providerId="LiveId" clId="{5BFBD16D-A67E-47A1-BF8F-AD1BE8E7C388}" dt="2026-04-21T01:12:39.893" v="2570" actId="478"/>
          <ac:picMkLst>
            <pc:docMk/>
            <pc:sldMk cId="3329441572" sldId="324"/>
            <ac:picMk id="2" creationId="{0FD5034A-C848-5E42-353A-745712273015}"/>
          </ac:picMkLst>
        </pc:picChg>
      </pc:sldChg>
      <pc:sldChg chg="modSp add del mod modTransition setBg">
        <pc:chgData name="旭 崔" userId="c9529ebc8e11f68e" providerId="LiveId" clId="{5BFBD16D-A67E-47A1-BF8F-AD1BE8E7C388}" dt="2026-04-22T11:08:06.344" v="2735" actId="47"/>
        <pc:sldMkLst>
          <pc:docMk/>
          <pc:sldMk cId="3554775244" sldId="325"/>
        </pc:sldMkLst>
      </pc:sldChg>
      <pc:sldChg chg="addSp delSp modSp add del mod modTransition setBg delAnim modAnim">
        <pc:chgData name="旭 崔" userId="c9529ebc8e11f68e" providerId="LiveId" clId="{5BFBD16D-A67E-47A1-BF8F-AD1BE8E7C388}" dt="2026-04-22T11:08:06.637" v="2736" actId="47"/>
        <pc:sldMkLst>
          <pc:docMk/>
          <pc:sldMk cId="1535715520" sldId="326"/>
        </pc:sldMkLst>
        <pc:picChg chg="add del mod">
          <ac:chgData name="旭 崔" userId="c9529ebc8e11f68e" providerId="LiveId" clId="{5BFBD16D-A67E-47A1-BF8F-AD1BE8E7C388}" dt="2026-04-21T01:13:35.726" v="2574" actId="478"/>
          <ac:picMkLst>
            <pc:docMk/>
            <pc:sldMk cId="1535715520" sldId="326"/>
            <ac:picMk id="21" creationId="{922F9917-F71F-AC1E-EFF6-9E3972F6753D}"/>
          </ac:picMkLst>
        </pc:picChg>
      </pc:sldChg>
      <pc:sldChg chg="addSp delSp modSp add del mod modTransition setBg delAnim modNotesTx">
        <pc:chgData name="旭 崔" userId="c9529ebc8e11f68e" providerId="LiveId" clId="{5BFBD16D-A67E-47A1-BF8F-AD1BE8E7C388}" dt="2026-04-22T11:08:11.303" v="2744" actId="47"/>
        <pc:sldMkLst>
          <pc:docMk/>
          <pc:sldMk cId="1177360445" sldId="327"/>
        </pc:sldMkLst>
      </pc:sldChg>
      <pc:sldChg chg="addSp delSp modSp add del mod modTransition setBg delAnim">
        <pc:chgData name="旭 崔" userId="c9529ebc8e11f68e" providerId="LiveId" clId="{5BFBD16D-A67E-47A1-BF8F-AD1BE8E7C388}" dt="2026-04-22T11:08:15.795" v="2751" actId="47"/>
        <pc:sldMkLst>
          <pc:docMk/>
          <pc:sldMk cId="666375371" sldId="328"/>
        </pc:sldMkLst>
      </pc:sldChg>
      <pc:sldChg chg="addSp delSp modSp add del mod modTransition setBg delAnim modAnim">
        <pc:chgData name="旭 崔" userId="c9529ebc8e11f68e" providerId="LiveId" clId="{5BFBD16D-A67E-47A1-BF8F-AD1BE8E7C388}" dt="2026-04-22T11:08:18.385" v="2755" actId="47"/>
        <pc:sldMkLst>
          <pc:docMk/>
          <pc:sldMk cId="2249872552" sldId="329"/>
        </pc:sldMkLst>
      </pc:sldChg>
      <pc:sldChg chg="addSp delSp modSp add del mod modTransition setBg delAnim modAnim">
        <pc:chgData name="旭 崔" userId="c9529ebc8e11f68e" providerId="LiveId" clId="{5BFBD16D-A67E-47A1-BF8F-AD1BE8E7C388}" dt="2026-04-22T11:08:19.370" v="2756" actId="47"/>
        <pc:sldMkLst>
          <pc:docMk/>
          <pc:sldMk cId="83838457" sldId="330"/>
        </pc:sldMkLst>
        <pc:picChg chg="add del mod">
          <ac:chgData name="旭 崔" userId="c9529ebc8e11f68e" providerId="LiveId" clId="{5BFBD16D-A67E-47A1-BF8F-AD1BE8E7C388}" dt="2026-04-21T01:57:14.429" v="2596" actId="478"/>
          <ac:picMkLst>
            <pc:docMk/>
            <pc:sldMk cId="83838457" sldId="330"/>
            <ac:picMk id="6" creationId="{EE5D4F83-0B13-67B5-65B7-2F4DAA9A9C27}"/>
          </ac:picMkLst>
        </pc:picChg>
      </pc:sldChg>
      <pc:sldChg chg="addSp delSp modSp add mod ord modTransition setBg delAnim modAnim">
        <pc:chgData name="旭 崔" userId="c9529ebc8e11f68e" providerId="LiveId" clId="{5BFBD16D-A67E-47A1-BF8F-AD1BE8E7C388}" dt="2026-04-22T11:01:39.278" v="2726"/>
        <pc:sldMkLst>
          <pc:docMk/>
          <pc:sldMk cId="3121040272" sldId="331"/>
        </pc:sldMkLst>
        <pc:spChg chg="mod">
          <ac:chgData name="旭 崔" userId="c9529ebc8e11f68e" providerId="LiveId" clId="{5BFBD16D-A67E-47A1-BF8F-AD1BE8E7C388}" dt="2026-04-20T08:33:04.344" v="2193" actId="207"/>
          <ac:spMkLst>
            <pc:docMk/>
            <pc:sldMk cId="3121040272" sldId="331"/>
            <ac:spMk id="2" creationId="{BA7AED97-A812-EBC4-2CE5-A5DFF49824CD}"/>
          </ac:spMkLst>
        </pc:spChg>
        <pc:spChg chg="mod">
          <ac:chgData name="旭 崔" userId="c9529ebc8e11f68e" providerId="LiveId" clId="{5BFBD16D-A67E-47A1-BF8F-AD1BE8E7C388}" dt="2026-04-20T08:32:54.111" v="2189" actId="14100"/>
          <ac:spMkLst>
            <pc:docMk/>
            <pc:sldMk cId="3121040272" sldId="331"/>
            <ac:spMk id="4" creationId="{294AD82E-7EC7-32B1-5CDD-F6DAB95C6C21}"/>
          </ac:spMkLst>
        </pc:spChg>
        <pc:spChg chg="mod">
          <ac:chgData name="旭 崔" userId="c9529ebc8e11f68e" providerId="LiveId" clId="{5BFBD16D-A67E-47A1-BF8F-AD1BE8E7C388}" dt="2026-04-20T08:32:51.554" v="2188" actId="14100"/>
          <ac:spMkLst>
            <pc:docMk/>
            <pc:sldMk cId="3121040272" sldId="331"/>
            <ac:spMk id="5" creationId="{55E68C11-3C81-5730-D8FF-6282B7812197}"/>
          </ac:spMkLst>
        </pc:spChg>
        <pc:spChg chg="mod">
          <ac:chgData name="旭 崔" userId="c9529ebc8e11f68e" providerId="LiveId" clId="{5BFBD16D-A67E-47A1-BF8F-AD1BE8E7C388}" dt="2026-04-20T08:32:40.389" v="2185" actId="553"/>
          <ac:spMkLst>
            <pc:docMk/>
            <pc:sldMk cId="3121040272" sldId="331"/>
            <ac:spMk id="6" creationId="{97907787-3C51-2D09-CAD9-67C44F4647AF}"/>
          </ac:spMkLst>
        </pc:spChg>
        <pc:spChg chg="mod">
          <ac:chgData name="旭 崔" userId="c9529ebc8e11f68e" providerId="LiveId" clId="{5BFBD16D-A67E-47A1-BF8F-AD1BE8E7C388}" dt="2026-04-20T08:32:57.271" v="2190" actId="14100"/>
          <ac:spMkLst>
            <pc:docMk/>
            <pc:sldMk cId="3121040272" sldId="331"/>
            <ac:spMk id="7" creationId="{40F8E7E9-005F-8C8A-D36B-0A09CEC21859}"/>
          </ac:spMkLst>
        </pc:spChg>
        <pc:spChg chg="add mod ord">
          <ac:chgData name="旭 崔" userId="c9529ebc8e11f68e" providerId="LiveId" clId="{5BFBD16D-A67E-47A1-BF8F-AD1BE8E7C388}" dt="2026-04-20T08:33:32.635" v="2203" actId="171"/>
          <ac:spMkLst>
            <pc:docMk/>
            <pc:sldMk cId="3121040272" sldId="331"/>
            <ac:spMk id="22" creationId="{8CF0B5AC-11E6-41CC-6B2E-41EA06CEA6AF}"/>
          </ac:spMkLst>
        </pc:spChg>
        <pc:picChg chg="add mod">
          <ac:chgData name="旭 崔" userId="c9529ebc8e11f68e" providerId="LiveId" clId="{5BFBD16D-A67E-47A1-BF8F-AD1BE8E7C388}" dt="2026-04-20T08:33:54.521" v="2210" actId="1076"/>
          <ac:picMkLst>
            <pc:docMk/>
            <pc:sldMk cId="3121040272" sldId="331"/>
            <ac:picMk id="21" creationId="{C1CD168A-4A92-BB16-43D7-958C4D805065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3121040272" sldId="331"/>
            <ac:picMk id="30" creationId="{369FC957-F48B-02C5-F9F9-69806260FC12}"/>
          </ac:picMkLst>
        </pc:picChg>
      </pc:sldChg>
      <pc:sldChg chg="addSp delSp modSp new del mod">
        <pc:chgData name="旭 崔" userId="c9529ebc8e11f68e" providerId="LiveId" clId="{5BFBD16D-A67E-47A1-BF8F-AD1BE8E7C388}" dt="2026-04-21T01:15:33.491" v="2582" actId="47"/>
        <pc:sldMkLst>
          <pc:docMk/>
          <pc:sldMk cId="670083034" sldId="332"/>
        </pc:sldMkLst>
        <pc:picChg chg="add del mod">
          <ac:chgData name="旭 崔" userId="c9529ebc8e11f68e" providerId="LiveId" clId="{5BFBD16D-A67E-47A1-BF8F-AD1BE8E7C388}" dt="2026-04-21T01:15:31.140" v="2581" actId="478"/>
          <ac:picMkLst>
            <pc:docMk/>
            <pc:sldMk cId="670083034" sldId="332"/>
            <ac:picMk id="3" creationId="{F3EE5003-2379-A930-2E0C-6A4E9B2223C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22.04.2026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zh-CN" altLang="en-US" dirty="0"/>
              <a:t>大家好，我是 </a:t>
            </a:r>
            <a:r>
              <a:rPr lang="en-US" altLang="zh-CN" dirty="0"/>
              <a:t>Krisa </a:t>
            </a:r>
            <a:r>
              <a:rPr lang="zh-CN" altLang="en-US" dirty="0"/>
              <a:t>老师，欢迎和我一起学习 </a:t>
            </a:r>
            <a:r>
              <a:rPr lang="en-US" altLang="zh-CN" dirty="0" err="1"/>
              <a:t>SnapCAD</a:t>
            </a:r>
            <a:r>
              <a:rPr lang="zh-CN" altLang="en-US" dirty="0"/>
              <a:t>。接下来，我会带大家一步一步认识并应用这款软件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这一课我们先不急着搭建机器人，而是先把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SnapCAD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这个软件认识清楚。包括它是做什么的、界面怎么分区、视图怎么操作，以及哪些基础设置最值得先调整。只要把这一课学明白，后面再做搭建时就会顺手很多。</a:t>
            </a:r>
          </a:p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74568C-D079-CDFC-72AB-5CD68423C0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E09C56E-FA3B-F0A0-CF26-8C6B46993C3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0255C8-C11A-5BC9-1F68-20AE56DC2E6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E1EEF96-1CE3-F7DB-7435-8984AE832A0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E404B2F-07E1-AB20-1F94-C1A5C54DBE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zh-CN" altLang="en-US" dirty="0"/>
              <a:t>这一课的目标很明确，主要有三个。</a:t>
            </a:r>
            <a:br>
              <a:rPr lang="zh-CN" altLang="en-US" dirty="0"/>
            </a:br>
            <a:r>
              <a:rPr lang="zh-CN" altLang="en-US" dirty="0"/>
              <a:t>第一，先弄清楚 </a:t>
            </a:r>
            <a:r>
              <a:rPr lang="en-US" altLang="zh-CN" dirty="0" err="1"/>
              <a:t>SnapCAD</a:t>
            </a:r>
            <a:r>
              <a:rPr lang="en-US" altLang="zh-CN" dirty="0"/>
              <a:t> </a:t>
            </a:r>
            <a:r>
              <a:rPr lang="zh-CN" altLang="en-US" dirty="0"/>
              <a:t>到底是什么，它为什么适合 </a:t>
            </a:r>
            <a:r>
              <a:rPr lang="en-US" altLang="zh-CN" dirty="0"/>
              <a:t>VEX </a:t>
            </a:r>
            <a:r>
              <a:rPr lang="zh-CN" altLang="en-US" dirty="0"/>
              <a:t>机器人的设计和教学。</a:t>
            </a:r>
            <a:br>
              <a:rPr lang="zh-CN" altLang="en-US" dirty="0"/>
            </a:br>
            <a:r>
              <a:rPr lang="zh-CN" altLang="en-US" dirty="0"/>
              <a:t>第二，熟悉软件界面的整体布局，知道每个区域是干什么的。</a:t>
            </a:r>
            <a:br>
              <a:rPr lang="zh-CN" altLang="en-US" dirty="0"/>
            </a:br>
            <a:r>
              <a:rPr lang="zh-CN" altLang="en-US" dirty="0"/>
              <a:t>第三，掌握最基础的视图操作和常用设置，这样你后面看模型、调模型、做演示都会更轻松。</a:t>
            </a: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2F17AB-C21E-85E5-684D-8978D57F655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FD817B-85F5-5DE0-7C87-5A4D01E34D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953255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6129ED-5758-5351-9409-55C2813B8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A053C14-DC5A-F666-E7F5-6DA25029796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4A9841-1E22-2D9C-6CD1-E448A5388E2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9ACD019-AC6E-BF37-BADD-51223349FB4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49F4947-7BF4-2040-9EC7-C457B53D1E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zh-CN" altLang="en-US" dirty="0"/>
              <a:t>这一课的目标很明确，主要有三个。</a:t>
            </a:r>
            <a:br>
              <a:rPr lang="zh-CN" altLang="en-US" dirty="0"/>
            </a:br>
            <a:r>
              <a:rPr lang="zh-CN" altLang="en-US" dirty="0"/>
              <a:t>第一，先弄清楚 </a:t>
            </a:r>
            <a:r>
              <a:rPr lang="en-US" altLang="zh-CN" dirty="0" err="1"/>
              <a:t>SnapCAD</a:t>
            </a:r>
            <a:r>
              <a:rPr lang="en-US" altLang="zh-CN" dirty="0"/>
              <a:t> </a:t>
            </a:r>
            <a:r>
              <a:rPr lang="zh-CN" altLang="en-US" dirty="0"/>
              <a:t>到底是什么，它为什么适合 </a:t>
            </a:r>
            <a:r>
              <a:rPr lang="en-US" altLang="zh-CN" dirty="0"/>
              <a:t>VEX </a:t>
            </a:r>
            <a:r>
              <a:rPr lang="zh-CN" altLang="en-US" dirty="0"/>
              <a:t>机器人的设计和教学。</a:t>
            </a:r>
            <a:br>
              <a:rPr lang="zh-CN" altLang="en-US" dirty="0"/>
            </a:br>
            <a:r>
              <a:rPr lang="zh-CN" altLang="en-US" dirty="0"/>
              <a:t>第二，熟悉软件界面的整体布局，知道每个区域是干什么的。</a:t>
            </a:r>
            <a:br>
              <a:rPr lang="zh-CN" altLang="en-US" dirty="0"/>
            </a:br>
            <a:r>
              <a:rPr lang="zh-CN" altLang="en-US" dirty="0"/>
              <a:t>第三，掌握最基础的视图操作和常用设置，这样你后面看模型、调模型、做演示都会更轻松。</a:t>
            </a: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86FDDC-0C1C-4E4E-1071-2FC05B71FD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88EDC9-1C01-2696-1F79-7AD720F6E6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2097449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35DCD7-1C76-EF96-4528-7FB354C17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5CA3C44-43BB-1B86-EE8A-39914E95D06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A7AFFE-B284-B447-3E92-8BB31540ABA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4F1586E-967C-6980-DEF8-4D0282E5308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9969DBA-5C7E-BD56-A1CB-1B5DEA4406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zh-CN" altLang="en-US" dirty="0"/>
              <a:t>这一课的目标很明确，主要有三个。</a:t>
            </a:r>
            <a:br>
              <a:rPr lang="zh-CN" altLang="en-US" dirty="0"/>
            </a:br>
            <a:r>
              <a:rPr lang="zh-CN" altLang="en-US" dirty="0"/>
              <a:t>第一，先弄清楚 </a:t>
            </a:r>
            <a:r>
              <a:rPr lang="en-US" altLang="zh-CN" dirty="0" err="1"/>
              <a:t>SnapCAD</a:t>
            </a:r>
            <a:r>
              <a:rPr lang="en-US" altLang="zh-CN" dirty="0"/>
              <a:t> </a:t>
            </a:r>
            <a:r>
              <a:rPr lang="zh-CN" altLang="en-US" dirty="0"/>
              <a:t>到底是什么，它为什么适合 </a:t>
            </a:r>
            <a:r>
              <a:rPr lang="en-US" altLang="zh-CN" dirty="0"/>
              <a:t>VEX </a:t>
            </a:r>
            <a:r>
              <a:rPr lang="zh-CN" altLang="en-US" dirty="0"/>
              <a:t>机器人的设计和教学。</a:t>
            </a:r>
            <a:br>
              <a:rPr lang="zh-CN" altLang="en-US" dirty="0"/>
            </a:br>
            <a:r>
              <a:rPr lang="zh-CN" altLang="en-US" dirty="0"/>
              <a:t>第二，熟悉软件界面的整体布局，知道每个区域是干什么的。</a:t>
            </a:r>
            <a:br>
              <a:rPr lang="zh-CN" altLang="en-US" dirty="0"/>
            </a:br>
            <a:r>
              <a:rPr lang="zh-CN" altLang="en-US" dirty="0"/>
              <a:t>第三，掌握最基础的视图操作和常用设置，这样你后面看模型、调模型、做演示都会更轻松。</a:t>
            </a: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23D73B-786D-88CC-F2E6-575F07574A8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DA1810-927E-2BD5-57D5-BBAAE57F1A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5909289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CE5DFB-07A7-1A19-6A92-00E729162B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6288996-550B-E287-9714-D878389E36D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22D765-28DE-AE4C-1DBB-FCF734CD65C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E78D6EE-6AEB-B250-B02E-AC2F8DB13FC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9DEC9F0-B561-C462-33C8-C3117575FB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zh-CN" altLang="en-US" dirty="0"/>
              <a:t>这一课的目标很明确，主要有三个。</a:t>
            </a:r>
            <a:br>
              <a:rPr lang="zh-CN" altLang="en-US" dirty="0"/>
            </a:br>
            <a:r>
              <a:rPr lang="zh-CN" altLang="en-US" dirty="0"/>
              <a:t>第一，先弄清楚 </a:t>
            </a:r>
            <a:r>
              <a:rPr lang="en-US" altLang="zh-CN" dirty="0" err="1"/>
              <a:t>SnapCAD</a:t>
            </a:r>
            <a:r>
              <a:rPr lang="en-US" altLang="zh-CN" dirty="0"/>
              <a:t> </a:t>
            </a:r>
            <a:r>
              <a:rPr lang="zh-CN" altLang="en-US" dirty="0"/>
              <a:t>到底是什么，它为什么适合 </a:t>
            </a:r>
            <a:r>
              <a:rPr lang="en-US" altLang="zh-CN" dirty="0"/>
              <a:t>VEX </a:t>
            </a:r>
            <a:r>
              <a:rPr lang="zh-CN" altLang="en-US" dirty="0"/>
              <a:t>机器人的设计和教学。</a:t>
            </a:r>
            <a:br>
              <a:rPr lang="zh-CN" altLang="en-US" dirty="0"/>
            </a:br>
            <a:r>
              <a:rPr lang="zh-CN" altLang="en-US" dirty="0"/>
              <a:t>第二，熟悉软件界面的整体布局，知道每个区域是干什么的。</a:t>
            </a:r>
            <a:br>
              <a:rPr lang="zh-CN" altLang="en-US" dirty="0"/>
            </a:br>
            <a:r>
              <a:rPr lang="zh-CN" altLang="en-US" dirty="0"/>
              <a:t>第三，掌握最基础的视图操作和常用设置，这样你后面看模型、调模型、做演示都会更轻松。</a:t>
            </a: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DF915F-406C-AC7E-9496-8D7669FDDBB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FDE861-9AEA-6B80-1CE6-1752AEFF11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1854777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好，接下来我们先来认识一下 SnapCAD 这款软件。在真正上手之前，先知道它是什么、能帮我们做什么，后面学起来会更有方向感。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58761D-78B6-AE26-4081-E7E3D6270D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F33A9A7-72EA-5EA9-E784-7FC757F8FB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D9ED57-9E8F-DE2D-1D9A-21095FA1CD8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E3CA793-C62D-8505-CB75-954F2C5EBF5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B6F0323-CCC7-D869-1619-F877B75B1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那么，SnapCAD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到底是什么呢？可以把它理解成一款专门面向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VEX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机器人设计的免费三维建模软件。它由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VEX Robotics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官方推出，所以在零件库、结构表达和实际搭建逻辑上，都和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VEX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体系有很强的适配性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同时，它基于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LDraw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开源建模框架开发，整体比较稳定，也具备不错的扩展基础。对于我们做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VEX IQ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机器人虚拟搭建来说，它是一个很实用的工具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A90E06-0D52-B049-E619-0287A0C2819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E04E67-5415-3A5C-8F70-004FDF7E78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8856529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那么，SnapCAD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到底是什么呢？可以把它理解成一款专门面向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VEX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机器人设计的免费三维建模软件。它由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VEX Robotics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官方推出，所以在零件库、结构表达和实际搭建逻辑上，都和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VEX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体系有很强的适配性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同时，它基于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LDraw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开源建模框架开发，整体比较稳定，也具备不错的扩展基础。对于我们做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VEX IQ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机器人虚拟搭建来说，它是一个很实用的工具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如果再用一句更容易理解的话来概括，SnapCAD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就是连接创意想法和实体机器人模型之间的一座桥梁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很多时候，我们脑子里有一个结构思路，但如果直接动手搭，可能会花很多时间试错。而有了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SnapCAD，我们就可以先在电脑里把结构搭出来、看清楚、调一调，再决定要不要实际去拼装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 dirty="0">
                <a:solidFill>
                  <a:srgbClr val="000000"/>
                </a:solidFill>
              </a:rPr>
              <a:t>那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SnapCAD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具体能帮我们做什么呢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？</a:t>
            </a:r>
          </a:p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我觉得最核心的，可以总结成三个用途。分别是虚拟搭建验证、教学演示与分享，还有竞赛备赛。下面我们一个一个来看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第一个核心用途，就是虚拟搭建验证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在实际动手拼装之前，我们可以先在电脑里完成一版虚拟组装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这样做最大的好处，就是能提前预览结构效果，看看方案是不是合理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如果结构有冲突、比例不协调，或者某个思路根本不顺，这时候就能尽早发现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这样不仅能节省时间，也能减少零件反复拆装带来的麻烦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第二个用途，是教学演示与分享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SnapCAD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不只是用来搭模型，它还很适合把搭建过程整理成清晰的展示资料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比如，我们可以截图、整理步骤、导出图纸，甚至生成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PDF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形式的搭建说明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这对于课堂教学、课后分发、作品展示，都会非常方便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如果你是老师，或者你要做课程内容，这一块价值会非常明显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第三个用途，是竞赛备赛。在参加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VEX IQ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比赛时，很多结构不是一下就能定下来的，通常都要反复尝试、不断优化。SnapCAD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的优势就在这里。我们可以先做底盘方案，再试机械臂，再看夹爪和空间关系，发现问题后继续调整。它也适合保留不同版本，方便做方案对比。对于需要反复打磨结构的同学来说，这会是一个很有效率的工具。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幻灯片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3" name="Shape 31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Shape 3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5" name="Shape 3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6" name="Shape 3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和内容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" name="Shape 55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0" name="Shape 5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1" name="Shape 5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2" name="Shape 5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节标题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5" name="Shape 60"/>
          <p:cNvSpPr txBox="1">
            <a:spLocks noGrp="1"/>
          </p:cNvSpPr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Shape 6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7" name="Shape 6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8" name="Shape 6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两栏内容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1" name="Shape 10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2" name="Shape 11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3" name="Shape 1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4" name="Shape 1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5" name="Shape 1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较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8" name="Shape 36"/>
          <p:cNvSpPr txBox="1">
            <a:spLocks noGrp="1"/>
          </p:cNvSpPr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Shape 37"/>
          <p:cNvSpPr txBox="1">
            <a:spLocks noGrp="1"/>
          </p:cNvSpPr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40" name="Shape 38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Shape 39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42" name="Shape 40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3" name="Shape 4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4" name="Shape 4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仅标题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7" name="Shape 2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8" name="Shape 2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9" name="Shape 2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空白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2" name="Shape 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3" name="Shape 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内容与标题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6" name="Shape 44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Shape 45"/>
          <p:cNvSpPr txBox="1">
            <a:spLocks noGrp="1"/>
          </p:cNvSpPr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58" name="Shape 4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9" name="Shape 4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0" name="Shape 4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图片与标题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3" name="Shape 25"/>
          <p:cNvSpPr>
            <a:spLocks noGrp="1"/>
          </p:cNvSpPr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>
            <a:spLocks noGrp="1"/>
          </p:cNvSpPr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65" name="Shape 2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6" name="Shape 2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7" name="Shape 2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和竖排文字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0" name="Shape 50"/>
          <p:cNvSpPr txBox="1">
            <a:spLocks noGrp="1"/>
          </p:cNvSpPr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1" name="Shape 5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2" name="Shape 5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3" name="Shape 5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竖排标题与文本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>
            <a:spLocks noGrp="1"/>
          </p:cNvSpPr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6" name="Shape 16"/>
          <p:cNvSpPr txBox="1">
            <a:spLocks noGrp="1"/>
          </p:cNvSpPr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7" name="Shape 1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8" name="Shape 1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9" name="Shape 1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  <a:defRPr sz="3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7" name="Shape 2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Shape 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Shape 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Shape 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默认主题">
    <p:bg>
      <p:bgPr>
        <a:solidFill>
          <a:srgbClr val="FFFFFF">
            <a:alpha val="100000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5748369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openxmlformats.org/officeDocument/2006/relationships/image" Target="../media/image4.png"/><Relationship Id="rId12" Type="http://schemas.microsoft.com/office/2007/relationships/hdphoto" Target="../media/hdphoto3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svg"/><Relationship Id="rId5" Type="http://schemas.openxmlformats.org/officeDocument/2006/relationships/image" Target="../media/image10.svg"/><Relationship Id="rId4" Type="http://schemas.openxmlformats.org/officeDocument/2006/relationships/image" Target="../media/image9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svg"/><Relationship Id="rId5" Type="http://schemas.openxmlformats.org/officeDocument/2006/relationships/image" Target="../media/image10.svg"/><Relationship Id="rId4" Type="http://schemas.openxmlformats.org/officeDocument/2006/relationships/image" Target="../media/image9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svg"/><Relationship Id="rId5" Type="http://schemas.openxmlformats.org/officeDocument/2006/relationships/image" Target="../media/image10.svg"/><Relationship Id="rId4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svg"/><Relationship Id="rId5" Type="http://schemas.openxmlformats.org/officeDocument/2006/relationships/image" Target="../media/image10.svg"/><Relationship Id="rId4" Type="http://schemas.openxmlformats.org/officeDocument/2006/relationships/image" Target="../media/image9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5" Type="http://schemas.openxmlformats.org/officeDocument/2006/relationships/image" Target="../media/image13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7.sv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6" Type="http://schemas.microsoft.com/office/2007/relationships/hdphoto" Target="../media/hdphoto4.wdp"/><Relationship Id="rId11" Type="http://schemas.openxmlformats.org/officeDocument/2006/relationships/image" Target="../media/image21.png"/><Relationship Id="rId5" Type="http://schemas.openxmlformats.org/officeDocument/2006/relationships/image" Target="../media/image16.png"/><Relationship Id="rId10" Type="http://schemas.openxmlformats.org/officeDocument/2006/relationships/image" Target="../media/image20.png"/><Relationship Id="rId4" Type="http://schemas.openxmlformats.org/officeDocument/2006/relationships/image" Target="../media/image12.jpeg"/><Relationship Id="rId9" Type="http://schemas.openxmlformats.org/officeDocument/2006/relationships/image" Target="../media/image19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24.sv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6" Type="http://schemas.openxmlformats.org/officeDocument/2006/relationships/image" Target="../media/image23.svg"/><Relationship Id="rId5" Type="http://schemas.openxmlformats.org/officeDocument/2006/relationships/image" Target="../media/image22.sv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6" Type="http://schemas.openxmlformats.org/officeDocument/2006/relationships/image" Target="../media/image26.jpeg"/><Relationship Id="rId5" Type="http://schemas.openxmlformats.org/officeDocument/2006/relationships/image" Target="../media/image25.sv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6" Type="http://schemas.openxmlformats.org/officeDocument/2006/relationships/image" Target="../media/image28.svg"/><Relationship Id="rId5" Type="http://schemas.openxmlformats.org/officeDocument/2006/relationships/image" Target="../media/image27.sv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32.sv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Relationship Id="rId6" Type="http://schemas.openxmlformats.org/officeDocument/2006/relationships/image" Target="../media/image31.svg"/><Relationship Id="rId5" Type="http://schemas.openxmlformats.org/officeDocument/2006/relationships/image" Target="../media/image30.svg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496236" y="1606617"/>
            <a:ext cx="10160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52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SnapCAD</a:t>
            </a:r>
            <a:r>
              <a:rPr lang="en-US" sz="5200" b="1" i="0" u="none" strike="noStrike" dirty="0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</a:t>
            </a:r>
            <a:r>
              <a:rPr lang="en-US" sz="52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基础入门教程</a:t>
            </a:r>
            <a:endParaRPr lang="en-US" sz="1100" dirty="0"/>
          </a:p>
        </p:txBody>
      </p:sp>
      <p:sp>
        <p:nvSpPr>
          <p:cNvPr id="4" name="AutoShape 4"/>
          <p:cNvSpPr/>
          <p:nvPr/>
        </p:nvSpPr>
        <p:spPr>
          <a:xfrm>
            <a:off x="496236" y="2813117"/>
            <a:ext cx="1016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40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第一课</a:t>
            </a:r>
            <a:r>
              <a:rPr lang="en-US" sz="40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· </a:t>
            </a:r>
            <a:r>
              <a:rPr lang="en-US" sz="40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认识界面</a:t>
            </a:r>
            <a:endParaRPr lang="en-US" sz="4000" dirty="0">
              <a:solidFill>
                <a:srgbClr val="0070C0"/>
              </a:solidFill>
            </a:endParaRPr>
          </a:p>
        </p:txBody>
      </p:sp>
      <p:sp>
        <p:nvSpPr>
          <p:cNvPr id="5" name="AutoShape 5"/>
          <p:cNvSpPr/>
          <p:nvPr/>
        </p:nvSpPr>
        <p:spPr>
          <a:xfrm>
            <a:off x="496236" y="4092642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zh-CN" altLang="en-US" sz="2000" b="0" i="0" u="none" strike="noStrike" dirty="0">
                <a:solidFill>
                  <a:srgbClr val="FFFFFF">
                    <a:alpha val="80000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主讲人</a:t>
            </a:r>
            <a:r>
              <a:rPr lang="en-US" sz="2000" b="0" i="0" u="none" strike="noStrike" dirty="0">
                <a:solidFill>
                  <a:srgbClr val="FFFFFF">
                    <a:alpha val="80000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：K</a:t>
            </a:r>
            <a:r>
              <a:rPr lang="en-US" altLang="zh-CN" sz="2000" b="0" i="0" u="none" strike="noStrike" dirty="0">
                <a:solidFill>
                  <a:srgbClr val="FFFFFF">
                    <a:alpha val="80000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risa</a:t>
            </a:r>
            <a:endParaRPr lang="en-US" sz="1100" dirty="0"/>
          </a:p>
        </p:txBody>
      </p:sp>
      <p:sp>
        <p:nvSpPr>
          <p:cNvPr id="6" name="AutoShape 6"/>
          <p:cNvSpPr/>
          <p:nvPr/>
        </p:nvSpPr>
        <p:spPr>
          <a:xfrm>
            <a:off x="496236" y="4654617"/>
            <a:ext cx="1778000" cy="76200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874BE8E2-B82C-8634-809D-BF097AC38DC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7343" y="3709751"/>
            <a:ext cx="3636935" cy="263380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408542E4-0D32-0442-C9D9-B623C7CE92D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255"/>
                    </a14:imgEffect>
                    <a14:imgEffect>
                      <a14:saturation sat="2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316" y="5251383"/>
            <a:ext cx="1178154" cy="117815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C0898168-4959-99E4-4E11-D068D9E09F8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82926">
            <a:off x="9011056" y="-767806"/>
            <a:ext cx="3670419" cy="3152045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74A54067-6FD3-24E0-2BB8-9F43CBE2723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31079" y="5045142"/>
            <a:ext cx="2565400" cy="132370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7B9E754E-126D-D437-3C6A-78839FE0152F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801334" y="-1023591"/>
            <a:ext cx="2253648" cy="2253648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846A78CC-0D1F-F654-70CD-9D8A851A64C7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25803">
            <a:off x="-384061" y="487262"/>
            <a:ext cx="1178154" cy="11781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par>
              <p:cTn id="53"/>
            </p:par>
          </p:childTnLst>
        </p:cTn>
      </p:par>
    </p:tnLst>
    <p:bldLst>
      <p:bldP spid="3" grpId="0"/>
      <p:bldP spid="4" grpId="0"/>
      <p:bldP spid="5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78006F-9FFE-A72E-86B0-1FD3C50762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96AC3EE5-2299-4DC9-A9F7-1BE83AED75A0}"/>
              </a:ext>
            </a:extLst>
          </p:cNvPr>
          <p:cNvSpPr/>
          <p:nvPr/>
        </p:nvSpPr>
        <p:spPr>
          <a:xfrm>
            <a:off x="762000" y="635000"/>
            <a:ext cx="381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课程目标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05DABC8B-D18D-6512-F033-50B3D6311206}"/>
              </a:ext>
            </a:extLst>
          </p:cNvPr>
          <p:cNvSpPr/>
          <p:nvPr/>
        </p:nvSpPr>
        <p:spPr>
          <a:xfrm>
            <a:off x="762000" y="1524000"/>
            <a:ext cx="3302000" cy="4572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762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4" name="AutoShape 4">
            <a:extLst>
              <a:ext uri="{FF2B5EF4-FFF2-40B4-BE49-F238E27FC236}">
                <a16:creationId xmlns:a16="http://schemas.microsoft.com/office/drawing/2014/main" id="{E6DCDCFD-43F6-7574-495A-31B58D58455E}"/>
              </a:ext>
            </a:extLst>
          </p:cNvPr>
          <p:cNvSpPr/>
          <p:nvPr/>
        </p:nvSpPr>
        <p:spPr>
          <a:xfrm>
            <a:off x="1911927" y="1905000"/>
            <a:ext cx="914400" cy="9144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506FAA8F-46FA-36F8-53D6-B8936E90EB1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15127" y="2108200"/>
            <a:ext cx="508000" cy="508000"/>
          </a:xfrm>
          <a:prstGeom prst="rect">
            <a:avLst/>
          </a:prstGeom>
        </p:spPr>
      </p:pic>
      <p:sp>
        <p:nvSpPr>
          <p:cNvPr id="6" name="AutoShape 6">
            <a:extLst>
              <a:ext uri="{FF2B5EF4-FFF2-40B4-BE49-F238E27FC236}">
                <a16:creationId xmlns:a16="http://schemas.microsoft.com/office/drawing/2014/main" id="{5A10DAC4-99E5-004D-2A81-95F024BAA641}"/>
              </a:ext>
            </a:extLst>
          </p:cNvPr>
          <p:cNvSpPr/>
          <p:nvPr/>
        </p:nvSpPr>
        <p:spPr>
          <a:xfrm>
            <a:off x="1016000" y="3048000"/>
            <a:ext cx="2794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zh-CN" alt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软件认识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7" name="AutoShape 7">
            <a:extLst>
              <a:ext uri="{FF2B5EF4-FFF2-40B4-BE49-F238E27FC236}">
                <a16:creationId xmlns:a16="http://schemas.microsoft.com/office/drawing/2014/main" id="{F0A193E0-A06D-B4FC-4E8C-A38723FB1E7C}"/>
              </a:ext>
            </a:extLst>
          </p:cNvPr>
          <p:cNvSpPr/>
          <p:nvPr/>
        </p:nvSpPr>
        <p:spPr>
          <a:xfrm>
            <a:off x="1016000" y="3683000"/>
            <a:ext cx="2794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algn="ctr">
              <a:lnSpc>
                <a:spcPct val="125000"/>
              </a:lnSpc>
              <a:defRPr/>
            </a:pPr>
            <a:r>
              <a:rPr lang="zh-CN" altLang="en-US" sz="1600" dirty="0"/>
              <a:t>了解 </a:t>
            </a:r>
            <a:r>
              <a:rPr lang="en-US" altLang="zh-CN" sz="1600" dirty="0" err="1"/>
              <a:t>SnapCAD</a:t>
            </a:r>
            <a:r>
              <a:rPr lang="en-US" altLang="zh-CN" sz="1600" dirty="0"/>
              <a:t> </a:t>
            </a:r>
            <a:r>
              <a:rPr lang="zh-CN" altLang="en-US" sz="1600" dirty="0"/>
              <a:t>是什么，以及它适合哪些场景</a:t>
            </a:r>
            <a:endParaRPr lang="en-US" sz="16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8" name="AutoShape 8">
            <a:extLst>
              <a:ext uri="{FF2B5EF4-FFF2-40B4-BE49-F238E27FC236}">
                <a16:creationId xmlns:a16="http://schemas.microsoft.com/office/drawing/2014/main" id="{8B38D02D-63FB-259A-6141-3BFBB5CB7DE4}"/>
              </a:ext>
            </a:extLst>
          </p:cNvPr>
          <p:cNvSpPr/>
          <p:nvPr/>
        </p:nvSpPr>
        <p:spPr>
          <a:xfrm>
            <a:off x="762000" y="5715000"/>
            <a:ext cx="3302000" cy="76200"/>
          </a:xfrm>
          <a:prstGeom prst="roundRect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9" name="AutoShape 9">
            <a:extLst>
              <a:ext uri="{FF2B5EF4-FFF2-40B4-BE49-F238E27FC236}">
                <a16:creationId xmlns:a16="http://schemas.microsoft.com/office/drawing/2014/main" id="{4FD35380-3863-CF79-694A-6104C5FEA8D3}"/>
              </a:ext>
            </a:extLst>
          </p:cNvPr>
          <p:cNvSpPr/>
          <p:nvPr/>
        </p:nvSpPr>
        <p:spPr>
          <a:xfrm>
            <a:off x="4445000" y="1524000"/>
            <a:ext cx="3302000" cy="4572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762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0" name="AutoShape 10">
            <a:extLst>
              <a:ext uri="{FF2B5EF4-FFF2-40B4-BE49-F238E27FC236}">
                <a16:creationId xmlns:a16="http://schemas.microsoft.com/office/drawing/2014/main" id="{CB52A7FE-D808-C450-1DC0-83653BDC7858}"/>
              </a:ext>
            </a:extLst>
          </p:cNvPr>
          <p:cNvSpPr/>
          <p:nvPr/>
        </p:nvSpPr>
        <p:spPr>
          <a:xfrm>
            <a:off x="5594927" y="1905000"/>
            <a:ext cx="914400" cy="9144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C0310C61-2CB3-9041-56ED-4BF3161ECD2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98127" y="2108200"/>
            <a:ext cx="508000" cy="508000"/>
          </a:xfrm>
          <a:prstGeom prst="rect">
            <a:avLst/>
          </a:prstGeom>
        </p:spPr>
      </p:pic>
      <p:sp>
        <p:nvSpPr>
          <p:cNvPr id="12" name="AutoShape 12">
            <a:extLst>
              <a:ext uri="{FF2B5EF4-FFF2-40B4-BE49-F238E27FC236}">
                <a16:creationId xmlns:a16="http://schemas.microsoft.com/office/drawing/2014/main" id="{E65E1557-B20F-F04D-B320-BB7936BB1A4C}"/>
              </a:ext>
            </a:extLst>
          </p:cNvPr>
          <p:cNvSpPr/>
          <p:nvPr/>
        </p:nvSpPr>
        <p:spPr>
          <a:xfrm>
            <a:off x="4699000" y="3048000"/>
            <a:ext cx="2794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界面布局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3" name="AutoShape 13">
            <a:extLst>
              <a:ext uri="{FF2B5EF4-FFF2-40B4-BE49-F238E27FC236}">
                <a16:creationId xmlns:a16="http://schemas.microsoft.com/office/drawing/2014/main" id="{6D293A41-12D0-E0F8-3D3C-C37E0EEBCDAF}"/>
              </a:ext>
            </a:extLst>
          </p:cNvPr>
          <p:cNvSpPr/>
          <p:nvPr/>
        </p:nvSpPr>
        <p:spPr>
          <a:xfrm>
            <a:off x="4699000" y="3683000"/>
            <a:ext cx="2794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algn="ctr">
              <a:lnSpc>
                <a:spcPct val="125000"/>
              </a:lnSpc>
              <a:defRPr/>
            </a:pPr>
            <a:r>
              <a:rPr lang="zh-CN" altLang="en-US" sz="1600" dirty="0"/>
              <a:t>熟悉软件界面的四大核心区域</a:t>
            </a:r>
            <a:endParaRPr lang="en-US" sz="16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4" name="AutoShape 14">
            <a:extLst>
              <a:ext uri="{FF2B5EF4-FFF2-40B4-BE49-F238E27FC236}">
                <a16:creationId xmlns:a16="http://schemas.microsoft.com/office/drawing/2014/main" id="{FC15FFA5-3FFC-A70C-0FB9-DAB1EC33D641}"/>
              </a:ext>
            </a:extLst>
          </p:cNvPr>
          <p:cNvSpPr/>
          <p:nvPr/>
        </p:nvSpPr>
        <p:spPr>
          <a:xfrm>
            <a:off x="4445000" y="5715000"/>
            <a:ext cx="3302000" cy="76200"/>
          </a:xfrm>
          <a:prstGeom prst="roundRect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5" name="AutoShape 15">
            <a:extLst>
              <a:ext uri="{FF2B5EF4-FFF2-40B4-BE49-F238E27FC236}">
                <a16:creationId xmlns:a16="http://schemas.microsoft.com/office/drawing/2014/main" id="{0830E10E-7BE6-6AA3-BE46-858722898415}"/>
              </a:ext>
            </a:extLst>
          </p:cNvPr>
          <p:cNvSpPr/>
          <p:nvPr/>
        </p:nvSpPr>
        <p:spPr>
          <a:xfrm>
            <a:off x="8128000" y="1524000"/>
            <a:ext cx="3302000" cy="4572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762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6" name="AutoShape 16">
            <a:extLst>
              <a:ext uri="{FF2B5EF4-FFF2-40B4-BE49-F238E27FC236}">
                <a16:creationId xmlns:a16="http://schemas.microsoft.com/office/drawing/2014/main" id="{FA0A150C-A99A-8535-DCC7-03DED1EDF332}"/>
              </a:ext>
            </a:extLst>
          </p:cNvPr>
          <p:cNvSpPr/>
          <p:nvPr/>
        </p:nvSpPr>
        <p:spPr>
          <a:xfrm>
            <a:off x="9277927" y="1905000"/>
            <a:ext cx="914400" cy="9144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8" name="AutoShape 18">
            <a:extLst>
              <a:ext uri="{FF2B5EF4-FFF2-40B4-BE49-F238E27FC236}">
                <a16:creationId xmlns:a16="http://schemas.microsoft.com/office/drawing/2014/main" id="{A9A99235-24B1-F1EB-6E69-84016ACA045B}"/>
              </a:ext>
            </a:extLst>
          </p:cNvPr>
          <p:cNvSpPr/>
          <p:nvPr/>
        </p:nvSpPr>
        <p:spPr>
          <a:xfrm>
            <a:off x="8382000" y="3048000"/>
            <a:ext cx="2794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zh-CN" alt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基本设置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9" name="AutoShape 19">
            <a:extLst>
              <a:ext uri="{FF2B5EF4-FFF2-40B4-BE49-F238E27FC236}">
                <a16:creationId xmlns:a16="http://schemas.microsoft.com/office/drawing/2014/main" id="{FD42D493-5913-8CCA-84E2-251C61C63FC2}"/>
              </a:ext>
            </a:extLst>
          </p:cNvPr>
          <p:cNvSpPr/>
          <p:nvPr/>
        </p:nvSpPr>
        <p:spPr>
          <a:xfrm>
            <a:off x="8382000" y="3683000"/>
            <a:ext cx="2794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algn="ctr">
              <a:lnSpc>
                <a:spcPct val="125000"/>
              </a:lnSpc>
              <a:defRPr/>
            </a:pPr>
            <a:r>
              <a:rPr lang="zh-CN" altLang="en-US" sz="1600" dirty="0"/>
              <a:t>掌握基础视图操作和常用设置思路</a:t>
            </a:r>
            <a:endParaRPr lang="en-US" sz="1600" dirty="0">
              <a:solidFill>
                <a:srgbClr val="666666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0" name="AutoShape 20">
            <a:extLst>
              <a:ext uri="{FF2B5EF4-FFF2-40B4-BE49-F238E27FC236}">
                <a16:creationId xmlns:a16="http://schemas.microsoft.com/office/drawing/2014/main" id="{9469992C-6F6C-17EB-65D8-4BE1867F16F4}"/>
              </a:ext>
            </a:extLst>
          </p:cNvPr>
          <p:cNvSpPr/>
          <p:nvPr/>
        </p:nvSpPr>
        <p:spPr>
          <a:xfrm>
            <a:off x="8128000" y="5715000"/>
            <a:ext cx="3302000" cy="76200"/>
          </a:xfrm>
          <a:prstGeom prst="roundRect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27" name="图形 26" descr="单级齿轮 纯色填充">
            <a:extLst>
              <a:ext uri="{FF2B5EF4-FFF2-40B4-BE49-F238E27FC236}">
                <a16:creationId xmlns:a16="http://schemas.microsoft.com/office/drawing/2014/main" id="{B8EA5228-16A9-D186-23D7-8A02956FECC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28001" y="1955074"/>
            <a:ext cx="814251" cy="814251"/>
          </a:xfrm>
          <a:prstGeom prst="rect">
            <a:avLst/>
          </a:prstGeom>
        </p:spPr>
      </p:pic>
      <p:sp>
        <p:nvSpPr>
          <p:cNvPr id="28" name="加号 27">
            <a:extLst>
              <a:ext uri="{FF2B5EF4-FFF2-40B4-BE49-F238E27FC236}">
                <a16:creationId xmlns:a16="http://schemas.microsoft.com/office/drawing/2014/main" id="{66A61CBA-43BD-71EE-3C96-78AE855FB5FB}"/>
              </a:ext>
            </a:extLst>
          </p:cNvPr>
          <p:cNvSpPr/>
          <p:nvPr/>
        </p:nvSpPr>
        <p:spPr>
          <a:xfrm>
            <a:off x="5798127" y="2108199"/>
            <a:ext cx="508000" cy="508000"/>
          </a:xfrm>
          <a:prstGeom prst="mathPlus">
            <a:avLst>
              <a:gd name="adj1" fmla="val 663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446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6" grpId="0"/>
      <p:bldP spid="7" grpId="0"/>
      <p:bldP spid="8" grpId="0" animBg="1"/>
      <p:bldP spid="9" grpId="0" animBg="1"/>
      <p:bldP spid="10" grpId="0" animBg="1"/>
      <p:bldP spid="12" grpId="0"/>
      <p:bldP spid="13" grpId="0"/>
      <p:bldP spid="14" grpId="0" animBg="1"/>
      <p:bldP spid="15" grpId="0" animBg="1"/>
      <p:bldP spid="16" grpId="0" animBg="1"/>
      <p:bldP spid="18" grpId="0"/>
      <p:bldP spid="19" grpId="0"/>
      <p:bldP spid="20" grpId="0" animBg="1"/>
      <p:bldP spid="2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F5072B-8015-4DA2-8D6C-3AA895B190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A4504521-AA9F-744B-26CB-6120E7FA1407}"/>
              </a:ext>
            </a:extLst>
          </p:cNvPr>
          <p:cNvSpPr/>
          <p:nvPr/>
        </p:nvSpPr>
        <p:spPr>
          <a:xfrm>
            <a:off x="762000" y="635000"/>
            <a:ext cx="381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课程目标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30AC8951-3E5C-DCF7-0B1B-43DC94283B00}"/>
              </a:ext>
            </a:extLst>
          </p:cNvPr>
          <p:cNvSpPr/>
          <p:nvPr/>
        </p:nvSpPr>
        <p:spPr>
          <a:xfrm>
            <a:off x="762000" y="1524000"/>
            <a:ext cx="3302000" cy="4572000"/>
          </a:xfrm>
          <a:prstGeom prst="roundRect">
            <a:avLst>
              <a:gd name="adj" fmla="val 4615"/>
            </a:avLst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  <a:effectLst>
            <a:outerShdw blurRad="203200" dist="762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4" name="AutoShape 4">
            <a:extLst>
              <a:ext uri="{FF2B5EF4-FFF2-40B4-BE49-F238E27FC236}">
                <a16:creationId xmlns:a16="http://schemas.microsoft.com/office/drawing/2014/main" id="{7C79B296-C97D-1723-5FE8-CD19F0B0B1AE}"/>
              </a:ext>
            </a:extLst>
          </p:cNvPr>
          <p:cNvSpPr/>
          <p:nvPr/>
        </p:nvSpPr>
        <p:spPr>
          <a:xfrm>
            <a:off x="1911927" y="1905000"/>
            <a:ext cx="914400" cy="9144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40AD14ED-7F6E-4E8D-9E37-D488592DEFF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15127" y="2108200"/>
            <a:ext cx="508000" cy="508000"/>
          </a:xfrm>
          <a:prstGeom prst="rect">
            <a:avLst/>
          </a:prstGeom>
        </p:spPr>
      </p:pic>
      <p:sp>
        <p:nvSpPr>
          <p:cNvPr id="6" name="AutoShape 6">
            <a:extLst>
              <a:ext uri="{FF2B5EF4-FFF2-40B4-BE49-F238E27FC236}">
                <a16:creationId xmlns:a16="http://schemas.microsoft.com/office/drawing/2014/main" id="{9EB13352-26D4-8451-BCA8-910A7FEC5064}"/>
              </a:ext>
            </a:extLst>
          </p:cNvPr>
          <p:cNvSpPr/>
          <p:nvPr/>
        </p:nvSpPr>
        <p:spPr>
          <a:xfrm>
            <a:off x="1016000" y="3048000"/>
            <a:ext cx="2794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zh-CN" alt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软件认识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7" name="AutoShape 7">
            <a:extLst>
              <a:ext uri="{FF2B5EF4-FFF2-40B4-BE49-F238E27FC236}">
                <a16:creationId xmlns:a16="http://schemas.microsoft.com/office/drawing/2014/main" id="{7152AD4D-9860-C4A9-6C22-B2EBBF7BBDA6}"/>
              </a:ext>
            </a:extLst>
          </p:cNvPr>
          <p:cNvSpPr/>
          <p:nvPr/>
        </p:nvSpPr>
        <p:spPr>
          <a:xfrm>
            <a:off x="1016000" y="3683000"/>
            <a:ext cx="2794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algn="ctr">
              <a:lnSpc>
                <a:spcPct val="125000"/>
              </a:lnSpc>
              <a:defRPr/>
            </a:pPr>
            <a:r>
              <a:rPr lang="zh-CN" altLang="en-US" sz="1600" dirty="0"/>
              <a:t>了解 </a:t>
            </a:r>
            <a:r>
              <a:rPr lang="en-US" altLang="zh-CN" sz="1600" dirty="0" err="1"/>
              <a:t>SnapCAD</a:t>
            </a:r>
            <a:r>
              <a:rPr lang="en-US" altLang="zh-CN" sz="1600" dirty="0"/>
              <a:t> </a:t>
            </a:r>
            <a:r>
              <a:rPr lang="zh-CN" altLang="en-US" sz="1600" dirty="0"/>
              <a:t>是什么，以及它适合哪些场景</a:t>
            </a:r>
            <a:endParaRPr lang="en-US" sz="16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8" name="AutoShape 8">
            <a:extLst>
              <a:ext uri="{FF2B5EF4-FFF2-40B4-BE49-F238E27FC236}">
                <a16:creationId xmlns:a16="http://schemas.microsoft.com/office/drawing/2014/main" id="{9B597D8A-A9B2-309B-385A-1B2F35511B6D}"/>
              </a:ext>
            </a:extLst>
          </p:cNvPr>
          <p:cNvSpPr/>
          <p:nvPr/>
        </p:nvSpPr>
        <p:spPr>
          <a:xfrm>
            <a:off x="762000" y="5715000"/>
            <a:ext cx="3302000" cy="76200"/>
          </a:xfrm>
          <a:prstGeom prst="roundRect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9" name="AutoShape 9">
            <a:extLst>
              <a:ext uri="{FF2B5EF4-FFF2-40B4-BE49-F238E27FC236}">
                <a16:creationId xmlns:a16="http://schemas.microsoft.com/office/drawing/2014/main" id="{2972F2D3-AE49-7730-1655-7E3A0B371DE8}"/>
              </a:ext>
            </a:extLst>
          </p:cNvPr>
          <p:cNvSpPr/>
          <p:nvPr/>
        </p:nvSpPr>
        <p:spPr>
          <a:xfrm>
            <a:off x="4445000" y="1524000"/>
            <a:ext cx="3302000" cy="4572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762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0" name="AutoShape 10">
            <a:extLst>
              <a:ext uri="{FF2B5EF4-FFF2-40B4-BE49-F238E27FC236}">
                <a16:creationId xmlns:a16="http://schemas.microsoft.com/office/drawing/2014/main" id="{20899C0F-E196-25E2-BD02-A85DF904D239}"/>
              </a:ext>
            </a:extLst>
          </p:cNvPr>
          <p:cNvSpPr/>
          <p:nvPr/>
        </p:nvSpPr>
        <p:spPr>
          <a:xfrm>
            <a:off x="5594927" y="1905000"/>
            <a:ext cx="914400" cy="9144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1F3D1D09-D25C-DD3C-4BF8-2D3464BEBD3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98127" y="2108200"/>
            <a:ext cx="508000" cy="508000"/>
          </a:xfrm>
          <a:prstGeom prst="rect">
            <a:avLst/>
          </a:prstGeom>
        </p:spPr>
      </p:pic>
      <p:sp>
        <p:nvSpPr>
          <p:cNvPr id="12" name="AutoShape 12">
            <a:extLst>
              <a:ext uri="{FF2B5EF4-FFF2-40B4-BE49-F238E27FC236}">
                <a16:creationId xmlns:a16="http://schemas.microsoft.com/office/drawing/2014/main" id="{2015D5DE-7865-AAD2-DA6F-A5D0B10DC991}"/>
              </a:ext>
            </a:extLst>
          </p:cNvPr>
          <p:cNvSpPr/>
          <p:nvPr/>
        </p:nvSpPr>
        <p:spPr>
          <a:xfrm>
            <a:off x="4699000" y="3048000"/>
            <a:ext cx="2794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界面布局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3" name="AutoShape 13">
            <a:extLst>
              <a:ext uri="{FF2B5EF4-FFF2-40B4-BE49-F238E27FC236}">
                <a16:creationId xmlns:a16="http://schemas.microsoft.com/office/drawing/2014/main" id="{3FEB7ABB-DC74-7B3D-01C0-0D3B83989477}"/>
              </a:ext>
            </a:extLst>
          </p:cNvPr>
          <p:cNvSpPr/>
          <p:nvPr/>
        </p:nvSpPr>
        <p:spPr>
          <a:xfrm>
            <a:off x="4699000" y="3683000"/>
            <a:ext cx="2794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algn="ctr">
              <a:lnSpc>
                <a:spcPct val="125000"/>
              </a:lnSpc>
              <a:defRPr/>
            </a:pPr>
            <a:r>
              <a:rPr lang="zh-CN" altLang="en-US" sz="1600" dirty="0"/>
              <a:t>熟悉软件界面的四大核心区域</a:t>
            </a:r>
            <a:endParaRPr lang="en-US" sz="16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4" name="AutoShape 14">
            <a:extLst>
              <a:ext uri="{FF2B5EF4-FFF2-40B4-BE49-F238E27FC236}">
                <a16:creationId xmlns:a16="http://schemas.microsoft.com/office/drawing/2014/main" id="{02061BB1-C946-6291-F79F-4F3F8BFAC22F}"/>
              </a:ext>
            </a:extLst>
          </p:cNvPr>
          <p:cNvSpPr/>
          <p:nvPr/>
        </p:nvSpPr>
        <p:spPr>
          <a:xfrm>
            <a:off x="4445000" y="5715000"/>
            <a:ext cx="3302000" cy="76200"/>
          </a:xfrm>
          <a:prstGeom prst="roundRect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5" name="AutoShape 15">
            <a:extLst>
              <a:ext uri="{FF2B5EF4-FFF2-40B4-BE49-F238E27FC236}">
                <a16:creationId xmlns:a16="http://schemas.microsoft.com/office/drawing/2014/main" id="{1B1ECF96-579D-3413-5FF6-4FA98C5BCF29}"/>
              </a:ext>
            </a:extLst>
          </p:cNvPr>
          <p:cNvSpPr/>
          <p:nvPr/>
        </p:nvSpPr>
        <p:spPr>
          <a:xfrm>
            <a:off x="8128000" y="1524000"/>
            <a:ext cx="3302000" cy="4572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762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6" name="AutoShape 16">
            <a:extLst>
              <a:ext uri="{FF2B5EF4-FFF2-40B4-BE49-F238E27FC236}">
                <a16:creationId xmlns:a16="http://schemas.microsoft.com/office/drawing/2014/main" id="{83A2601D-66A2-A6E9-7456-44BC1716989E}"/>
              </a:ext>
            </a:extLst>
          </p:cNvPr>
          <p:cNvSpPr/>
          <p:nvPr/>
        </p:nvSpPr>
        <p:spPr>
          <a:xfrm>
            <a:off x="9277927" y="1905000"/>
            <a:ext cx="914400" cy="9144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8" name="AutoShape 18">
            <a:extLst>
              <a:ext uri="{FF2B5EF4-FFF2-40B4-BE49-F238E27FC236}">
                <a16:creationId xmlns:a16="http://schemas.microsoft.com/office/drawing/2014/main" id="{0A42660B-F82D-C130-10F6-F516FF581651}"/>
              </a:ext>
            </a:extLst>
          </p:cNvPr>
          <p:cNvSpPr/>
          <p:nvPr/>
        </p:nvSpPr>
        <p:spPr>
          <a:xfrm>
            <a:off x="8382000" y="3048000"/>
            <a:ext cx="2794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zh-CN" alt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基本设置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9" name="AutoShape 19">
            <a:extLst>
              <a:ext uri="{FF2B5EF4-FFF2-40B4-BE49-F238E27FC236}">
                <a16:creationId xmlns:a16="http://schemas.microsoft.com/office/drawing/2014/main" id="{CE3112FD-F100-9CA1-3A38-300A57DFA445}"/>
              </a:ext>
            </a:extLst>
          </p:cNvPr>
          <p:cNvSpPr/>
          <p:nvPr/>
        </p:nvSpPr>
        <p:spPr>
          <a:xfrm>
            <a:off x="8382000" y="3683000"/>
            <a:ext cx="2794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algn="ctr">
              <a:lnSpc>
                <a:spcPct val="125000"/>
              </a:lnSpc>
              <a:defRPr/>
            </a:pPr>
            <a:r>
              <a:rPr lang="zh-CN" altLang="en-US" sz="1600" dirty="0"/>
              <a:t>掌握基础视图操作和常用设置思路</a:t>
            </a:r>
            <a:endParaRPr lang="en-US" sz="1600" dirty="0">
              <a:solidFill>
                <a:srgbClr val="666666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0" name="AutoShape 20">
            <a:extLst>
              <a:ext uri="{FF2B5EF4-FFF2-40B4-BE49-F238E27FC236}">
                <a16:creationId xmlns:a16="http://schemas.microsoft.com/office/drawing/2014/main" id="{5F42CAF3-52A4-6FD8-622F-779E3A0B3DC4}"/>
              </a:ext>
            </a:extLst>
          </p:cNvPr>
          <p:cNvSpPr/>
          <p:nvPr/>
        </p:nvSpPr>
        <p:spPr>
          <a:xfrm>
            <a:off x="8128000" y="5715000"/>
            <a:ext cx="3302000" cy="76200"/>
          </a:xfrm>
          <a:prstGeom prst="roundRect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27" name="图形 26" descr="单级齿轮 纯色填充">
            <a:extLst>
              <a:ext uri="{FF2B5EF4-FFF2-40B4-BE49-F238E27FC236}">
                <a16:creationId xmlns:a16="http://schemas.microsoft.com/office/drawing/2014/main" id="{D7507CAB-6B9F-F4AB-DF32-9448A9191A9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28001" y="1955074"/>
            <a:ext cx="814251" cy="814251"/>
          </a:xfrm>
          <a:prstGeom prst="rect">
            <a:avLst/>
          </a:prstGeom>
        </p:spPr>
      </p:pic>
      <p:sp>
        <p:nvSpPr>
          <p:cNvPr id="28" name="加号 27">
            <a:extLst>
              <a:ext uri="{FF2B5EF4-FFF2-40B4-BE49-F238E27FC236}">
                <a16:creationId xmlns:a16="http://schemas.microsoft.com/office/drawing/2014/main" id="{A33962ED-047A-02E8-C301-FAEA66655EAC}"/>
              </a:ext>
            </a:extLst>
          </p:cNvPr>
          <p:cNvSpPr/>
          <p:nvPr/>
        </p:nvSpPr>
        <p:spPr>
          <a:xfrm>
            <a:off x="5798127" y="2108199"/>
            <a:ext cx="508000" cy="508000"/>
          </a:xfrm>
          <a:prstGeom prst="mathPlus">
            <a:avLst>
              <a:gd name="adj1" fmla="val 663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9285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42842F-6ADA-1A81-0FA3-D5121169D2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CAA94DAA-C966-DA40-974E-76ACB33648FB}"/>
              </a:ext>
            </a:extLst>
          </p:cNvPr>
          <p:cNvSpPr/>
          <p:nvPr/>
        </p:nvSpPr>
        <p:spPr>
          <a:xfrm>
            <a:off x="762000" y="635000"/>
            <a:ext cx="381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课程目标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0E0DB696-CA9A-C346-650B-4EECBB61BEA8}"/>
              </a:ext>
            </a:extLst>
          </p:cNvPr>
          <p:cNvSpPr/>
          <p:nvPr/>
        </p:nvSpPr>
        <p:spPr>
          <a:xfrm>
            <a:off x="762000" y="1524000"/>
            <a:ext cx="3302000" cy="4572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762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4" name="AutoShape 4">
            <a:extLst>
              <a:ext uri="{FF2B5EF4-FFF2-40B4-BE49-F238E27FC236}">
                <a16:creationId xmlns:a16="http://schemas.microsoft.com/office/drawing/2014/main" id="{C174BCF6-F133-6DF3-0A5A-B150D8069896}"/>
              </a:ext>
            </a:extLst>
          </p:cNvPr>
          <p:cNvSpPr/>
          <p:nvPr/>
        </p:nvSpPr>
        <p:spPr>
          <a:xfrm>
            <a:off x="1911927" y="1905000"/>
            <a:ext cx="914400" cy="9144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A654C74A-64FA-7037-9E80-F99F8CDEB74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15127" y="2108200"/>
            <a:ext cx="508000" cy="508000"/>
          </a:xfrm>
          <a:prstGeom prst="rect">
            <a:avLst/>
          </a:prstGeom>
        </p:spPr>
      </p:pic>
      <p:sp>
        <p:nvSpPr>
          <p:cNvPr id="6" name="AutoShape 6">
            <a:extLst>
              <a:ext uri="{FF2B5EF4-FFF2-40B4-BE49-F238E27FC236}">
                <a16:creationId xmlns:a16="http://schemas.microsoft.com/office/drawing/2014/main" id="{56240C42-49C1-A484-02D6-69679A43065B}"/>
              </a:ext>
            </a:extLst>
          </p:cNvPr>
          <p:cNvSpPr/>
          <p:nvPr/>
        </p:nvSpPr>
        <p:spPr>
          <a:xfrm>
            <a:off x="1016000" y="3048000"/>
            <a:ext cx="2794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zh-CN" alt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软件认识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7" name="AutoShape 7">
            <a:extLst>
              <a:ext uri="{FF2B5EF4-FFF2-40B4-BE49-F238E27FC236}">
                <a16:creationId xmlns:a16="http://schemas.microsoft.com/office/drawing/2014/main" id="{2A79B0BB-7210-2E61-1934-2CBE5E0B309E}"/>
              </a:ext>
            </a:extLst>
          </p:cNvPr>
          <p:cNvSpPr/>
          <p:nvPr/>
        </p:nvSpPr>
        <p:spPr>
          <a:xfrm>
            <a:off x="1016000" y="3683000"/>
            <a:ext cx="2794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algn="ctr">
              <a:lnSpc>
                <a:spcPct val="125000"/>
              </a:lnSpc>
              <a:defRPr/>
            </a:pPr>
            <a:r>
              <a:rPr lang="zh-CN" altLang="en-US" sz="1600" dirty="0"/>
              <a:t>了解 </a:t>
            </a:r>
            <a:r>
              <a:rPr lang="en-US" altLang="zh-CN" sz="1600" dirty="0" err="1"/>
              <a:t>SnapCAD</a:t>
            </a:r>
            <a:r>
              <a:rPr lang="en-US" altLang="zh-CN" sz="1600" dirty="0"/>
              <a:t> </a:t>
            </a:r>
            <a:r>
              <a:rPr lang="zh-CN" altLang="en-US" sz="1600" dirty="0"/>
              <a:t>是什么，以及它适合哪些场景</a:t>
            </a:r>
            <a:endParaRPr lang="en-US" sz="16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8" name="AutoShape 8">
            <a:extLst>
              <a:ext uri="{FF2B5EF4-FFF2-40B4-BE49-F238E27FC236}">
                <a16:creationId xmlns:a16="http://schemas.microsoft.com/office/drawing/2014/main" id="{7AE8D30B-82E5-4BDC-8DEE-86AC4D2E9BE7}"/>
              </a:ext>
            </a:extLst>
          </p:cNvPr>
          <p:cNvSpPr/>
          <p:nvPr/>
        </p:nvSpPr>
        <p:spPr>
          <a:xfrm>
            <a:off x="762000" y="5715000"/>
            <a:ext cx="3302000" cy="76200"/>
          </a:xfrm>
          <a:prstGeom prst="roundRect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9" name="AutoShape 9">
            <a:extLst>
              <a:ext uri="{FF2B5EF4-FFF2-40B4-BE49-F238E27FC236}">
                <a16:creationId xmlns:a16="http://schemas.microsoft.com/office/drawing/2014/main" id="{CC903C61-41EA-7E80-75B0-9A843C8B60B5}"/>
              </a:ext>
            </a:extLst>
          </p:cNvPr>
          <p:cNvSpPr/>
          <p:nvPr/>
        </p:nvSpPr>
        <p:spPr>
          <a:xfrm>
            <a:off x="4445000" y="1524000"/>
            <a:ext cx="3302000" cy="4572000"/>
          </a:xfrm>
          <a:prstGeom prst="roundRect">
            <a:avLst>
              <a:gd name="adj" fmla="val 4615"/>
            </a:avLst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  <a:effectLst>
            <a:outerShdw blurRad="203200" dist="762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0" name="AutoShape 10">
            <a:extLst>
              <a:ext uri="{FF2B5EF4-FFF2-40B4-BE49-F238E27FC236}">
                <a16:creationId xmlns:a16="http://schemas.microsoft.com/office/drawing/2014/main" id="{97ACF517-C52A-E842-C5AB-074C45434BAE}"/>
              </a:ext>
            </a:extLst>
          </p:cNvPr>
          <p:cNvSpPr/>
          <p:nvPr/>
        </p:nvSpPr>
        <p:spPr>
          <a:xfrm>
            <a:off x="5594927" y="1905000"/>
            <a:ext cx="914400" cy="9144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D13AA977-39A7-4E28-80AB-46D43537F52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98127" y="2108200"/>
            <a:ext cx="508000" cy="508000"/>
          </a:xfrm>
          <a:prstGeom prst="rect">
            <a:avLst/>
          </a:prstGeom>
        </p:spPr>
      </p:pic>
      <p:sp>
        <p:nvSpPr>
          <p:cNvPr id="12" name="AutoShape 12">
            <a:extLst>
              <a:ext uri="{FF2B5EF4-FFF2-40B4-BE49-F238E27FC236}">
                <a16:creationId xmlns:a16="http://schemas.microsoft.com/office/drawing/2014/main" id="{A2564E90-8763-FC7A-64BF-BD49D64CB15D}"/>
              </a:ext>
            </a:extLst>
          </p:cNvPr>
          <p:cNvSpPr/>
          <p:nvPr/>
        </p:nvSpPr>
        <p:spPr>
          <a:xfrm>
            <a:off x="4699000" y="3048000"/>
            <a:ext cx="2794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界面布局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3" name="AutoShape 13">
            <a:extLst>
              <a:ext uri="{FF2B5EF4-FFF2-40B4-BE49-F238E27FC236}">
                <a16:creationId xmlns:a16="http://schemas.microsoft.com/office/drawing/2014/main" id="{7E84566C-333F-8010-2BFE-57A6F5B39B80}"/>
              </a:ext>
            </a:extLst>
          </p:cNvPr>
          <p:cNvSpPr/>
          <p:nvPr/>
        </p:nvSpPr>
        <p:spPr>
          <a:xfrm>
            <a:off x="4699000" y="3683000"/>
            <a:ext cx="2794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algn="ctr">
              <a:lnSpc>
                <a:spcPct val="125000"/>
              </a:lnSpc>
              <a:defRPr/>
            </a:pPr>
            <a:r>
              <a:rPr lang="zh-CN" altLang="en-US" sz="1600" dirty="0"/>
              <a:t>熟悉软件界面的四大核心区域</a:t>
            </a:r>
            <a:endParaRPr lang="en-US" sz="16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4" name="AutoShape 14">
            <a:extLst>
              <a:ext uri="{FF2B5EF4-FFF2-40B4-BE49-F238E27FC236}">
                <a16:creationId xmlns:a16="http://schemas.microsoft.com/office/drawing/2014/main" id="{8AC483D4-50E7-B263-94EE-3139B3EE11DE}"/>
              </a:ext>
            </a:extLst>
          </p:cNvPr>
          <p:cNvSpPr/>
          <p:nvPr/>
        </p:nvSpPr>
        <p:spPr>
          <a:xfrm>
            <a:off x="4445000" y="5715000"/>
            <a:ext cx="3302000" cy="76200"/>
          </a:xfrm>
          <a:prstGeom prst="roundRect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5" name="AutoShape 15">
            <a:extLst>
              <a:ext uri="{FF2B5EF4-FFF2-40B4-BE49-F238E27FC236}">
                <a16:creationId xmlns:a16="http://schemas.microsoft.com/office/drawing/2014/main" id="{3134DF5C-9C57-3FED-BE92-1037484C9CE1}"/>
              </a:ext>
            </a:extLst>
          </p:cNvPr>
          <p:cNvSpPr/>
          <p:nvPr/>
        </p:nvSpPr>
        <p:spPr>
          <a:xfrm>
            <a:off x="8128000" y="1524000"/>
            <a:ext cx="3302000" cy="4572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762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6" name="AutoShape 16">
            <a:extLst>
              <a:ext uri="{FF2B5EF4-FFF2-40B4-BE49-F238E27FC236}">
                <a16:creationId xmlns:a16="http://schemas.microsoft.com/office/drawing/2014/main" id="{01D670A4-FB21-025E-DF60-C3487D9E20B7}"/>
              </a:ext>
            </a:extLst>
          </p:cNvPr>
          <p:cNvSpPr/>
          <p:nvPr/>
        </p:nvSpPr>
        <p:spPr>
          <a:xfrm>
            <a:off x="9277927" y="1905000"/>
            <a:ext cx="914400" cy="9144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8" name="AutoShape 18">
            <a:extLst>
              <a:ext uri="{FF2B5EF4-FFF2-40B4-BE49-F238E27FC236}">
                <a16:creationId xmlns:a16="http://schemas.microsoft.com/office/drawing/2014/main" id="{2EBE6AFF-B04B-CD0D-DFE4-81D36AC61B36}"/>
              </a:ext>
            </a:extLst>
          </p:cNvPr>
          <p:cNvSpPr/>
          <p:nvPr/>
        </p:nvSpPr>
        <p:spPr>
          <a:xfrm>
            <a:off x="8382000" y="3048000"/>
            <a:ext cx="2794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zh-CN" alt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基本设置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9" name="AutoShape 19">
            <a:extLst>
              <a:ext uri="{FF2B5EF4-FFF2-40B4-BE49-F238E27FC236}">
                <a16:creationId xmlns:a16="http://schemas.microsoft.com/office/drawing/2014/main" id="{36984CEC-0650-9F8C-9985-6115209F7037}"/>
              </a:ext>
            </a:extLst>
          </p:cNvPr>
          <p:cNvSpPr/>
          <p:nvPr/>
        </p:nvSpPr>
        <p:spPr>
          <a:xfrm>
            <a:off x="8382000" y="3683000"/>
            <a:ext cx="2794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algn="ctr">
              <a:lnSpc>
                <a:spcPct val="125000"/>
              </a:lnSpc>
              <a:defRPr/>
            </a:pPr>
            <a:r>
              <a:rPr lang="zh-CN" altLang="en-US" sz="1600" dirty="0"/>
              <a:t>掌握基础视图操作和常用设置思路</a:t>
            </a:r>
            <a:endParaRPr lang="en-US" sz="1600" dirty="0">
              <a:solidFill>
                <a:srgbClr val="666666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0" name="AutoShape 20">
            <a:extLst>
              <a:ext uri="{FF2B5EF4-FFF2-40B4-BE49-F238E27FC236}">
                <a16:creationId xmlns:a16="http://schemas.microsoft.com/office/drawing/2014/main" id="{31B80B17-C357-F202-2CDE-1AC153A8AB3C}"/>
              </a:ext>
            </a:extLst>
          </p:cNvPr>
          <p:cNvSpPr/>
          <p:nvPr/>
        </p:nvSpPr>
        <p:spPr>
          <a:xfrm>
            <a:off x="8128000" y="5715000"/>
            <a:ext cx="3302000" cy="76200"/>
          </a:xfrm>
          <a:prstGeom prst="roundRect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27" name="图形 26" descr="单级齿轮 纯色填充">
            <a:extLst>
              <a:ext uri="{FF2B5EF4-FFF2-40B4-BE49-F238E27FC236}">
                <a16:creationId xmlns:a16="http://schemas.microsoft.com/office/drawing/2014/main" id="{B495AA2B-11C7-049E-1673-6DF3DCAF8D1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28001" y="1955074"/>
            <a:ext cx="814251" cy="814251"/>
          </a:xfrm>
          <a:prstGeom prst="rect">
            <a:avLst/>
          </a:prstGeom>
        </p:spPr>
      </p:pic>
      <p:sp>
        <p:nvSpPr>
          <p:cNvPr id="28" name="加号 27">
            <a:extLst>
              <a:ext uri="{FF2B5EF4-FFF2-40B4-BE49-F238E27FC236}">
                <a16:creationId xmlns:a16="http://schemas.microsoft.com/office/drawing/2014/main" id="{04C5F4A3-5E90-926B-4C5B-D5335C781A1B}"/>
              </a:ext>
            </a:extLst>
          </p:cNvPr>
          <p:cNvSpPr/>
          <p:nvPr/>
        </p:nvSpPr>
        <p:spPr>
          <a:xfrm>
            <a:off x="5798127" y="2108199"/>
            <a:ext cx="508000" cy="508000"/>
          </a:xfrm>
          <a:prstGeom prst="mathPlus">
            <a:avLst>
              <a:gd name="adj1" fmla="val 663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15382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5E0C50-0BAF-7BC5-E564-02EDC7917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757B81C3-EEBA-ED2A-C72A-A428385F78DF}"/>
              </a:ext>
            </a:extLst>
          </p:cNvPr>
          <p:cNvSpPr/>
          <p:nvPr/>
        </p:nvSpPr>
        <p:spPr>
          <a:xfrm>
            <a:off x="762000" y="635000"/>
            <a:ext cx="381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课程目标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CCE8950F-177D-C531-882E-B2405CFBEAC1}"/>
              </a:ext>
            </a:extLst>
          </p:cNvPr>
          <p:cNvSpPr/>
          <p:nvPr/>
        </p:nvSpPr>
        <p:spPr>
          <a:xfrm>
            <a:off x="762000" y="1524000"/>
            <a:ext cx="3302000" cy="4572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762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4" name="AutoShape 4">
            <a:extLst>
              <a:ext uri="{FF2B5EF4-FFF2-40B4-BE49-F238E27FC236}">
                <a16:creationId xmlns:a16="http://schemas.microsoft.com/office/drawing/2014/main" id="{A7ADB762-E192-31BD-4905-47499653AE91}"/>
              </a:ext>
            </a:extLst>
          </p:cNvPr>
          <p:cNvSpPr/>
          <p:nvPr/>
        </p:nvSpPr>
        <p:spPr>
          <a:xfrm>
            <a:off x="1911927" y="1905000"/>
            <a:ext cx="914400" cy="9144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C7BE9D4F-8D7E-A044-4178-511CEB5C13D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15127" y="2108200"/>
            <a:ext cx="508000" cy="508000"/>
          </a:xfrm>
          <a:prstGeom prst="rect">
            <a:avLst/>
          </a:prstGeom>
        </p:spPr>
      </p:pic>
      <p:sp>
        <p:nvSpPr>
          <p:cNvPr id="6" name="AutoShape 6">
            <a:extLst>
              <a:ext uri="{FF2B5EF4-FFF2-40B4-BE49-F238E27FC236}">
                <a16:creationId xmlns:a16="http://schemas.microsoft.com/office/drawing/2014/main" id="{1DB552AD-BE05-6186-EC2E-A1F39F5EFA7E}"/>
              </a:ext>
            </a:extLst>
          </p:cNvPr>
          <p:cNvSpPr/>
          <p:nvPr/>
        </p:nvSpPr>
        <p:spPr>
          <a:xfrm>
            <a:off x="1016000" y="3048000"/>
            <a:ext cx="2794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zh-CN" alt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软件认识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7" name="AutoShape 7">
            <a:extLst>
              <a:ext uri="{FF2B5EF4-FFF2-40B4-BE49-F238E27FC236}">
                <a16:creationId xmlns:a16="http://schemas.microsoft.com/office/drawing/2014/main" id="{C96F6A12-B88F-80EC-57FE-870211A22345}"/>
              </a:ext>
            </a:extLst>
          </p:cNvPr>
          <p:cNvSpPr/>
          <p:nvPr/>
        </p:nvSpPr>
        <p:spPr>
          <a:xfrm>
            <a:off x="1016000" y="3683000"/>
            <a:ext cx="2794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algn="ctr">
              <a:lnSpc>
                <a:spcPct val="125000"/>
              </a:lnSpc>
              <a:defRPr/>
            </a:pPr>
            <a:r>
              <a:rPr lang="zh-CN" altLang="en-US" sz="1600" dirty="0"/>
              <a:t>了解 </a:t>
            </a:r>
            <a:r>
              <a:rPr lang="en-US" altLang="zh-CN" sz="1600" dirty="0" err="1"/>
              <a:t>SnapCAD</a:t>
            </a:r>
            <a:r>
              <a:rPr lang="en-US" altLang="zh-CN" sz="1600" dirty="0"/>
              <a:t> </a:t>
            </a:r>
            <a:r>
              <a:rPr lang="zh-CN" altLang="en-US" sz="1600" dirty="0"/>
              <a:t>是什么，以及它适合哪些场景</a:t>
            </a:r>
            <a:endParaRPr lang="en-US" sz="16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8" name="AutoShape 8">
            <a:extLst>
              <a:ext uri="{FF2B5EF4-FFF2-40B4-BE49-F238E27FC236}">
                <a16:creationId xmlns:a16="http://schemas.microsoft.com/office/drawing/2014/main" id="{1DD09451-5546-3904-0FBB-7E546B7F27B1}"/>
              </a:ext>
            </a:extLst>
          </p:cNvPr>
          <p:cNvSpPr/>
          <p:nvPr/>
        </p:nvSpPr>
        <p:spPr>
          <a:xfrm>
            <a:off x="762000" y="5715000"/>
            <a:ext cx="3302000" cy="76200"/>
          </a:xfrm>
          <a:prstGeom prst="roundRect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9" name="AutoShape 9">
            <a:extLst>
              <a:ext uri="{FF2B5EF4-FFF2-40B4-BE49-F238E27FC236}">
                <a16:creationId xmlns:a16="http://schemas.microsoft.com/office/drawing/2014/main" id="{6AC90D49-B34B-F825-AE10-A0B5D324E743}"/>
              </a:ext>
            </a:extLst>
          </p:cNvPr>
          <p:cNvSpPr/>
          <p:nvPr/>
        </p:nvSpPr>
        <p:spPr>
          <a:xfrm>
            <a:off x="4445000" y="1524000"/>
            <a:ext cx="3302000" cy="4572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762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0" name="AutoShape 10">
            <a:extLst>
              <a:ext uri="{FF2B5EF4-FFF2-40B4-BE49-F238E27FC236}">
                <a16:creationId xmlns:a16="http://schemas.microsoft.com/office/drawing/2014/main" id="{181D71F6-1CFF-C64C-BAFF-159F86263125}"/>
              </a:ext>
            </a:extLst>
          </p:cNvPr>
          <p:cNvSpPr/>
          <p:nvPr/>
        </p:nvSpPr>
        <p:spPr>
          <a:xfrm>
            <a:off x="5594927" y="1905000"/>
            <a:ext cx="914400" cy="9144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143CD1ED-F4CE-B9DD-AFB2-96D2007299C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98127" y="2108200"/>
            <a:ext cx="508000" cy="508000"/>
          </a:xfrm>
          <a:prstGeom prst="rect">
            <a:avLst/>
          </a:prstGeom>
        </p:spPr>
      </p:pic>
      <p:sp>
        <p:nvSpPr>
          <p:cNvPr id="12" name="AutoShape 12">
            <a:extLst>
              <a:ext uri="{FF2B5EF4-FFF2-40B4-BE49-F238E27FC236}">
                <a16:creationId xmlns:a16="http://schemas.microsoft.com/office/drawing/2014/main" id="{5CC9885D-C7E0-785B-F286-486C85CC3C1B}"/>
              </a:ext>
            </a:extLst>
          </p:cNvPr>
          <p:cNvSpPr/>
          <p:nvPr/>
        </p:nvSpPr>
        <p:spPr>
          <a:xfrm>
            <a:off x="4699000" y="3048000"/>
            <a:ext cx="2794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界面布局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3" name="AutoShape 13">
            <a:extLst>
              <a:ext uri="{FF2B5EF4-FFF2-40B4-BE49-F238E27FC236}">
                <a16:creationId xmlns:a16="http://schemas.microsoft.com/office/drawing/2014/main" id="{941352A2-6171-6245-D13D-D2D25BAE26A2}"/>
              </a:ext>
            </a:extLst>
          </p:cNvPr>
          <p:cNvSpPr/>
          <p:nvPr/>
        </p:nvSpPr>
        <p:spPr>
          <a:xfrm>
            <a:off x="4699000" y="3683000"/>
            <a:ext cx="2794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algn="ctr">
              <a:lnSpc>
                <a:spcPct val="125000"/>
              </a:lnSpc>
              <a:defRPr/>
            </a:pPr>
            <a:r>
              <a:rPr lang="zh-CN" altLang="en-US" sz="1600" dirty="0"/>
              <a:t>熟悉软件界面的四大核心区域</a:t>
            </a:r>
            <a:endParaRPr lang="en-US" sz="16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4" name="AutoShape 14">
            <a:extLst>
              <a:ext uri="{FF2B5EF4-FFF2-40B4-BE49-F238E27FC236}">
                <a16:creationId xmlns:a16="http://schemas.microsoft.com/office/drawing/2014/main" id="{BF0C3C81-2167-ECF2-046D-384421306BB2}"/>
              </a:ext>
            </a:extLst>
          </p:cNvPr>
          <p:cNvSpPr/>
          <p:nvPr/>
        </p:nvSpPr>
        <p:spPr>
          <a:xfrm>
            <a:off x="4445000" y="5715000"/>
            <a:ext cx="3302000" cy="76200"/>
          </a:xfrm>
          <a:prstGeom prst="roundRect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5" name="AutoShape 15">
            <a:extLst>
              <a:ext uri="{FF2B5EF4-FFF2-40B4-BE49-F238E27FC236}">
                <a16:creationId xmlns:a16="http://schemas.microsoft.com/office/drawing/2014/main" id="{4655FAAB-F9D7-139D-FB56-F1E45AC63656}"/>
              </a:ext>
            </a:extLst>
          </p:cNvPr>
          <p:cNvSpPr/>
          <p:nvPr/>
        </p:nvSpPr>
        <p:spPr>
          <a:xfrm>
            <a:off x="8128000" y="1524000"/>
            <a:ext cx="3302000" cy="4572000"/>
          </a:xfrm>
          <a:prstGeom prst="roundRect">
            <a:avLst>
              <a:gd name="adj" fmla="val 4615"/>
            </a:avLst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  <a:effectLst>
            <a:outerShdw blurRad="203200" dist="762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6" name="AutoShape 16">
            <a:extLst>
              <a:ext uri="{FF2B5EF4-FFF2-40B4-BE49-F238E27FC236}">
                <a16:creationId xmlns:a16="http://schemas.microsoft.com/office/drawing/2014/main" id="{995D84FD-BFD2-A864-55DB-A3C52214547A}"/>
              </a:ext>
            </a:extLst>
          </p:cNvPr>
          <p:cNvSpPr/>
          <p:nvPr/>
        </p:nvSpPr>
        <p:spPr>
          <a:xfrm>
            <a:off x="9277927" y="1905000"/>
            <a:ext cx="914400" cy="9144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8" name="AutoShape 18">
            <a:extLst>
              <a:ext uri="{FF2B5EF4-FFF2-40B4-BE49-F238E27FC236}">
                <a16:creationId xmlns:a16="http://schemas.microsoft.com/office/drawing/2014/main" id="{84B444DD-2371-A68D-1A5C-692BB73A1CE7}"/>
              </a:ext>
            </a:extLst>
          </p:cNvPr>
          <p:cNvSpPr/>
          <p:nvPr/>
        </p:nvSpPr>
        <p:spPr>
          <a:xfrm>
            <a:off x="8382000" y="3048000"/>
            <a:ext cx="2794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zh-CN" alt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基本设置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9" name="AutoShape 19">
            <a:extLst>
              <a:ext uri="{FF2B5EF4-FFF2-40B4-BE49-F238E27FC236}">
                <a16:creationId xmlns:a16="http://schemas.microsoft.com/office/drawing/2014/main" id="{D2053CCF-E225-4405-8CBD-5C300D32E1B0}"/>
              </a:ext>
            </a:extLst>
          </p:cNvPr>
          <p:cNvSpPr/>
          <p:nvPr/>
        </p:nvSpPr>
        <p:spPr>
          <a:xfrm>
            <a:off x="8382000" y="3683000"/>
            <a:ext cx="2794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algn="ctr">
              <a:lnSpc>
                <a:spcPct val="125000"/>
              </a:lnSpc>
              <a:defRPr/>
            </a:pPr>
            <a:r>
              <a:rPr lang="zh-CN" altLang="en-US" sz="1600" dirty="0"/>
              <a:t>掌握基础视图操作和常用设置思路</a:t>
            </a:r>
            <a:endParaRPr lang="en-US" sz="1600" dirty="0">
              <a:solidFill>
                <a:srgbClr val="666666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0" name="AutoShape 20">
            <a:extLst>
              <a:ext uri="{FF2B5EF4-FFF2-40B4-BE49-F238E27FC236}">
                <a16:creationId xmlns:a16="http://schemas.microsoft.com/office/drawing/2014/main" id="{A6EBD3AB-EC9D-05A6-668D-7D4E2661D08E}"/>
              </a:ext>
            </a:extLst>
          </p:cNvPr>
          <p:cNvSpPr/>
          <p:nvPr/>
        </p:nvSpPr>
        <p:spPr>
          <a:xfrm>
            <a:off x="8128000" y="5715000"/>
            <a:ext cx="3302000" cy="76200"/>
          </a:xfrm>
          <a:prstGeom prst="roundRect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pic>
        <p:nvPicPr>
          <p:cNvPr id="27" name="图形 26" descr="单级齿轮 纯色填充">
            <a:extLst>
              <a:ext uri="{FF2B5EF4-FFF2-40B4-BE49-F238E27FC236}">
                <a16:creationId xmlns:a16="http://schemas.microsoft.com/office/drawing/2014/main" id="{904237E4-93A5-7383-773F-93162296C9C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28001" y="1955074"/>
            <a:ext cx="814251" cy="814251"/>
          </a:xfrm>
          <a:prstGeom prst="rect">
            <a:avLst/>
          </a:prstGeom>
        </p:spPr>
      </p:pic>
      <p:sp>
        <p:nvSpPr>
          <p:cNvPr id="28" name="加号 27">
            <a:extLst>
              <a:ext uri="{FF2B5EF4-FFF2-40B4-BE49-F238E27FC236}">
                <a16:creationId xmlns:a16="http://schemas.microsoft.com/office/drawing/2014/main" id="{81D47F4E-49D7-5FF5-94DC-6BD6B601DD09}"/>
              </a:ext>
            </a:extLst>
          </p:cNvPr>
          <p:cNvSpPr/>
          <p:nvPr/>
        </p:nvSpPr>
        <p:spPr>
          <a:xfrm>
            <a:off x="5798127" y="2108199"/>
            <a:ext cx="508000" cy="508000"/>
          </a:xfrm>
          <a:prstGeom prst="mathPlus">
            <a:avLst>
              <a:gd name="adj1" fmla="val 663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68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0" y="1905000"/>
            <a:ext cx="12192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7200" b="1" i="0" u="none" strike="noStrike" dirty="0" err="1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第一部分</a:t>
            </a:r>
            <a:endParaRPr lang="en-US" sz="1100" dirty="0">
              <a:solidFill>
                <a:srgbClr val="0075C9"/>
              </a:solidFill>
            </a:endParaRPr>
          </a:p>
        </p:txBody>
      </p:sp>
      <p:sp>
        <p:nvSpPr>
          <p:cNvPr id="4" name="AutoShape 4"/>
          <p:cNvSpPr/>
          <p:nvPr/>
        </p:nvSpPr>
        <p:spPr>
          <a:xfrm>
            <a:off x="0" y="3429000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0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认识</a:t>
            </a:r>
            <a:r>
              <a:rPr lang="en-US" sz="40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</a:t>
            </a:r>
            <a:r>
              <a:rPr lang="en-US" sz="40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SnapCAD</a:t>
            </a:r>
            <a:endParaRPr lang="en-US" sz="1100" dirty="0"/>
          </a:p>
        </p:txBody>
      </p:sp>
      <p:sp>
        <p:nvSpPr>
          <p:cNvPr id="5" name="AutoShape 5"/>
          <p:cNvSpPr/>
          <p:nvPr/>
        </p:nvSpPr>
        <p:spPr>
          <a:xfrm>
            <a:off x="0" y="4572000"/>
            <a:ext cx="1219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0" i="0" u="none" strike="noStrike" dirty="0" err="1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它是什么？能用来做什么</a:t>
            </a:r>
            <a:r>
              <a:rPr lang="en-US" sz="2000" b="0" i="0" u="none" strike="noStrike" dirty="0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？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353A26-DC5D-11B3-3B26-35B9B04E90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BA7AED97-A812-EBC4-2CE5-A5DFF49824C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blipFill>
            <a:blip r:embed="rId4"/>
            <a:stretch>
              <a:fillRect/>
            </a:stretch>
          </a:blip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378528B7-9BB7-5652-F383-E7B943EE2845}"/>
              </a:ext>
            </a:extLst>
          </p:cNvPr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一款专为</a:t>
            </a:r>
            <a:r>
              <a:rPr lang="en-US" sz="32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VEX </a:t>
            </a: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机器人设计的免费三维建模软件</a:t>
            </a:r>
            <a:endParaRPr lang="en-US" sz="1100" dirty="0"/>
          </a:p>
        </p:txBody>
      </p:sp>
      <p:sp>
        <p:nvSpPr>
          <p:cNvPr id="4" name="AutoShape 4">
            <a:extLst>
              <a:ext uri="{FF2B5EF4-FFF2-40B4-BE49-F238E27FC236}">
                <a16:creationId xmlns:a16="http://schemas.microsoft.com/office/drawing/2014/main" id="{294AD82E-7EC7-32B1-5CDD-F6DAB95C6C21}"/>
              </a:ext>
            </a:extLst>
          </p:cNvPr>
          <p:cNvSpPr/>
          <p:nvPr/>
        </p:nvSpPr>
        <p:spPr>
          <a:xfrm>
            <a:off x="2513798" y="2160390"/>
            <a:ext cx="1778000" cy="457200"/>
          </a:xfrm>
          <a:prstGeom prst="roundRect">
            <a:avLst>
              <a:gd name="adj" fmla="val 50000"/>
            </a:avLst>
          </a:prstGeom>
          <a:solidFill>
            <a:srgbClr val="0075C9"/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官方出品</a:t>
            </a:r>
            <a:endParaRPr lang="en-US" sz="1100" dirty="0"/>
          </a:p>
        </p:txBody>
      </p:sp>
      <p:sp>
        <p:nvSpPr>
          <p:cNvPr id="5" name="AutoShape 5">
            <a:extLst>
              <a:ext uri="{FF2B5EF4-FFF2-40B4-BE49-F238E27FC236}">
                <a16:creationId xmlns:a16="http://schemas.microsoft.com/office/drawing/2014/main" id="{55E68C11-3C81-5730-D8FF-6282B7812197}"/>
              </a:ext>
            </a:extLst>
          </p:cNvPr>
          <p:cNvSpPr/>
          <p:nvPr/>
        </p:nvSpPr>
        <p:spPr>
          <a:xfrm>
            <a:off x="2513798" y="3011424"/>
            <a:ext cx="1778000" cy="457200"/>
          </a:xfrm>
          <a:prstGeom prst="roundRect">
            <a:avLst>
              <a:gd name="adj" fmla="val 50000"/>
            </a:avLst>
          </a:prstGeom>
          <a:solidFill>
            <a:srgbClr val="0075C9"/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免费使用</a:t>
            </a:r>
            <a:endParaRPr lang="en-US" sz="1100" dirty="0"/>
          </a:p>
        </p:txBody>
      </p:sp>
      <p:sp>
        <p:nvSpPr>
          <p:cNvPr id="6" name="AutoShape 6">
            <a:extLst>
              <a:ext uri="{FF2B5EF4-FFF2-40B4-BE49-F238E27FC236}">
                <a16:creationId xmlns:a16="http://schemas.microsoft.com/office/drawing/2014/main" id="{97907787-3C51-2D09-CAD9-67C44F4647AF}"/>
              </a:ext>
            </a:extLst>
          </p:cNvPr>
          <p:cNvSpPr/>
          <p:nvPr/>
        </p:nvSpPr>
        <p:spPr>
          <a:xfrm>
            <a:off x="2513798" y="3862458"/>
            <a:ext cx="1778000" cy="457200"/>
          </a:xfrm>
          <a:prstGeom prst="roundRect">
            <a:avLst>
              <a:gd name="adj" fmla="val 50000"/>
            </a:avLst>
          </a:prstGeom>
          <a:solidFill>
            <a:srgbClr val="0075C9"/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深度适配</a:t>
            </a:r>
            <a:r>
              <a:rPr lang="en-US" sz="1300" b="1" i="0" u="none" strike="noStrike" dirty="0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VEX</a:t>
            </a:r>
            <a:endParaRPr lang="en-US" sz="1100" dirty="0"/>
          </a:p>
        </p:txBody>
      </p:sp>
      <p:sp>
        <p:nvSpPr>
          <p:cNvPr id="7" name="AutoShape 7">
            <a:extLst>
              <a:ext uri="{FF2B5EF4-FFF2-40B4-BE49-F238E27FC236}">
                <a16:creationId xmlns:a16="http://schemas.microsoft.com/office/drawing/2014/main" id="{40F8E7E9-005F-8C8A-D36B-0A09CEC21859}"/>
              </a:ext>
            </a:extLst>
          </p:cNvPr>
          <p:cNvSpPr/>
          <p:nvPr/>
        </p:nvSpPr>
        <p:spPr>
          <a:xfrm>
            <a:off x="2513798" y="4718304"/>
            <a:ext cx="1778000" cy="457200"/>
          </a:xfrm>
          <a:prstGeom prst="roundRect">
            <a:avLst>
              <a:gd name="adj" fmla="val 50000"/>
            </a:avLst>
          </a:prstGeom>
          <a:solidFill>
            <a:srgbClr val="0075C9"/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三维建模</a:t>
            </a:r>
            <a:endParaRPr lang="en-US" sz="1100" dirty="0"/>
          </a:p>
        </p:txBody>
      </p:sp>
      <p:sp>
        <p:nvSpPr>
          <p:cNvPr id="22" name="AutoShape 4">
            <a:extLst>
              <a:ext uri="{FF2B5EF4-FFF2-40B4-BE49-F238E27FC236}">
                <a16:creationId xmlns:a16="http://schemas.microsoft.com/office/drawing/2014/main" id="{8CF0B5AC-11E6-41CC-6B2E-41EA06CEA6AF}"/>
              </a:ext>
            </a:extLst>
          </p:cNvPr>
          <p:cNvSpPr/>
          <p:nvPr/>
        </p:nvSpPr>
        <p:spPr>
          <a:xfrm>
            <a:off x="5610459" y="1549399"/>
            <a:ext cx="5323840" cy="4572267"/>
          </a:xfrm>
          <a:prstGeom prst="roundRect">
            <a:avLst>
              <a:gd name="adj" fmla="val 6634"/>
            </a:avLst>
          </a:prstGeom>
          <a:solidFill>
            <a:srgbClr val="0075C9"/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endParaRPr lang="en-US" sz="1100" dirty="0"/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id="{C1CD168A-4A92-BB16-43D7-958C4D8050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4623" y="1673491"/>
            <a:ext cx="4995511" cy="4324081"/>
          </a:xfrm>
          <a:prstGeom prst="roundRect">
            <a:avLst>
              <a:gd name="adj" fmla="val 3534"/>
            </a:avLst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21040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一款专为</a:t>
            </a:r>
            <a:r>
              <a:rPr lang="en-US" sz="32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VEX </a:t>
            </a: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机器人设计的免费三维建模软件</a:t>
            </a:r>
            <a:endParaRPr lang="en-US" sz="1100" dirty="0"/>
          </a:p>
        </p:txBody>
      </p:sp>
      <p:sp>
        <p:nvSpPr>
          <p:cNvPr id="4" name="AutoShape 4"/>
          <p:cNvSpPr/>
          <p:nvPr/>
        </p:nvSpPr>
        <p:spPr>
          <a:xfrm>
            <a:off x="762000" y="1524000"/>
            <a:ext cx="1397000" cy="457200"/>
          </a:xfrm>
          <a:prstGeom prst="roundRect">
            <a:avLst>
              <a:gd name="adj" fmla="val 50000"/>
            </a:avLst>
          </a:prstGeom>
          <a:solidFill>
            <a:srgbClr val="0075C9"/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官方出品</a:t>
            </a:r>
            <a:endParaRPr lang="en-US" sz="1100" dirty="0"/>
          </a:p>
        </p:txBody>
      </p:sp>
      <p:sp>
        <p:nvSpPr>
          <p:cNvPr id="5" name="AutoShape 5"/>
          <p:cNvSpPr/>
          <p:nvPr/>
        </p:nvSpPr>
        <p:spPr>
          <a:xfrm>
            <a:off x="2286000" y="1524000"/>
            <a:ext cx="1397000" cy="457200"/>
          </a:xfrm>
          <a:prstGeom prst="roundRect">
            <a:avLst>
              <a:gd name="adj" fmla="val 50000"/>
            </a:avLst>
          </a:prstGeom>
          <a:solidFill>
            <a:srgbClr val="0075C9"/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免费使用</a:t>
            </a:r>
            <a:endParaRPr lang="en-US" sz="1100" dirty="0"/>
          </a:p>
        </p:txBody>
      </p:sp>
      <p:sp>
        <p:nvSpPr>
          <p:cNvPr id="6" name="AutoShape 6"/>
          <p:cNvSpPr/>
          <p:nvPr/>
        </p:nvSpPr>
        <p:spPr>
          <a:xfrm>
            <a:off x="3810000" y="1524000"/>
            <a:ext cx="1778000" cy="457200"/>
          </a:xfrm>
          <a:prstGeom prst="roundRect">
            <a:avLst>
              <a:gd name="adj" fmla="val 50000"/>
            </a:avLst>
          </a:prstGeom>
          <a:solidFill>
            <a:srgbClr val="0075C9"/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深度适配</a:t>
            </a:r>
            <a:r>
              <a:rPr lang="en-US" sz="1300" b="1" i="0" u="none" strike="noStrike" dirty="0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VEX</a:t>
            </a:r>
            <a:endParaRPr lang="en-US" sz="1100" dirty="0"/>
          </a:p>
        </p:txBody>
      </p:sp>
      <p:sp>
        <p:nvSpPr>
          <p:cNvPr id="7" name="AutoShape 7"/>
          <p:cNvSpPr/>
          <p:nvPr/>
        </p:nvSpPr>
        <p:spPr>
          <a:xfrm>
            <a:off x="5715000" y="1524000"/>
            <a:ext cx="1397000" cy="457200"/>
          </a:xfrm>
          <a:prstGeom prst="roundRect">
            <a:avLst>
              <a:gd name="adj" fmla="val 50000"/>
            </a:avLst>
          </a:prstGeom>
          <a:solidFill>
            <a:srgbClr val="0075C9"/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三维建模</a:t>
            </a:r>
            <a:endParaRPr lang="en-US" sz="1100" dirty="0"/>
          </a:p>
        </p:txBody>
      </p:sp>
      <p:sp>
        <p:nvSpPr>
          <p:cNvPr id="8" name="AutoShape 8"/>
          <p:cNvSpPr/>
          <p:nvPr/>
        </p:nvSpPr>
        <p:spPr>
          <a:xfrm>
            <a:off x="762000" y="2413000"/>
            <a:ext cx="3302000" cy="3429000"/>
          </a:xfrm>
          <a:prstGeom prst="roundRect">
            <a:avLst>
              <a:gd name="adj" fmla="val 6153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9" name="AutoShape 9"/>
          <p:cNvSpPr/>
          <p:nvPr/>
        </p:nvSpPr>
        <p:spPr>
          <a:xfrm>
            <a:off x="1016000" y="27940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官方出品</a:t>
            </a:r>
            <a:r>
              <a:rPr lang="en-US" sz="1800" b="1" i="0" u="none" strike="noStrike" dirty="0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· </a:t>
            </a:r>
            <a:r>
              <a:rPr lang="en-US" sz="1800" b="1" i="0" u="none" strike="noStrike" dirty="0" err="1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深度适配</a:t>
            </a:r>
            <a:endParaRPr lang="en-US" sz="1100" dirty="0">
              <a:solidFill>
                <a:srgbClr val="0075C9"/>
              </a:solidFill>
            </a:endParaRPr>
          </a:p>
        </p:txBody>
      </p:sp>
      <p:sp>
        <p:nvSpPr>
          <p:cNvPr id="10" name="AutoShape 10"/>
          <p:cNvSpPr/>
          <p:nvPr/>
        </p:nvSpPr>
        <p:spPr>
          <a:xfrm>
            <a:off x="1016000" y="3302000"/>
            <a:ext cx="2794000" cy="25400"/>
          </a:xfrm>
          <a:prstGeom prst="roundRect">
            <a:avLst>
              <a:gd name="adj" fmla="val 0"/>
            </a:avLst>
          </a:prstGeom>
          <a:solidFill>
            <a:srgbClr val="FFE0B2">
              <a:alpha val="100000"/>
            </a:srgbClr>
          </a:solidFill>
          <a:ln w="25400" cap="flat" cmpd="sng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1" name="AutoShape 11"/>
          <p:cNvSpPr/>
          <p:nvPr/>
        </p:nvSpPr>
        <p:spPr>
          <a:xfrm>
            <a:off x="1016000" y="3683000"/>
            <a:ext cx="2794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33333"/>
              </a:lnSpc>
              <a:defRPr/>
            </a:pPr>
            <a:r>
              <a:rPr lang="en-US" sz="12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由 VEX Robotics </a:t>
            </a:r>
            <a:r>
              <a:rPr lang="en-US" sz="12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官方团队推出，在零件库、结构表达逻辑上与</a:t>
            </a:r>
            <a:r>
              <a:rPr lang="en-US" sz="12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VEX </a:t>
            </a:r>
            <a:r>
              <a:rPr lang="en-US" sz="12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实体机器人体系高度一致，是进行虚拟搭建的首选工具</a:t>
            </a:r>
            <a:r>
              <a:rPr lang="en-US" sz="12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12" name="AutoShape 12"/>
          <p:cNvSpPr/>
          <p:nvPr/>
        </p:nvSpPr>
        <p:spPr>
          <a:xfrm>
            <a:off x="4318000" y="2413000"/>
            <a:ext cx="3302000" cy="3429000"/>
          </a:xfrm>
          <a:prstGeom prst="roundRect">
            <a:avLst>
              <a:gd name="adj" fmla="val 6153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3" name="AutoShape 13"/>
          <p:cNvSpPr/>
          <p:nvPr/>
        </p:nvSpPr>
        <p:spPr>
          <a:xfrm>
            <a:off x="4572000" y="27940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LDraw</a:t>
            </a:r>
            <a:r>
              <a:rPr lang="en-US" sz="1800" b="1" i="0" u="none" strike="noStrike" dirty="0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</a:t>
            </a:r>
            <a:r>
              <a:rPr lang="en-US" sz="1800" b="1" i="0" u="none" strike="noStrike" dirty="0" err="1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引擎</a:t>
            </a:r>
            <a:r>
              <a:rPr lang="en-US" sz="1800" b="1" i="0" u="none" strike="noStrike" dirty="0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· </a:t>
            </a:r>
            <a:r>
              <a:rPr lang="en-US" sz="1800" b="1" i="0" u="none" strike="noStrike" dirty="0" err="1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稳定开源</a:t>
            </a:r>
            <a:endParaRPr lang="en-US" sz="1100" dirty="0">
              <a:solidFill>
                <a:srgbClr val="0075C9"/>
              </a:solidFill>
            </a:endParaRPr>
          </a:p>
        </p:txBody>
      </p:sp>
      <p:sp>
        <p:nvSpPr>
          <p:cNvPr id="14" name="AutoShape 14"/>
          <p:cNvSpPr/>
          <p:nvPr/>
        </p:nvSpPr>
        <p:spPr>
          <a:xfrm>
            <a:off x="4572000" y="3302000"/>
            <a:ext cx="2794000" cy="25400"/>
          </a:xfrm>
          <a:prstGeom prst="roundRect">
            <a:avLst>
              <a:gd name="adj" fmla="val 0"/>
            </a:avLst>
          </a:prstGeom>
          <a:solidFill>
            <a:srgbClr val="FFE0B2">
              <a:alpha val="100000"/>
            </a:srgbClr>
          </a:solidFill>
          <a:ln w="25400" cap="flat" cmpd="sng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5" name="AutoShape 15"/>
          <p:cNvSpPr/>
          <p:nvPr/>
        </p:nvSpPr>
        <p:spPr>
          <a:xfrm>
            <a:off x="4572000" y="3683000"/>
            <a:ext cx="2794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33333"/>
              </a:lnSpc>
              <a:defRPr/>
            </a:pPr>
            <a:r>
              <a:rPr lang="en-US" sz="12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基于成熟的</a:t>
            </a:r>
            <a:r>
              <a:rPr lang="en-US" sz="12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</a:t>
            </a:r>
            <a:r>
              <a:rPr lang="en-US" sz="12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LDraw</a:t>
            </a:r>
            <a:r>
              <a:rPr lang="en-US" sz="12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</a:t>
            </a:r>
            <a:r>
              <a:rPr lang="en-US" sz="12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开源建模框架开发，系统运行稳定流畅。拥有良好的社区扩展基础，支持导入导出多种模型格式</a:t>
            </a:r>
            <a:r>
              <a:rPr lang="en-US" sz="12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16" name="AutoShape 16"/>
          <p:cNvSpPr/>
          <p:nvPr/>
        </p:nvSpPr>
        <p:spPr>
          <a:xfrm>
            <a:off x="7874000" y="2413000"/>
            <a:ext cx="3302000" cy="3429000"/>
          </a:xfrm>
          <a:prstGeom prst="roundRect">
            <a:avLst>
              <a:gd name="adj" fmla="val 6153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7" name="AutoShape 17"/>
          <p:cNvSpPr/>
          <p:nvPr/>
        </p:nvSpPr>
        <p:spPr>
          <a:xfrm>
            <a:off x="8255000" y="2921000"/>
            <a:ext cx="2540000" cy="2540000"/>
          </a:xfrm>
          <a:prstGeom prst="ellipse">
            <a:avLst/>
          </a:prstGeom>
          <a:solidFill>
            <a:srgbClr val="F9FAFB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27000" dist="25400" dir="2700000" algn="tl" rotWithShape="0">
              <a:srgbClr val="000000">
                <a:alpha val="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8" name="Picture 1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8509000" y="3175000"/>
            <a:ext cx="2032000" cy="2032000"/>
          </a:xfrm>
          <a:prstGeom prst="rect">
            <a:avLst/>
          </a:prstGeom>
          <a:noFill/>
          <a:ln w="25400" cap="flat" cmpd="sng">
            <a:noFill/>
            <a:prstDash val="solid"/>
            <a:round/>
          </a:ln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BBF59A74-6421-3438-58E1-EB4D29D255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18811" y="2497194"/>
            <a:ext cx="1012378" cy="1157418"/>
          </a:xfrm>
          <a:prstGeom prst="roundRect">
            <a:avLst>
              <a:gd name="adj" fmla="val 17407"/>
            </a:avLst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id="{3A3E886A-9974-EEE6-0991-B0CF444B12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0876" y="2286000"/>
            <a:ext cx="2814320" cy="3322633"/>
          </a:xfrm>
          <a:prstGeom prst="roundRect">
            <a:avLst>
              <a:gd name="adj" fmla="val 7193"/>
            </a:avLst>
          </a:prstGeom>
        </p:spPr>
      </p:pic>
      <p:sp>
        <p:nvSpPr>
          <p:cNvPr id="3" name="AutoShape 3"/>
          <p:cNvSpPr/>
          <p:nvPr/>
        </p:nvSpPr>
        <p:spPr>
          <a:xfrm>
            <a:off x="762000" y="635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它是连接创意与实体模型的桥梁</a:t>
            </a:r>
            <a:endParaRPr lang="en-US" sz="1100" dirty="0"/>
          </a:p>
        </p:txBody>
      </p:sp>
      <p:sp>
        <p:nvSpPr>
          <p:cNvPr id="4" name="AutoShape 4"/>
          <p:cNvSpPr/>
          <p:nvPr/>
        </p:nvSpPr>
        <p:spPr>
          <a:xfrm>
            <a:off x="762001" y="1777999"/>
            <a:ext cx="3302000" cy="4445000"/>
          </a:xfrm>
          <a:prstGeom prst="roundRect">
            <a:avLst>
              <a:gd name="adj" fmla="val 4615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/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16000" y="2159000"/>
            <a:ext cx="812800" cy="81280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2032000" y="2286000"/>
            <a:ext cx="177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4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创意概念</a:t>
            </a:r>
            <a:endParaRPr lang="en-US" sz="1100" dirty="0"/>
          </a:p>
        </p:txBody>
      </p:sp>
      <p:sp>
        <p:nvSpPr>
          <p:cNvPr id="7" name="AutoShape 7"/>
          <p:cNvSpPr/>
          <p:nvPr/>
        </p:nvSpPr>
        <p:spPr>
          <a:xfrm>
            <a:off x="1016000" y="3175000"/>
            <a:ext cx="2794000" cy="25400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  <a:alpha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8" name="AutoShape 8"/>
          <p:cNvSpPr/>
          <p:nvPr/>
        </p:nvSpPr>
        <p:spPr>
          <a:xfrm>
            <a:off x="1016000" y="3556000"/>
            <a:ext cx="2794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脑海中迸发的结构思路</a:t>
            </a:r>
            <a:b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</a:b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天马行空的初步设计想法</a:t>
            </a:r>
            <a:b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</a:b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是所有创新创作的原点与雏形</a:t>
            </a:r>
            <a:endParaRPr lang="en-US" sz="1100" dirty="0"/>
          </a:p>
        </p:txBody>
      </p:sp>
      <p:sp>
        <p:nvSpPr>
          <p:cNvPr id="11" name="AutoShape 11"/>
          <p:cNvSpPr/>
          <p:nvPr/>
        </p:nvSpPr>
        <p:spPr>
          <a:xfrm>
            <a:off x="4306107" y="4881993"/>
            <a:ext cx="355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0" i="0" u="none" strike="noStrike" spc="200" dirty="0" err="1">
                <a:solidFill>
                  <a:srgbClr val="FFFFFF">
                    <a:alpha val="90196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核心转化工具</a:t>
            </a:r>
            <a:endParaRPr lang="en-US" sz="2000" dirty="0"/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241490" y="3113239"/>
            <a:ext cx="1525071" cy="1525071"/>
          </a:xfrm>
          <a:prstGeom prst="rect">
            <a:avLst/>
          </a:prstGeom>
        </p:spPr>
      </p:pic>
      <p:sp>
        <p:nvSpPr>
          <p:cNvPr id="13" name="AutoShape 13"/>
          <p:cNvSpPr/>
          <p:nvPr/>
        </p:nvSpPr>
        <p:spPr>
          <a:xfrm>
            <a:off x="8128000" y="1777999"/>
            <a:ext cx="3302000" cy="4444999"/>
          </a:xfrm>
          <a:prstGeom prst="roundRect">
            <a:avLst>
              <a:gd name="adj" fmla="val 4615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382000" y="2159000"/>
            <a:ext cx="812800" cy="812800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9398000" y="2286000"/>
            <a:ext cx="177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4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实体模型</a:t>
            </a:r>
            <a:endParaRPr lang="en-US" sz="1100" dirty="0"/>
          </a:p>
        </p:txBody>
      </p:sp>
      <p:sp>
        <p:nvSpPr>
          <p:cNvPr id="16" name="AutoShape 16"/>
          <p:cNvSpPr/>
          <p:nvPr/>
        </p:nvSpPr>
        <p:spPr>
          <a:xfrm>
            <a:off x="8382000" y="3175000"/>
            <a:ext cx="2794000" cy="25400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  <a:alpha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7" name="AutoShape 17"/>
          <p:cNvSpPr/>
          <p:nvPr/>
        </p:nvSpPr>
        <p:spPr>
          <a:xfrm>
            <a:off x="8382000" y="3556000"/>
            <a:ext cx="2794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实际拼装完成的机器人成品</a:t>
            </a:r>
            <a:b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</a:b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经过数字验证的稳固物理结构</a:t>
            </a:r>
            <a:b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</a:b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是创意想法最终落地的形态</a:t>
            </a:r>
            <a:endParaRPr lang="en-US" sz="1100" dirty="0"/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id="{FD5EF76B-D474-E359-CDF1-9A4D658908C2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4191000"/>
            <a:ext cx="1778000" cy="1778000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585585E6-19B5-49AC-287D-BB99E11740B0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4106" y="4400082"/>
            <a:ext cx="2309787" cy="1673459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 animBg="1"/>
      <p:bldP spid="8" grpId="0"/>
      <p:bldP spid="11" grpId="0"/>
      <p:bldP spid="13" grpId="0" animBg="1"/>
      <p:bldP spid="15" grpId="0"/>
      <p:bldP spid="16" grpId="0" animBg="1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SnapCAD</a:t>
            </a:r>
            <a:r>
              <a:rPr lang="en-US" sz="32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</a:t>
            </a: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的三大核心用途</a:t>
            </a:r>
            <a:endParaRPr lang="en-US" sz="1100" dirty="0"/>
          </a:p>
        </p:txBody>
      </p:sp>
      <p:sp>
        <p:nvSpPr>
          <p:cNvPr id="4" name="AutoShape 4"/>
          <p:cNvSpPr/>
          <p:nvPr/>
        </p:nvSpPr>
        <p:spPr>
          <a:xfrm>
            <a:off x="762000" y="1397000"/>
            <a:ext cx="1016000" cy="50800"/>
          </a:xfrm>
          <a:prstGeom prst="roundRect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" name="AutoShape 5"/>
          <p:cNvSpPr/>
          <p:nvPr/>
        </p:nvSpPr>
        <p:spPr>
          <a:xfrm>
            <a:off x="762000" y="2032000"/>
            <a:ext cx="3302000" cy="3683000"/>
          </a:xfrm>
          <a:prstGeom prst="roundRect">
            <a:avLst>
              <a:gd name="adj" fmla="val 6153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762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6" name="AutoShape 6"/>
          <p:cNvSpPr/>
          <p:nvPr/>
        </p:nvSpPr>
        <p:spPr>
          <a:xfrm>
            <a:off x="1905000" y="2413000"/>
            <a:ext cx="1016000" cy="1016000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59000" y="2667000"/>
            <a:ext cx="508000" cy="5080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1016000" y="38100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虚拟搭建验证</a:t>
            </a:r>
            <a:endParaRPr lang="en-US" sz="1100" dirty="0"/>
          </a:p>
        </p:txBody>
      </p:sp>
      <p:sp>
        <p:nvSpPr>
          <p:cNvPr id="9" name="AutoShape 9"/>
          <p:cNvSpPr/>
          <p:nvPr/>
        </p:nvSpPr>
        <p:spPr>
          <a:xfrm>
            <a:off x="1016000" y="4445000"/>
            <a:ext cx="2794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16666"/>
              </a:lnSpc>
              <a:defRPr/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在数字空间中构建模型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，</a:t>
            </a:r>
            <a:b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</a:b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即时验证结构合理性与稳定性</a:t>
            </a:r>
            <a:endParaRPr lang="en-US" sz="1100" dirty="0"/>
          </a:p>
        </p:txBody>
      </p:sp>
      <p:sp>
        <p:nvSpPr>
          <p:cNvPr id="10" name="AutoShape 10"/>
          <p:cNvSpPr/>
          <p:nvPr/>
        </p:nvSpPr>
        <p:spPr>
          <a:xfrm>
            <a:off x="4445000" y="2032000"/>
            <a:ext cx="3302000" cy="3683000"/>
          </a:xfrm>
          <a:prstGeom prst="roundRect">
            <a:avLst>
              <a:gd name="adj" fmla="val 6153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762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1" name="AutoShape 11"/>
          <p:cNvSpPr/>
          <p:nvPr/>
        </p:nvSpPr>
        <p:spPr>
          <a:xfrm>
            <a:off x="5588000" y="2413000"/>
            <a:ext cx="1016000" cy="1016000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842000" y="2667000"/>
            <a:ext cx="508000" cy="508000"/>
          </a:xfrm>
          <a:prstGeom prst="rect">
            <a:avLst/>
          </a:prstGeom>
        </p:spPr>
      </p:pic>
      <p:sp>
        <p:nvSpPr>
          <p:cNvPr id="13" name="AutoShape 13"/>
          <p:cNvSpPr/>
          <p:nvPr/>
        </p:nvSpPr>
        <p:spPr>
          <a:xfrm>
            <a:off x="4699000" y="38100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教学演示与分享</a:t>
            </a:r>
            <a:endParaRPr lang="en-US" sz="1100" dirty="0"/>
          </a:p>
        </p:txBody>
      </p:sp>
      <p:sp>
        <p:nvSpPr>
          <p:cNvPr id="14" name="AutoShape 14"/>
          <p:cNvSpPr/>
          <p:nvPr/>
        </p:nvSpPr>
        <p:spPr>
          <a:xfrm>
            <a:off x="4699000" y="4445000"/>
            <a:ext cx="2794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16666"/>
              </a:lnSpc>
              <a:defRPr/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生成直观的步骤演示动画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，</a:t>
            </a:r>
            <a:b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</a:b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支持一键分享教学成果</a:t>
            </a:r>
            <a:endParaRPr lang="en-US" sz="1100" dirty="0"/>
          </a:p>
        </p:txBody>
      </p:sp>
      <p:sp>
        <p:nvSpPr>
          <p:cNvPr id="15" name="AutoShape 15"/>
          <p:cNvSpPr/>
          <p:nvPr/>
        </p:nvSpPr>
        <p:spPr>
          <a:xfrm>
            <a:off x="8128000" y="2032000"/>
            <a:ext cx="3302000" cy="3683000"/>
          </a:xfrm>
          <a:prstGeom prst="roundRect">
            <a:avLst>
              <a:gd name="adj" fmla="val 6153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762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6" name="AutoShape 16"/>
          <p:cNvSpPr/>
          <p:nvPr/>
        </p:nvSpPr>
        <p:spPr>
          <a:xfrm>
            <a:off x="9271000" y="2413000"/>
            <a:ext cx="1016000" cy="1016000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525000" y="2667000"/>
            <a:ext cx="508000" cy="508000"/>
          </a:xfrm>
          <a:prstGeom prst="rect">
            <a:avLst/>
          </a:prstGeom>
        </p:spPr>
      </p:pic>
      <p:sp>
        <p:nvSpPr>
          <p:cNvPr id="18" name="AutoShape 18"/>
          <p:cNvSpPr/>
          <p:nvPr/>
        </p:nvSpPr>
        <p:spPr>
          <a:xfrm>
            <a:off x="8382000" y="38100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竞赛备赛工具</a:t>
            </a:r>
            <a:endParaRPr lang="en-US" sz="1100" dirty="0"/>
          </a:p>
        </p:txBody>
      </p:sp>
      <p:sp>
        <p:nvSpPr>
          <p:cNvPr id="19" name="AutoShape 19"/>
          <p:cNvSpPr/>
          <p:nvPr/>
        </p:nvSpPr>
        <p:spPr>
          <a:xfrm>
            <a:off x="8382000" y="4445000"/>
            <a:ext cx="2794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16666"/>
              </a:lnSpc>
              <a:defRPr/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高效进行方案推演与优化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，</a:t>
            </a:r>
            <a:b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</a:b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大幅提升竞赛备赛效率</a:t>
            </a:r>
            <a:endParaRPr lang="en-US" sz="11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  <p:bldP spid="9" grpId="0"/>
      <p:bldP spid="10" grpId="0" animBg="1"/>
      <p:bldP spid="11" grpId="0" animBg="1"/>
      <p:bldP spid="13" grpId="0"/>
      <p:bldP spid="14" grpId="0"/>
      <p:bldP spid="15" grpId="0" animBg="1"/>
      <p:bldP spid="16" grpId="0" animBg="1"/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635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用途一：虚拟搭建验证</a:t>
            </a:r>
            <a:endParaRPr lang="en-US" sz="1100" dirty="0"/>
          </a:p>
        </p:txBody>
      </p:sp>
      <p:sp>
        <p:nvSpPr>
          <p:cNvPr id="4" name="AutoShape 4"/>
          <p:cNvSpPr/>
          <p:nvPr/>
        </p:nvSpPr>
        <p:spPr>
          <a:xfrm>
            <a:off x="762000" y="1270000"/>
            <a:ext cx="508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0" i="0" u="none" strike="noStrike" dirty="0" err="1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提前预览</a:t>
            </a:r>
            <a:r>
              <a:rPr lang="en-US" sz="1800" b="0" i="0" u="none" strike="noStrike" dirty="0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· </a:t>
            </a:r>
            <a:r>
              <a:rPr lang="en-US" sz="1800" b="0" i="0" u="none" strike="noStrike" dirty="0" err="1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减少试错</a:t>
            </a:r>
            <a:endParaRPr lang="en-US" sz="1100" dirty="0">
              <a:solidFill>
                <a:srgbClr val="0075C9"/>
              </a:solidFill>
            </a:endParaRPr>
          </a:p>
        </p:txBody>
      </p:sp>
      <p:sp>
        <p:nvSpPr>
          <p:cNvPr id="5" name="AutoShape 5"/>
          <p:cNvSpPr/>
          <p:nvPr/>
        </p:nvSpPr>
        <p:spPr>
          <a:xfrm>
            <a:off x="762000" y="2032000"/>
            <a:ext cx="4191000" cy="4191000"/>
          </a:xfrm>
          <a:prstGeom prst="roundRect">
            <a:avLst>
              <a:gd name="adj" fmla="val 5517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762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6" name="AutoShape 6"/>
          <p:cNvSpPr/>
          <p:nvPr/>
        </p:nvSpPr>
        <p:spPr>
          <a:xfrm>
            <a:off x="1079500" y="2413000"/>
            <a:ext cx="914400" cy="914400"/>
          </a:xfrm>
          <a:prstGeom prst="ellipse">
            <a:avLst/>
          </a:prstGeom>
          <a:solidFill>
            <a:schemeClr val="accent1">
              <a:lumMod val="60000"/>
              <a:lumOff val="40000"/>
              <a:alpha val="1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3500" y="2667000"/>
            <a:ext cx="406400" cy="4064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2286000" y="2540000"/>
            <a:ext cx="2286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电脑虚拟搭建</a:t>
            </a:r>
            <a:endParaRPr lang="en-US" sz="1100" dirty="0"/>
          </a:p>
        </p:txBody>
      </p:sp>
      <p:sp>
        <p:nvSpPr>
          <p:cNvPr id="9" name="AutoShape 9"/>
          <p:cNvSpPr/>
          <p:nvPr/>
        </p:nvSpPr>
        <p:spPr>
          <a:xfrm>
            <a:off x="2286000" y="3048000"/>
            <a:ext cx="2286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全流程数字化模拟</a:t>
            </a:r>
            <a:endParaRPr lang="en-US" sz="1100" dirty="0"/>
          </a:p>
        </p:txBody>
      </p:sp>
      <p:cxnSp>
        <p:nvCxnSpPr>
          <p:cNvPr id="10" name="Connector 10"/>
          <p:cNvCxnSpPr/>
          <p:nvPr/>
        </p:nvCxnSpPr>
        <p:spPr>
          <a:xfrm rot="-12277">
            <a:off x="1079511" y="3847899"/>
            <a:ext cx="3556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E6E6E6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" name="AutoShape 11"/>
          <p:cNvSpPr/>
          <p:nvPr/>
        </p:nvSpPr>
        <p:spPr>
          <a:xfrm>
            <a:off x="1079500" y="3937000"/>
            <a:ext cx="355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 dirty="0" err="1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核心价值：规避设计风险</a:t>
            </a:r>
            <a:endParaRPr lang="en-US" sz="1100" dirty="0">
              <a:solidFill>
                <a:srgbClr val="0075C9"/>
              </a:solidFill>
            </a:endParaRPr>
          </a:p>
        </p:txBody>
      </p:sp>
      <p:sp>
        <p:nvSpPr>
          <p:cNvPr id="12" name="AutoShape 12"/>
          <p:cNvSpPr/>
          <p:nvPr/>
        </p:nvSpPr>
        <p:spPr>
          <a:xfrm>
            <a:off x="1079500" y="4445000"/>
            <a:ext cx="3556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6666"/>
              </a:lnSpc>
              <a:defRPr/>
            </a:pPr>
            <a:r>
              <a:rPr lang="en-US" sz="12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在软件中完成1:1虚拟组装，提前可视化验证结构的合理性与稳定性，将潜在的设计冲突和逻辑问题尽早暴露。</a:t>
            </a:r>
            <a:endParaRPr lang="en-US" sz="1100" dirty="0"/>
          </a:p>
        </p:txBody>
      </p:sp>
      <p:sp>
        <p:nvSpPr>
          <p:cNvPr id="13" name="AutoShape 13"/>
          <p:cNvSpPr/>
          <p:nvPr/>
        </p:nvSpPr>
        <p:spPr>
          <a:xfrm>
            <a:off x="7239000" y="2032000"/>
            <a:ext cx="4191000" cy="3683000"/>
          </a:xfrm>
          <a:prstGeom prst="roundRect">
            <a:avLst>
              <a:gd name="adj" fmla="val 5517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762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1" name="AutoShape 21"/>
          <p:cNvSpPr/>
          <p:nvPr/>
        </p:nvSpPr>
        <p:spPr>
          <a:xfrm>
            <a:off x="5207000" y="2921000"/>
            <a:ext cx="1270000" cy="635000"/>
          </a:xfrm>
          <a:prstGeom prst="roundRect">
            <a:avLst>
              <a:gd name="adj" fmla="val 50000"/>
            </a:avLst>
          </a:prstGeom>
          <a:solidFill>
            <a:schemeClr val="accent1">
              <a:lumMod val="75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2" name="AutoShape 22"/>
          <p:cNvSpPr/>
          <p:nvPr/>
        </p:nvSpPr>
        <p:spPr>
          <a:xfrm>
            <a:off x="5207000" y="3048000"/>
            <a:ext cx="127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提前发现</a:t>
            </a:r>
            <a:endParaRPr lang="en-US" sz="1100" dirty="0"/>
          </a:p>
        </p:txBody>
      </p:sp>
      <p:sp>
        <p:nvSpPr>
          <p:cNvPr id="23" name="AutoShape 23"/>
          <p:cNvSpPr/>
          <p:nvPr/>
        </p:nvSpPr>
        <p:spPr>
          <a:xfrm>
            <a:off x="5207000" y="3937000"/>
            <a:ext cx="1270000" cy="635000"/>
          </a:xfrm>
          <a:prstGeom prst="roundRect">
            <a:avLst>
              <a:gd name="adj" fmla="val 50000"/>
            </a:avLst>
          </a:prstGeom>
          <a:solidFill>
            <a:srgbClr val="FFFFFF">
              <a:alpha val="80000"/>
            </a:srgbClr>
          </a:solidFill>
          <a:ln w="12700" cap="flat" cmpd="sng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4" name="AutoShape 24"/>
          <p:cNvSpPr/>
          <p:nvPr/>
        </p:nvSpPr>
        <p:spPr>
          <a:xfrm>
            <a:off x="5207000" y="4064000"/>
            <a:ext cx="127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 err="1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避免浪费</a:t>
            </a:r>
            <a:endParaRPr lang="en-US" sz="1100" dirty="0">
              <a:solidFill>
                <a:srgbClr val="0075C9"/>
              </a:solidFill>
            </a:endParaRPr>
          </a:p>
        </p:txBody>
      </p:sp>
      <p:pic>
        <p:nvPicPr>
          <p:cNvPr id="25" name="图片 24" descr="图示&#10;&#10;AI 生成的内容可能不正确。">
            <a:extLst>
              <a:ext uri="{FF2B5EF4-FFF2-40B4-BE49-F238E27FC236}">
                <a16:creationId xmlns:a16="http://schemas.microsoft.com/office/drawing/2014/main" id="{CEFC55F4-373F-E0CD-B1DA-C8019318209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7344" y="2173090"/>
            <a:ext cx="3894311" cy="3400819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 animBg="1"/>
      <p:bldP spid="8" grpId="0"/>
      <p:bldP spid="9" grpId="0"/>
      <p:bldP spid="11" grpId="0"/>
      <p:bldP spid="12" grpId="0"/>
      <p:bldP spid="13" grpId="0" animBg="1"/>
      <p:bldP spid="21" grpId="0" animBg="1"/>
      <p:bldP spid="22" grpId="0"/>
      <p:bldP spid="23" grpId="0" animBg="1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用途二：教学演示与分享</a:t>
            </a:r>
            <a:endParaRPr lang="en-US" sz="1100" dirty="0"/>
          </a:p>
        </p:txBody>
      </p:sp>
      <p:sp>
        <p:nvSpPr>
          <p:cNvPr id="4" name="AutoShape 4"/>
          <p:cNvSpPr/>
          <p:nvPr/>
        </p:nvSpPr>
        <p:spPr>
          <a:xfrm>
            <a:off x="762000" y="1333500"/>
            <a:ext cx="1066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生成清晰的搭建展示与教学资料，让分享更高效</a:t>
            </a:r>
            <a:endParaRPr lang="en-US" sz="1100" dirty="0"/>
          </a:p>
        </p:txBody>
      </p:sp>
      <p:sp>
        <p:nvSpPr>
          <p:cNvPr id="5" name="AutoShape 5"/>
          <p:cNvSpPr/>
          <p:nvPr/>
        </p:nvSpPr>
        <p:spPr>
          <a:xfrm>
            <a:off x="762000" y="2032000"/>
            <a:ext cx="3302000" cy="3556000"/>
          </a:xfrm>
          <a:prstGeom prst="roundRect">
            <a:avLst>
              <a:gd name="adj" fmla="val 4615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6" name="AutoShape 6"/>
          <p:cNvSpPr/>
          <p:nvPr/>
        </p:nvSpPr>
        <p:spPr>
          <a:xfrm>
            <a:off x="1905000" y="2413000"/>
            <a:ext cx="1016000" cy="1016000"/>
          </a:xfrm>
          <a:prstGeom prst="ellipse">
            <a:avLst/>
          </a:prstGeom>
          <a:solidFill>
            <a:schemeClr val="accent1">
              <a:lumMod val="75000"/>
              <a:alpha val="1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59000" y="2667000"/>
            <a:ext cx="508000" cy="5080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1016000" y="36830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多角度高清截图</a:t>
            </a:r>
            <a:endParaRPr lang="en-US" sz="1100" dirty="0"/>
          </a:p>
        </p:txBody>
      </p:sp>
      <p:sp>
        <p:nvSpPr>
          <p:cNvPr id="9" name="AutoShape 9"/>
          <p:cNvSpPr/>
          <p:nvPr/>
        </p:nvSpPr>
        <p:spPr>
          <a:xfrm>
            <a:off x="1016000" y="4318000"/>
            <a:ext cx="2794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16666"/>
              </a:lnSpc>
              <a:defRPr/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支持快速调整视角，一键获取模型任意角度的清晰图片，满足多样化展示需求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10" name="AutoShape 10"/>
          <p:cNvSpPr/>
          <p:nvPr/>
        </p:nvSpPr>
        <p:spPr>
          <a:xfrm>
            <a:off x="4445000" y="2032000"/>
            <a:ext cx="3302000" cy="3556000"/>
          </a:xfrm>
          <a:prstGeom prst="roundRect">
            <a:avLst>
              <a:gd name="adj" fmla="val 4615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3" name="AutoShape 13"/>
          <p:cNvSpPr/>
          <p:nvPr/>
        </p:nvSpPr>
        <p:spPr>
          <a:xfrm>
            <a:off x="4699000" y="36830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自动生成分步图解</a:t>
            </a:r>
            <a:endParaRPr lang="en-US" sz="1100" dirty="0"/>
          </a:p>
        </p:txBody>
      </p:sp>
      <p:sp>
        <p:nvSpPr>
          <p:cNvPr id="14" name="AutoShape 14"/>
          <p:cNvSpPr/>
          <p:nvPr/>
        </p:nvSpPr>
        <p:spPr>
          <a:xfrm>
            <a:off x="4699000" y="4318000"/>
            <a:ext cx="2794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16666"/>
              </a:lnSpc>
              <a:defRPr/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自动分析模型结构，生成详细的分步搭建说明，直观展示组装逻辑，降低学习门槛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15" name="AutoShape 15"/>
          <p:cNvSpPr/>
          <p:nvPr/>
        </p:nvSpPr>
        <p:spPr>
          <a:xfrm>
            <a:off x="8128000" y="2032000"/>
            <a:ext cx="3302000" cy="3556000"/>
          </a:xfrm>
          <a:prstGeom prst="roundRect">
            <a:avLst>
              <a:gd name="adj" fmla="val 4615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6" name="AutoShape 16"/>
          <p:cNvSpPr/>
          <p:nvPr/>
        </p:nvSpPr>
        <p:spPr>
          <a:xfrm>
            <a:off x="9271000" y="2413000"/>
            <a:ext cx="1016000" cy="1016000"/>
          </a:xfrm>
          <a:prstGeom prst="ellipse">
            <a:avLst/>
          </a:prstGeom>
          <a:solidFill>
            <a:schemeClr val="accent1">
              <a:lumMod val="75000"/>
              <a:alpha val="1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25000" y="2667000"/>
            <a:ext cx="508000" cy="508000"/>
          </a:xfrm>
          <a:prstGeom prst="rect">
            <a:avLst/>
          </a:prstGeom>
        </p:spPr>
      </p:pic>
      <p:sp>
        <p:nvSpPr>
          <p:cNvPr id="18" name="AutoShape 18"/>
          <p:cNvSpPr/>
          <p:nvPr/>
        </p:nvSpPr>
        <p:spPr>
          <a:xfrm>
            <a:off x="8382000" y="36830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导出专业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PDF </a:t>
            </a: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文档</a:t>
            </a:r>
            <a:endParaRPr lang="en-US" sz="1100" dirty="0"/>
          </a:p>
        </p:txBody>
      </p:sp>
      <p:sp>
        <p:nvSpPr>
          <p:cNvPr id="19" name="AutoShape 19"/>
          <p:cNvSpPr/>
          <p:nvPr/>
        </p:nvSpPr>
        <p:spPr>
          <a:xfrm>
            <a:off x="8382000" y="4318000"/>
            <a:ext cx="2794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16666"/>
              </a:lnSpc>
              <a:defRPr/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将搭建步骤和详细的零件清单一键导出为标准的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PDF </a:t>
            </a: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文档，便于打印分发和存档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id="{E0C8D24D-0483-191F-972F-A451965E0F5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68168" y="2184056"/>
            <a:ext cx="2915332" cy="1530694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 animBg="1"/>
      <p:bldP spid="8" grpId="0"/>
      <p:bldP spid="9" grpId="0"/>
      <p:bldP spid="10" grpId="0" animBg="1"/>
      <p:bldP spid="13" grpId="0"/>
      <p:bldP spid="14" grpId="0"/>
      <p:bldP spid="15" grpId="0" animBg="1"/>
      <p:bldP spid="16" grpId="0" animBg="1"/>
      <p:bldP spid="18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用途三：竞赛备赛工具</a:t>
            </a:r>
            <a:endParaRPr lang="en-US" sz="1100" dirty="0"/>
          </a:p>
        </p:txBody>
      </p:sp>
      <p:sp>
        <p:nvSpPr>
          <p:cNvPr id="4" name="AutoShape 4"/>
          <p:cNvSpPr/>
          <p:nvPr/>
        </p:nvSpPr>
        <p:spPr>
          <a:xfrm>
            <a:off x="762000" y="1270000"/>
            <a:ext cx="1066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快速迭代、优化结构方案</a:t>
            </a:r>
            <a:r>
              <a:rPr lang="en-US" sz="18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—— </a:t>
            </a:r>
            <a:r>
              <a:rPr lang="en-US" sz="18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让创意在试错中完美落地</a:t>
            </a:r>
            <a:endParaRPr lang="en-US" sz="1100" dirty="0"/>
          </a:p>
        </p:txBody>
      </p:sp>
      <p:sp>
        <p:nvSpPr>
          <p:cNvPr id="21" name="AutoShape 21"/>
          <p:cNvSpPr/>
          <p:nvPr/>
        </p:nvSpPr>
        <p:spPr>
          <a:xfrm>
            <a:off x="762000" y="2117558"/>
            <a:ext cx="2476500" cy="1143000"/>
          </a:xfrm>
          <a:prstGeom prst="roundRect">
            <a:avLst>
              <a:gd name="adj" fmla="val 13333"/>
            </a:avLst>
          </a:prstGeom>
          <a:solidFill>
            <a:schemeClr val="accent1">
              <a:lumMod val="75000"/>
              <a:alpha val="1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2" name="AutoShape 22"/>
          <p:cNvSpPr/>
          <p:nvPr/>
        </p:nvSpPr>
        <p:spPr>
          <a:xfrm>
            <a:off x="762000" y="2308058"/>
            <a:ext cx="24765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1" i="0" u="none" strike="noStrike" dirty="0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🔄 </a:t>
            </a:r>
            <a:r>
              <a:rPr lang="en-US" sz="1600" b="1" i="0" u="none" strike="noStrike" dirty="0" err="1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版本迭代</a:t>
            </a:r>
            <a:endParaRPr lang="en-US" sz="1100" dirty="0">
              <a:solidFill>
                <a:srgbClr val="0075C9"/>
              </a:solidFill>
            </a:endParaRPr>
          </a:p>
        </p:txBody>
      </p:sp>
      <p:sp>
        <p:nvSpPr>
          <p:cNvPr id="23" name="AutoShape 23"/>
          <p:cNvSpPr/>
          <p:nvPr/>
        </p:nvSpPr>
        <p:spPr>
          <a:xfrm>
            <a:off x="762000" y="2752558"/>
            <a:ext cx="24765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2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灵活回溯，持续更新设计</a:t>
            </a:r>
            <a:endParaRPr lang="en-US" sz="1100" dirty="0"/>
          </a:p>
        </p:txBody>
      </p:sp>
      <p:sp>
        <p:nvSpPr>
          <p:cNvPr id="24" name="AutoShape 24"/>
          <p:cNvSpPr/>
          <p:nvPr/>
        </p:nvSpPr>
        <p:spPr>
          <a:xfrm>
            <a:off x="3492500" y="2117558"/>
            <a:ext cx="2476500" cy="1143000"/>
          </a:xfrm>
          <a:prstGeom prst="roundRect">
            <a:avLst>
              <a:gd name="adj" fmla="val 13333"/>
            </a:avLst>
          </a:prstGeom>
          <a:solidFill>
            <a:schemeClr val="accent1">
              <a:lumMod val="75000"/>
              <a:alpha val="1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5" name="AutoShape 25"/>
          <p:cNvSpPr/>
          <p:nvPr/>
        </p:nvSpPr>
        <p:spPr>
          <a:xfrm>
            <a:off x="3492500" y="2308058"/>
            <a:ext cx="24765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1" i="0" u="none" strike="noStrike" dirty="0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🧩 </a:t>
            </a:r>
            <a:r>
              <a:rPr lang="en-US" sz="1600" b="1" i="0" u="none" strike="noStrike" dirty="0" err="1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结构优化</a:t>
            </a:r>
            <a:endParaRPr lang="en-US" sz="1100" dirty="0">
              <a:solidFill>
                <a:srgbClr val="0075C9"/>
              </a:solidFill>
            </a:endParaRPr>
          </a:p>
        </p:txBody>
      </p:sp>
      <p:sp>
        <p:nvSpPr>
          <p:cNvPr id="26" name="AutoShape 26"/>
          <p:cNvSpPr/>
          <p:nvPr/>
        </p:nvSpPr>
        <p:spPr>
          <a:xfrm>
            <a:off x="3492500" y="2752558"/>
            <a:ext cx="24765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2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空间规划，精准力学分析</a:t>
            </a:r>
            <a:endParaRPr lang="en-US" sz="1100" dirty="0"/>
          </a:p>
        </p:txBody>
      </p:sp>
      <p:sp>
        <p:nvSpPr>
          <p:cNvPr id="27" name="AutoShape 27"/>
          <p:cNvSpPr/>
          <p:nvPr/>
        </p:nvSpPr>
        <p:spPr>
          <a:xfrm>
            <a:off x="6223000" y="2117558"/>
            <a:ext cx="2476500" cy="1143000"/>
          </a:xfrm>
          <a:prstGeom prst="roundRect">
            <a:avLst>
              <a:gd name="adj" fmla="val 13333"/>
            </a:avLst>
          </a:prstGeom>
          <a:solidFill>
            <a:schemeClr val="accent1">
              <a:lumMod val="75000"/>
              <a:alpha val="1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8" name="AutoShape 28"/>
          <p:cNvSpPr/>
          <p:nvPr/>
        </p:nvSpPr>
        <p:spPr>
          <a:xfrm>
            <a:off x="6223000" y="2308058"/>
            <a:ext cx="24765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1" i="0" u="none" strike="noStrike" dirty="0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⚖️ </a:t>
            </a:r>
            <a:r>
              <a:rPr lang="en-US" sz="1600" b="1" i="0" u="none" strike="noStrike" dirty="0" err="1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方案对比</a:t>
            </a:r>
            <a:endParaRPr lang="en-US" sz="1100" dirty="0">
              <a:solidFill>
                <a:srgbClr val="0075C9"/>
              </a:solidFill>
            </a:endParaRPr>
          </a:p>
        </p:txBody>
      </p:sp>
      <p:sp>
        <p:nvSpPr>
          <p:cNvPr id="29" name="AutoShape 29"/>
          <p:cNvSpPr/>
          <p:nvPr/>
        </p:nvSpPr>
        <p:spPr>
          <a:xfrm>
            <a:off x="6223000" y="2752558"/>
            <a:ext cx="24765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2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多版并行，数据支撑决策</a:t>
            </a:r>
            <a:endParaRPr lang="en-US" sz="1100" dirty="0"/>
          </a:p>
        </p:txBody>
      </p:sp>
      <p:sp>
        <p:nvSpPr>
          <p:cNvPr id="30" name="AutoShape 30"/>
          <p:cNvSpPr/>
          <p:nvPr/>
        </p:nvSpPr>
        <p:spPr>
          <a:xfrm>
            <a:off x="8953500" y="2117558"/>
            <a:ext cx="2476500" cy="1143000"/>
          </a:xfrm>
          <a:prstGeom prst="roundRect">
            <a:avLst>
              <a:gd name="adj" fmla="val 13333"/>
            </a:avLst>
          </a:prstGeom>
          <a:solidFill>
            <a:schemeClr val="accent1">
              <a:lumMod val="75000"/>
              <a:alpha val="1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1" name="AutoShape 31"/>
          <p:cNvSpPr/>
          <p:nvPr/>
        </p:nvSpPr>
        <p:spPr>
          <a:xfrm>
            <a:off x="8953500" y="2308058"/>
            <a:ext cx="24765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1" i="0" u="none" strike="noStrike" dirty="0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📐 </a:t>
            </a:r>
            <a:r>
              <a:rPr lang="en-US" sz="1600" b="1" i="0" u="none" strike="noStrike" dirty="0" err="1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爆炸视图</a:t>
            </a:r>
            <a:endParaRPr lang="en-US" sz="1100" dirty="0">
              <a:solidFill>
                <a:srgbClr val="0075C9"/>
              </a:solidFill>
            </a:endParaRPr>
          </a:p>
        </p:txBody>
      </p:sp>
      <p:sp>
        <p:nvSpPr>
          <p:cNvPr id="32" name="AutoShape 32"/>
          <p:cNvSpPr/>
          <p:nvPr/>
        </p:nvSpPr>
        <p:spPr>
          <a:xfrm>
            <a:off x="8953500" y="2752558"/>
            <a:ext cx="24765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2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清晰展示内部装配逻辑</a:t>
            </a:r>
            <a:endParaRPr lang="en-US" sz="1100" dirty="0"/>
          </a:p>
        </p:txBody>
      </p:sp>
      <p:sp>
        <p:nvSpPr>
          <p:cNvPr id="33" name="AutoShape 5">
            <a:extLst>
              <a:ext uri="{FF2B5EF4-FFF2-40B4-BE49-F238E27FC236}">
                <a16:creationId xmlns:a16="http://schemas.microsoft.com/office/drawing/2014/main" id="{19A30735-1766-EBA5-63BC-19CDE2DABC06}"/>
              </a:ext>
            </a:extLst>
          </p:cNvPr>
          <p:cNvSpPr/>
          <p:nvPr/>
        </p:nvSpPr>
        <p:spPr>
          <a:xfrm>
            <a:off x="762000" y="3727116"/>
            <a:ext cx="2476500" cy="2032000"/>
          </a:xfrm>
          <a:prstGeom prst="roundRect">
            <a:avLst>
              <a:gd name="adj" fmla="val 75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34" name="Picture 6">
            <a:extLst>
              <a:ext uri="{FF2B5EF4-FFF2-40B4-BE49-F238E27FC236}">
                <a16:creationId xmlns:a16="http://schemas.microsoft.com/office/drawing/2014/main" id="{A2982DE6-C461-B465-EC82-66A4697A875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000" y="3981116"/>
            <a:ext cx="508000" cy="508000"/>
          </a:xfrm>
          <a:prstGeom prst="rect">
            <a:avLst/>
          </a:prstGeom>
        </p:spPr>
      </p:pic>
      <p:sp>
        <p:nvSpPr>
          <p:cNvPr id="35" name="AutoShape 7">
            <a:extLst>
              <a:ext uri="{FF2B5EF4-FFF2-40B4-BE49-F238E27FC236}">
                <a16:creationId xmlns:a16="http://schemas.microsoft.com/office/drawing/2014/main" id="{CF65DCE1-AD03-A5F2-3728-6A6D09ADFE77}"/>
              </a:ext>
            </a:extLst>
          </p:cNvPr>
          <p:cNvSpPr/>
          <p:nvPr/>
        </p:nvSpPr>
        <p:spPr>
          <a:xfrm>
            <a:off x="1651000" y="3981116"/>
            <a:ext cx="1397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初版方案</a:t>
            </a:r>
            <a:endParaRPr lang="en-US" sz="1100" dirty="0"/>
          </a:p>
        </p:txBody>
      </p:sp>
      <p:sp>
        <p:nvSpPr>
          <p:cNvPr id="36" name="AutoShape 8">
            <a:extLst>
              <a:ext uri="{FF2B5EF4-FFF2-40B4-BE49-F238E27FC236}">
                <a16:creationId xmlns:a16="http://schemas.microsoft.com/office/drawing/2014/main" id="{0D0816C1-7E0E-EF8D-91F9-E9B03E5A5956}"/>
              </a:ext>
            </a:extLst>
          </p:cNvPr>
          <p:cNvSpPr/>
          <p:nvPr/>
        </p:nvSpPr>
        <p:spPr>
          <a:xfrm>
            <a:off x="1016000" y="4743116"/>
            <a:ext cx="19685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 dirty="0" err="1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快速搭建基础底盘与核心功能模块，完成早期的概念验证</a:t>
            </a:r>
            <a:r>
              <a:rPr lang="en-US" sz="1200" b="0" i="0" u="none" strike="noStrike" dirty="0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37" name="AutoShape 9">
            <a:extLst>
              <a:ext uri="{FF2B5EF4-FFF2-40B4-BE49-F238E27FC236}">
                <a16:creationId xmlns:a16="http://schemas.microsoft.com/office/drawing/2014/main" id="{F2B75A07-1521-67C5-3DED-784803F7F19A}"/>
              </a:ext>
            </a:extLst>
          </p:cNvPr>
          <p:cNvSpPr/>
          <p:nvPr/>
        </p:nvSpPr>
        <p:spPr>
          <a:xfrm>
            <a:off x="3492500" y="3727116"/>
            <a:ext cx="2476500" cy="2032000"/>
          </a:xfrm>
          <a:prstGeom prst="roundRect">
            <a:avLst>
              <a:gd name="adj" fmla="val 75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38" name="Picture 10">
            <a:extLst>
              <a:ext uri="{FF2B5EF4-FFF2-40B4-BE49-F238E27FC236}">
                <a16:creationId xmlns:a16="http://schemas.microsoft.com/office/drawing/2014/main" id="{889ABBB0-DA08-7B25-E102-1F68C75156E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746500" y="3981116"/>
            <a:ext cx="508000" cy="508000"/>
          </a:xfrm>
          <a:prstGeom prst="rect">
            <a:avLst/>
          </a:prstGeom>
        </p:spPr>
      </p:pic>
      <p:sp>
        <p:nvSpPr>
          <p:cNvPr id="39" name="AutoShape 11">
            <a:extLst>
              <a:ext uri="{FF2B5EF4-FFF2-40B4-BE49-F238E27FC236}">
                <a16:creationId xmlns:a16="http://schemas.microsoft.com/office/drawing/2014/main" id="{381654C1-A6E5-937A-6ECB-C45D96765F73}"/>
              </a:ext>
            </a:extLst>
          </p:cNvPr>
          <p:cNvSpPr/>
          <p:nvPr/>
        </p:nvSpPr>
        <p:spPr>
          <a:xfrm>
            <a:off x="4381500" y="3981116"/>
            <a:ext cx="1397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结构优化</a:t>
            </a:r>
            <a:endParaRPr lang="en-US" sz="1100" dirty="0"/>
          </a:p>
        </p:txBody>
      </p:sp>
      <p:sp>
        <p:nvSpPr>
          <p:cNvPr id="40" name="AutoShape 12">
            <a:extLst>
              <a:ext uri="{FF2B5EF4-FFF2-40B4-BE49-F238E27FC236}">
                <a16:creationId xmlns:a16="http://schemas.microsoft.com/office/drawing/2014/main" id="{708106E5-5E6B-6409-4CB0-457ECF8AAD36}"/>
              </a:ext>
            </a:extLst>
          </p:cNvPr>
          <p:cNvSpPr/>
          <p:nvPr/>
        </p:nvSpPr>
        <p:spPr>
          <a:xfrm>
            <a:off x="3746500" y="4743116"/>
            <a:ext cx="19685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 dirty="0" err="1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精细化调整传动比与零件间距，有效解决实际运行中的机械干涉</a:t>
            </a:r>
            <a:r>
              <a:rPr lang="en-US" sz="1200" b="0" i="0" u="none" strike="noStrike" dirty="0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41" name="AutoShape 13">
            <a:extLst>
              <a:ext uri="{FF2B5EF4-FFF2-40B4-BE49-F238E27FC236}">
                <a16:creationId xmlns:a16="http://schemas.microsoft.com/office/drawing/2014/main" id="{3E897B9A-8A00-EE75-0389-3693568DAA2F}"/>
              </a:ext>
            </a:extLst>
          </p:cNvPr>
          <p:cNvSpPr/>
          <p:nvPr/>
        </p:nvSpPr>
        <p:spPr>
          <a:xfrm>
            <a:off x="6223000" y="3727116"/>
            <a:ext cx="2476500" cy="2032000"/>
          </a:xfrm>
          <a:prstGeom prst="roundRect">
            <a:avLst>
              <a:gd name="adj" fmla="val 75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42" name="Picture 14">
            <a:extLst>
              <a:ext uri="{FF2B5EF4-FFF2-40B4-BE49-F238E27FC236}">
                <a16:creationId xmlns:a16="http://schemas.microsoft.com/office/drawing/2014/main" id="{67873671-990F-57E5-5A7F-D850F478C04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477000" y="3981116"/>
            <a:ext cx="508000" cy="508000"/>
          </a:xfrm>
          <a:prstGeom prst="rect">
            <a:avLst/>
          </a:prstGeom>
        </p:spPr>
      </p:pic>
      <p:sp>
        <p:nvSpPr>
          <p:cNvPr id="43" name="AutoShape 15">
            <a:extLst>
              <a:ext uri="{FF2B5EF4-FFF2-40B4-BE49-F238E27FC236}">
                <a16:creationId xmlns:a16="http://schemas.microsoft.com/office/drawing/2014/main" id="{6040B8D6-AF3F-A7DF-4D70-FFAE9C6D5CD2}"/>
              </a:ext>
            </a:extLst>
          </p:cNvPr>
          <p:cNvSpPr/>
          <p:nvPr/>
        </p:nvSpPr>
        <p:spPr>
          <a:xfrm>
            <a:off x="7112000" y="3981116"/>
            <a:ext cx="1397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方案对比</a:t>
            </a:r>
            <a:endParaRPr lang="en-US" sz="1100" dirty="0"/>
          </a:p>
        </p:txBody>
      </p:sp>
      <p:sp>
        <p:nvSpPr>
          <p:cNvPr id="44" name="AutoShape 16">
            <a:extLst>
              <a:ext uri="{FF2B5EF4-FFF2-40B4-BE49-F238E27FC236}">
                <a16:creationId xmlns:a16="http://schemas.microsoft.com/office/drawing/2014/main" id="{84AF46BF-2EA1-0351-F18F-6CEDB2811E99}"/>
              </a:ext>
            </a:extLst>
          </p:cNvPr>
          <p:cNvSpPr/>
          <p:nvPr/>
        </p:nvSpPr>
        <p:spPr>
          <a:xfrm>
            <a:off x="6477000" y="4743116"/>
            <a:ext cx="19685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 dirty="0" err="1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一键保存不同阶段的历史版本，直观对比各构型的性能优劣</a:t>
            </a:r>
            <a:r>
              <a:rPr lang="en-US" sz="1200" b="0" i="0" u="none" strike="noStrike" dirty="0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45" name="AutoShape 17">
            <a:extLst>
              <a:ext uri="{FF2B5EF4-FFF2-40B4-BE49-F238E27FC236}">
                <a16:creationId xmlns:a16="http://schemas.microsoft.com/office/drawing/2014/main" id="{8CDFC44D-A417-0C90-E2E7-71D0DDDB8472}"/>
              </a:ext>
            </a:extLst>
          </p:cNvPr>
          <p:cNvSpPr/>
          <p:nvPr/>
        </p:nvSpPr>
        <p:spPr>
          <a:xfrm>
            <a:off x="8953500" y="3727116"/>
            <a:ext cx="2476500" cy="2032000"/>
          </a:xfrm>
          <a:prstGeom prst="roundRect">
            <a:avLst>
              <a:gd name="adj" fmla="val 75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46" name="Picture 18">
            <a:extLst>
              <a:ext uri="{FF2B5EF4-FFF2-40B4-BE49-F238E27FC236}">
                <a16:creationId xmlns:a16="http://schemas.microsoft.com/office/drawing/2014/main" id="{8903ADBB-8B2A-E987-84B8-6EF39B33605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207500" y="3981116"/>
            <a:ext cx="508000" cy="508000"/>
          </a:xfrm>
          <a:prstGeom prst="rect">
            <a:avLst/>
          </a:prstGeom>
        </p:spPr>
      </p:pic>
      <p:sp>
        <p:nvSpPr>
          <p:cNvPr id="47" name="AutoShape 19">
            <a:extLst>
              <a:ext uri="{FF2B5EF4-FFF2-40B4-BE49-F238E27FC236}">
                <a16:creationId xmlns:a16="http://schemas.microsoft.com/office/drawing/2014/main" id="{414E4C7B-FC49-0C36-A5AE-09CE54F71877}"/>
              </a:ext>
            </a:extLst>
          </p:cNvPr>
          <p:cNvSpPr/>
          <p:nvPr/>
        </p:nvSpPr>
        <p:spPr>
          <a:xfrm>
            <a:off x="9842500" y="3981116"/>
            <a:ext cx="1397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最终成型</a:t>
            </a:r>
            <a:endParaRPr lang="en-US" sz="1100" dirty="0"/>
          </a:p>
        </p:txBody>
      </p:sp>
      <p:sp>
        <p:nvSpPr>
          <p:cNvPr id="48" name="AutoShape 20">
            <a:extLst>
              <a:ext uri="{FF2B5EF4-FFF2-40B4-BE49-F238E27FC236}">
                <a16:creationId xmlns:a16="http://schemas.microsoft.com/office/drawing/2014/main" id="{50F42043-B684-C12B-04EC-83792530091D}"/>
              </a:ext>
            </a:extLst>
          </p:cNvPr>
          <p:cNvSpPr/>
          <p:nvPr/>
        </p:nvSpPr>
        <p:spPr>
          <a:xfrm>
            <a:off x="9207500" y="4743116"/>
            <a:ext cx="19685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 dirty="0" err="1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整合所有优化细节，输出高清装配图，实现设计与实物的完美复刻</a:t>
            </a:r>
            <a:r>
              <a:rPr lang="en-US" sz="1200" b="0" i="0" u="none" strike="noStrike" dirty="0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21" grpId="0" animBg="1"/>
      <p:bldP spid="22" grpId="0"/>
      <p:bldP spid="23" grpId="0"/>
      <p:bldP spid="24" grpId="0" animBg="1"/>
      <p:bldP spid="25" grpId="0"/>
      <p:bldP spid="26" grpId="0"/>
      <p:bldP spid="27" grpId="0" animBg="1"/>
      <p:bldP spid="28" grpId="0"/>
      <p:bldP spid="29" grpId="0"/>
      <p:bldP spid="30" grpId="0" animBg="1"/>
      <p:bldP spid="31" grpId="0"/>
      <p:bldP spid="32" grpId="0"/>
      <p:bldP spid="33" grpId="0" animBg="1"/>
      <p:bldP spid="35" grpId="0"/>
      <p:bldP spid="36" grpId="0"/>
      <p:bldP spid="37" grpId="0" animBg="1"/>
      <p:bldP spid="39" grpId="0"/>
      <p:bldP spid="40" grpId="0"/>
      <p:bldP spid="41" grpId="0" animBg="1"/>
      <p:bldP spid="43" grpId="0"/>
      <p:bldP spid="44" grpId="0"/>
      <p:bldP spid="45" grpId="0" animBg="1"/>
      <p:bldP spid="47" grpId="0"/>
      <p:bldP spid="4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>
            <a:extLst>
              <a:ext uri="{FF2B5EF4-FFF2-40B4-BE49-F238E27FC236}">
                <a16:creationId xmlns:a16="http://schemas.microsoft.com/office/drawing/2014/main" id="{A9BD9CD8-5921-7377-6E5C-A4B1E2B3CB50}"/>
              </a:ext>
            </a:extLst>
          </p:cNvPr>
          <p:cNvSpPr/>
          <p:nvPr/>
        </p:nvSpPr>
        <p:spPr>
          <a:xfrm>
            <a:off x="97188" y="1692255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60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感谢观看</a:t>
            </a:r>
            <a:endParaRPr lang="en-US" sz="60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9" name="AutoShape 3">
            <a:extLst>
              <a:ext uri="{FF2B5EF4-FFF2-40B4-BE49-F238E27FC236}">
                <a16:creationId xmlns:a16="http://schemas.microsoft.com/office/drawing/2014/main" id="{48E79FC5-746D-8A8D-672F-0E5B7434E93B}"/>
              </a:ext>
            </a:extLst>
          </p:cNvPr>
          <p:cNvSpPr/>
          <p:nvPr/>
        </p:nvSpPr>
        <p:spPr>
          <a:xfrm>
            <a:off x="164565" y="2454255"/>
            <a:ext cx="12192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96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Q &amp; A</a:t>
            </a:r>
            <a:endParaRPr lang="en-US" sz="9600" dirty="0">
              <a:solidFill>
                <a:srgbClr val="0070C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id="{C362B9DF-F340-53E1-5AA8-4269384F63C4}"/>
              </a:ext>
            </a:extLst>
          </p:cNvPr>
          <p:cNvSpPr/>
          <p:nvPr/>
        </p:nvSpPr>
        <p:spPr>
          <a:xfrm>
            <a:off x="-215633" y="3851255"/>
            <a:ext cx="1219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0" i="0" u="none" strike="noStrike" dirty="0">
                <a:solidFill>
                  <a:srgbClr val="9CA3A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THANKS FOR WATCHING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1" name="AutoShape 5">
            <a:extLst>
              <a:ext uri="{FF2B5EF4-FFF2-40B4-BE49-F238E27FC236}">
                <a16:creationId xmlns:a16="http://schemas.microsoft.com/office/drawing/2014/main" id="{098AF16D-91C0-BA7B-57E3-A2F31B665088}"/>
              </a:ext>
            </a:extLst>
          </p:cNvPr>
          <p:cNvSpPr/>
          <p:nvPr/>
        </p:nvSpPr>
        <p:spPr>
          <a:xfrm>
            <a:off x="-95318" y="4613255"/>
            <a:ext cx="1219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 dirty="0" err="1">
                <a:solidFill>
                  <a:srgbClr val="D1D5DB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欢迎提出您的问题，一起交流探讨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6|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.1|1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4.4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2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|3.6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|7.5|3.7|31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691</TotalTime>
  <Words>947</Words>
  <Application>Microsoft Office PowerPoint</Application>
  <PresentationFormat>宽屏</PresentationFormat>
  <Paragraphs>156</Paragraphs>
  <Slides>14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18" baseType="lpstr">
      <vt:lpstr>阿里巴巴普惠体</vt:lpstr>
      <vt:lpstr>Arial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崔旭</dc:creator>
  <cp:lastModifiedBy>旭 崔</cp:lastModifiedBy>
  <cp:revision>1</cp:revision>
  <dcterms:modified xsi:type="dcterms:W3CDTF">2026-04-22T11:29:41Z</dcterms:modified>
</cp:coreProperties>
</file>