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2.xml" ContentType="application/vnd.openxmlformats-officedocument.theme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theme/theme3.xml" ContentType="application/vnd.openxmlformats-officedocument.theme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tags/tag1.xml" ContentType="application/vnd.openxmlformats-officedocument.presentationml.tags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tags/tag2.xml" ContentType="application/vnd.openxmlformats-officedocument.presentationml.tags+xml"/>
  <Override PartName="/ppt/notesSlides/notesSlide7.xml" ContentType="application/vnd.openxmlformats-officedocument.presentationml.notesSlide+xml"/>
  <Override PartName="/ppt/tags/tag3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ink/inkAction1.xml" ContentType="application/vnd.ms-office.inkAction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tags/tag4.xml" ContentType="application/vnd.openxmlformats-officedocument.presentationml.tags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60" r:id="rId1"/>
    <p:sldMasterId id="2147483672" r:id="rId2"/>
    <p:sldMasterId id="2147483684" r:id="rId3"/>
    <p:sldMasterId id="2147483648" r:id="rId4"/>
  </p:sldMasterIdLst>
  <p:notesMasterIdLst>
    <p:notesMasterId r:id="rId28"/>
  </p:notesMasterIdLst>
  <p:sldIdLst>
    <p:sldId id="256" r:id="rId5"/>
    <p:sldId id="281" r:id="rId6"/>
    <p:sldId id="319" r:id="rId7"/>
    <p:sldId id="278" r:id="rId8"/>
    <p:sldId id="273" r:id="rId9"/>
    <p:sldId id="323" r:id="rId10"/>
    <p:sldId id="285" r:id="rId11"/>
    <p:sldId id="317" r:id="rId12"/>
    <p:sldId id="320" r:id="rId13"/>
    <p:sldId id="261" r:id="rId14"/>
    <p:sldId id="260" r:id="rId15"/>
    <p:sldId id="305" r:id="rId16"/>
    <p:sldId id="318" r:id="rId17"/>
    <p:sldId id="293" r:id="rId18"/>
    <p:sldId id="299" r:id="rId19"/>
    <p:sldId id="294" r:id="rId20"/>
    <p:sldId id="295" r:id="rId21"/>
    <p:sldId id="296" r:id="rId22"/>
    <p:sldId id="297" r:id="rId23"/>
    <p:sldId id="298" r:id="rId24"/>
    <p:sldId id="321" r:id="rId25"/>
    <p:sldId id="269" r:id="rId26"/>
    <p:sldId id="289" r:id="rId27"/>
  </p:sldIdLst>
  <p:sldSz cx="18288000" cy="10287000"/>
  <p:notesSz cx="6858000" cy="9144000"/>
  <p:embeddedFontLst>
    <p:embeddedFont>
      <p:font typeface="阿里巴巴普惠体" panose="00020600040101010101" pitchFamily="18" charset="-122"/>
      <p:regular r:id="rId29"/>
      <p:bold r:id="rId30"/>
    </p:embeddedFont>
    <p:embeddedFont>
      <p:font typeface="阿里巴巴普惠体 Light" panose="00020600040101010101" pitchFamily="18" charset="-122"/>
      <p:regular r:id="rId31"/>
    </p:embeddedFont>
    <p:embeddedFont>
      <p:font typeface="阿里巴巴普惠体 Medium" panose="00020600040101010101" pitchFamily="18" charset="-122"/>
      <p:regular r:id="rId3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A7EBB"/>
    <a:srgbClr val="86BEF1"/>
    <a:srgbClr val="0875E2"/>
    <a:srgbClr val="0093D6"/>
    <a:srgbClr val="56ABE8"/>
    <a:srgbClr val="0099CC"/>
    <a:srgbClr val="04A1E3"/>
    <a:srgbClr val="F2F2F2"/>
    <a:srgbClr val="FEFEFE"/>
    <a:srgbClr val="1473B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77BE83F-0226-4D69-9A84-44465BE38638}" v="1943" dt="2025-11-26T07:54:43.04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5734" autoAdjust="0"/>
    <p:restoredTop sz="95284" autoAdjust="0"/>
  </p:normalViewPr>
  <p:slideViewPr>
    <p:cSldViewPr>
      <p:cViewPr>
        <p:scale>
          <a:sx n="66" d="100"/>
          <a:sy n="66" d="100"/>
        </p:scale>
        <p:origin x="1844" y="125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25" d="100"/>
        <a:sy n="125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21" Type="http://schemas.openxmlformats.org/officeDocument/2006/relationships/slide" Target="slides/slide17.xml"/><Relationship Id="rId34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presProps" Target="presProps.xml"/><Relationship Id="rId38" Type="http://schemas.microsoft.com/office/2015/10/relationships/revisionInfo" Target="revisionInfo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font" Target="fonts/font1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font" Target="fonts/font4.fntdata"/><Relationship Id="rId37" Type="http://schemas.microsoft.com/office/2016/11/relationships/changesInfo" Target="changesInfos/changesInfo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notesMaster" Target="notesMasters/notesMaster1.xml"/><Relationship Id="rId36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font" Target="fonts/font3.fntdata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font" Target="fonts/font2.fntdata"/><Relationship Id="rId35" Type="http://schemas.openxmlformats.org/officeDocument/2006/relationships/theme" Target="theme/theme1.xml"/><Relationship Id="rId8" Type="http://schemas.openxmlformats.org/officeDocument/2006/relationships/slide" Target="slides/slide4.xml"/><Relationship Id="rId3" Type="http://schemas.openxmlformats.org/officeDocument/2006/relationships/slideMaster" Target="slideMasters/slideMaster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旭 崔" userId="c9529ebc8e11f68e" providerId="LiveId" clId="{5BFBD16D-A67E-47A1-BF8F-AD1BE8E7C388}"/>
    <pc:docChg chg="undo custSel addSld delSld modSld sldOrd addMainMaster delMainMaster modMainMaster">
      <pc:chgData name="旭 崔" userId="c9529ebc8e11f68e" providerId="LiveId" clId="{5BFBD16D-A67E-47A1-BF8F-AD1BE8E7C388}" dt="2025-11-26T08:00:54.865" v="20890" actId="1076"/>
      <pc:docMkLst>
        <pc:docMk/>
      </pc:docMkLst>
      <pc:sldChg chg="addSp delSp modSp mod ord modTransition addAnim delAnim modAnim modNotesTx">
        <pc:chgData name="旭 崔" userId="c9529ebc8e11f68e" providerId="LiveId" clId="{5BFBD16D-A67E-47A1-BF8F-AD1BE8E7C388}" dt="2025-11-26T07:55:10.797" v="20819" actId="20577"/>
        <pc:sldMkLst>
          <pc:docMk/>
          <pc:sldMk cId="0" sldId="256"/>
        </pc:sldMkLst>
        <pc:spChg chg="add del mod">
          <ac:chgData name="旭 崔" userId="c9529ebc8e11f68e" providerId="LiveId" clId="{5BFBD16D-A67E-47A1-BF8F-AD1BE8E7C388}" dt="2025-11-26T07:46:48.407" v="20742"/>
          <ac:spMkLst>
            <pc:docMk/>
            <pc:sldMk cId="0" sldId="256"/>
            <ac:spMk id="3" creationId="{3F9EE3AF-0CFB-322A-621B-B1031985F691}"/>
          </ac:spMkLst>
        </pc:spChg>
        <pc:spChg chg="mod">
          <ac:chgData name="旭 崔" userId="c9529ebc8e11f68e" providerId="LiveId" clId="{5BFBD16D-A67E-47A1-BF8F-AD1BE8E7C388}" dt="2025-11-24T02:32:23.740" v="17403" actId="255"/>
          <ac:spMkLst>
            <pc:docMk/>
            <pc:sldMk cId="0" sldId="256"/>
            <ac:spMk id="27" creationId="{00000000-0000-0000-0000-000000000000}"/>
          </ac:spMkLst>
        </pc:spChg>
        <pc:spChg chg="mod">
          <ac:chgData name="旭 崔" userId="c9529ebc8e11f68e" providerId="LiveId" clId="{5BFBD16D-A67E-47A1-BF8F-AD1BE8E7C388}" dt="2025-11-24T02:32:53.680" v="17550" actId="1076"/>
          <ac:spMkLst>
            <pc:docMk/>
            <pc:sldMk cId="0" sldId="256"/>
            <ac:spMk id="28" creationId="{00000000-0000-0000-0000-000000000000}"/>
          </ac:spMkLst>
        </pc:spChg>
      </pc:sldChg>
      <pc:sldChg chg="addSp delSp modSp mod modTransition modAnim modNotesTx">
        <pc:chgData name="旭 崔" userId="c9529ebc8e11f68e" providerId="LiveId" clId="{5BFBD16D-A67E-47A1-BF8F-AD1BE8E7C388}" dt="2025-11-24T02:48:12.417" v="17689"/>
        <pc:sldMkLst>
          <pc:docMk/>
          <pc:sldMk cId="0" sldId="260"/>
        </pc:sldMkLst>
        <pc:spChg chg="mod">
          <ac:chgData name="旭 崔" userId="c9529ebc8e11f68e" providerId="LiveId" clId="{5BFBD16D-A67E-47A1-BF8F-AD1BE8E7C388}" dt="2025-11-18T06:59:42.653" v="16389" actId="2711"/>
          <ac:spMkLst>
            <pc:docMk/>
            <pc:sldMk cId="0" sldId="260"/>
            <ac:spMk id="3" creationId="{B6A67A56-7026-83AB-F196-E41F0E39B3FC}"/>
          </ac:spMkLst>
        </pc:spChg>
        <pc:spChg chg="mod">
          <ac:chgData name="旭 崔" userId="c9529ebc8e11f68e" providerId="LiveId" clId="{5BFBD16D-A67E-47A1-BF8F-AD1BE8E7C388}" dt="2025-11-18T07:03:40.291" v="16411" actId="1076"/>
          <ac:spMkLst>
            <pc:docMk/>
            <pc:sldMk cId="0" sldId="260"/>
            <ac:spMk id="9" creationId="{324B7DFD-59C9-F837-F987-9305E4EE909B}"/>
          </ac:spMkLst>
        </pc:spChg>
      </pc:sldChg>
      <pc:sldChg chg="addSp delSp modSp add del mod ord modTransition setBg modClrScheme addAnim delAnim modAnim chgLayout modNotesTx">
        <pc:chgData name="旭 崔" userId="c9529ebc8e11f68e" providerId="LiveId" clId="{5BFBD16D-A67E-47A1-BF8F-AD1BE8E7C388}" dt="2025-11-26T07:55:37.396" v="20828" actId="20577"/>
        <pc:sldMkLst>
          <pc:docMk/>
          <pc:sldMk cId="0" sldId="261"/>
        </pc:sldMkLst>
        <pc:spChg chg="mod">
          <ac:chgData name="旭 崔" userId="c9529ebc8e11f68e" providerId="LiveId" clId="{5BFBD16D-A67E-47A1-BF8F-AD1BE8E7C388}" dt="2025-11-25T02:02:47.685" v="20064" actId="1076"/>
          <ac:spMkLst>
            <pc:docMk/>
            <pc:sldMk cId="0" sldId="261"/>
            <ac:spMk id="3" creationId="{2C3D770C-16F4-1248-5649-B4FA4AE3B586}"/>
          </ac:spMkLst>
        </pc:spChg>
        <pc:spChg chg="del mod">
          <ac:chgData name="旭 崔" userId="c9529ebc8e11f68e" providerId="LiveId" clId="{5BFBD16D-A67E-47A1-BF8F-AD1BE8E7C388}" dt="2025-11-25T01:58:45.382" v="20027" actId="478"/>
          <ac:spMkLst>
            <pc:docMk/>
            <pc:sldMk cId="0" sldId="261"/>
            <ac:spMk id="4" creationId="{74D4F430-79ED-41D2-CC02-2292AA475104}"/>
          </ac:spMkLst>
        </pc:spChg>
        <pc:spChg chg="del mod">
          <ac:chgData name="旭 崔" userId="c9529ebc8e11f68e" providerId="LiveId" clId="{5BFBD16D-A67E-47A1-BF8F-AD1BE8E7C388}" dt="2025-11-26T07:47:52.387" v="20772"/>
          <ac:spMkLst>
            <pc:docMk/>
            <pc:sldMk cId="0" sldId="261"/>
            <ac:spMk id="4" creationId="{A048E199-EECC-65D7-4E0D-CDCDD494D346}"/>
          </ac:spMkLst>
        </pc:spChg>
        <pc:spChg chg="mod topLvl">
          <ac:chgData name="旭 崔" userId="c9529ebc8e11f68e" providerId="LiveId" clId="{5BFBD16D-A67E-47A1-BF8F-AD1BE8E7C388}" dt="2025-11-25T03:07:44.878" v="20587" actId="164"/>
          <ac:spMkLst>
            <pc:docMk/>
            <pc:sldMk cId="0" sldId="261"/>
            <ac:spMk id="7" creationId="{A5EB6DFD-FC82-BAE4-711D-681FDE21BB5C}"/>
          </ac:spMkLst>
        </pc:spChg>
        <pc:spChg chg="mod">
          <ac:chgData name="旭 崔" userId="c9529ebc8e11f68e" providerId="LiveId" clId="{5BFBD16D-A67E-47A1-BF8F-AD1BE8E7C388}" dt="2025-11-14T09:15:35.288" v="9953" actId="207"/>
          <ac:spMkLst>
            <pc:docMk/>
            <pc:sldMk cId="0" sldId="261"/>
            <ac:spMk id="9" creationId="{00000000-0000-0000-0000-000000000000}"/>
          </ac:spMkLst>
        </pc:spChg>
        <pc:spChg chg="del mod ord topLvl">
          <ac:chgData name="旭 崔" userId="c9529ebc8e11f68e" providerId="LiveId" clId="{5BFBD16D-A67E-47A1-BF8F-AD1BE8E7C388}" dt="2025-11-25T01:58:48.547" v="20028" actId="478"/>
          <ac:spMkLst>
            <pc:docMk/>
            <pc:sldMk cId="0" sldId="261"/>
            <ac:spMk id="10" creationId="{A35C38A7-52D0-59F0-BEB2-CCA04F71B259}"/>
          </ac:spMkLst>
        </pc:spChg>
        <pc:spChg chg="del mod">
          <ac:chgData name="旭 崔" userId="c9529ebc8e11f68e" providerId="LiveId" clId="{5BFBD16D-A67E-47A1-BF8F-AD1BE8E7C388}" dt="2025-11-25T01:58:41.398" v="20025" actId="478"/>
          <ac:spMkLst>
            <pc:docMk/>
            <pc:sldMk cId="0" sldId="261"/>
            <ac:spMk id="11" creationId="{00000000-0000-0000-0000-000000000000}"/>
          </ac:spMkLst>
        </pc:spChg>
        <pc:spChg chg="mod">
          <ac:chgData name="旭 崔" userId="c9529ebc8e11f68e" providerId="LiveId" clId="{5BFBD16D-A67E-47A1-BF8F-AD1BE8E7C388}" dt="2025-11-17T07:24:16.443" v="14804" actId="1076"/>
          <ac:spMkLst>
            <pc:docMk/>
            <pc:sldMk cId="0" sldId="261"/>
            <ac:spMk id="12" creationId="{00000000-0000-0000-0000-000000000000}"/>
          </ac:spMkLst>
        </pc:spChg>
        <pc:spChg chg="mod">
          <ac:chgData name="旭 崔" userId="c9529ebc8e11f68e" providerId="LiveId" clId="{5BFBD16D-A67E-47A1-BF8F-AD1BE8E7C388}" dt="2025-11-25T02:04:02.684" v="20075" actId="1076"/>
          <ac:spMkLst>
            <pc:docMk/>
            <pc:sldMk cId="0" sldId="261"/>
            <ac:spMk id="13" creationId="{9F1E9483-407A-2EBB-1C51-20493E0A6268}"/>
          </ac:spMkLst>
        </pc:spChg>
        <pc:spChg chg="mod">
          <ac:chgData name="旭 崔" userId="c9529ebc8e11f68e" providerId="LiveId" clId="{5BFBD16D-A67E-47A1-BF8F-AD1BE8E7C388}" dt="2025-11-18T06:40:24.197" v="16299"/>
          <ac:spMkLst>
            <pc:docMk/>
            <pc:sldMk cId="0" sldId="261"/>
            <ac:spMk id="16" creationId="{CBFF5970-3BB2-455E-2627-482D51D615D2}"/>
          </ac:spMkLst>
        </pc:spChg>
        <pc:spChg chg="del mod">
          <ac:chgData name="旭 崔" userId="c9529ebc8e11f68e" providerId="LiveId" clId="{5BFBD16D-A67E-47A1-BF8F-AD1BE8E7C388}" dt="2025-11-25T01:58:51.882" v="20030" actId="478"/>
          <ac:spMkLst>
            <pc:docMk/>
            <pc:sldMk cId="0" sldId="261"/>
            <ac:spMk id="18" creationId="{AD9968A3-A840-33EF-CE94-3F0694DD7549}"/>
          </ac:spMkLst>
        </pc:spChg>
        <pc:spChg chg="mod">
          <ac:chgData name="旭 崔" userId="c9529ebc8e11f68e" providerId="LiveId" clId="{5BFBD16D-A67E-47A1-BF8F-AD1BE8E7C388}" dt="2025-11-17T07:24:24.846" v="14806" actId="164"/>
          <ac:spMkLst>
            <pc:docMk/>
            <pc:sldMk cId="0" sldId="261"/>
            <ac:spMk id="19" creationId="{00000000-0000-0000-0000-000000000000}"/>
          </ac:spMkLst>
        </pc:spChg>
        <pc:spChg chg="mod">
          <ac:chgData name="旭 崔" userId="c9529ebc8e11f68e" providerId="LiveId" clId="{5BFBD16D-A67E-47A1-BF8F-AD1BE8E7C388}" dt="2025-11-17T02:57:01.709" v="13822"/>
          <ac:spMkLst>
            <pc:docMk/>
            <pc:sldMk cId="0" sldId="261"/>
            <ac:spMk id="20" creationId="{00000000-0000-0000-0000-000000000000}"/>
          </ac:spMkLst>
        </pc:spChg>
        <pc:spChg chg="del mod topLvl">
          <ac:chgData name="旭 崔" userId="c9529ebc8e11f68e" providerId="LiveId" clId="{5BFBD16D-A67E-47A1-BF8F-AD1BE8E7C388}" dt="2025-11-25T01:57:32.970" v="20014" actId="478"/>
          <ac:spMkLst>
            <pc:docMk/>
            <pc:sldMk cId="0" sldId="261"/>
            <ac:spMk id="22" creationId="{00000000-0000-0000-0000-000000000000}"/>
          </ac:spMkLst>
        </pc:spChg>
        <pc:spChg chg="add mod">
          <ac:chgData name="旭 崔" userId="c9529ebc8e11f68e" providerId="LiveId" clId="{5BFBD16D-A67E-47A1-BF8F-AD1BE8E7C388}" dt="2025-11-25T01:59:01.626" v="20032" actId="164"/>
          <ac:spMkLst>
            <pc:docMk/>
            <pc:sldMk cId="0" sldId="261"/>
            <ac:spMk id="24" creationId="{27E7AEB2-3E3C-CFE6-D284-6C27D4115F11}"/>
          </ac:spMkLst>
        </pc:spChg>
        <pc:spChg chg="add del mod topLvl">
          <ac:chgData name="旭 崔" userId="c9529ebc8e11f68e" providerId="LiveId" clId="{5BFBD16D-A67E-47A1-BF8F-AD1BE8E7C388}" dt="2025-11-25T02:02:18.175" v="20060" actId="478"/>
          <ac:spMkLst>
            <pc:docMk/>
            <pc:sldMk cId="0" sldId="261"/>
            <ac:spMk id="25" creationId="{AFFF4A32-F64C-3389-7662-8CABE3975398}"/>
          </ac:spMkLst>
        </pc:spChg>
        <pc:spChg chg="mod">
          <ac:chgData name="旭 崔" userId="c9529ebc8e11f68e" providerId="LiveId" clId="{5BFBD16D-A67E-47A1-BF8F-AD1BE8E7C388}" dt="2025-11-25T01:58:59.644" v="20031"/>
          <ac:spMkLst>
            <pc:docMk/>
            <pc:sldMk cId="0" sldId="261"/>
            <ac:spMk id="27" creationId="{1BEECD08-9408-A2C2-C1F5-14F7164A0059}"/>
          </ac:spMkLst>
        </pc:spChg>
        <pc:spChg chg="mod">
          <ac:chgData name="旭 崔" userId="c9529ebc8e11f68e" providerId="LiveId" clId="{5BFBD16D-A67E-47A1-BF8F-AD1BE8E7C388}" dt="2025-11-25T02:01:18.261" v="20051" actId="207"/>
          <ac:spMkLst>
            <pc:docMk/>
            <pc:sldMk cId="0" sldId="261"/>
            <ac:spMk id="28" creationId="{63479D56-A8F5-E6F5-36BC-08E9B7FE497E}"/>
          </ac:spMkLst>
        </pc:spChg>
        <pc:spChg chg="mod">
          <ac:chgData name="旭 崔" userId="c9529ebc8e11f68e" providerId="LiveId" clId="{5BFBD16D-A67E-47A1-BF8F-AD1BE8E7C388}" dt="2025-11-25T02:00:20.122" v="20044" actId="165"/>
          <ac:spMkLst>
            <pc:docMk/>
            <pc:sldMk cId="0" sldId="261"/>
            <ac:spMk id="30" creationId="{B8DEB211-C71A-19EC-AE1E-2CEF84B420DC}"/>
          </ac:spMkLst>
        </pc:spChg>
        <pc:spChg chg="mod">
          <ac:chgData name="旭 崔" userId="c9529ebc8e11f68e" providerId="LiveId" clId="{5BFBD16D-A67E-47A1-BF8F-AD1BE8E7C388}" dt="2025-11-25T01:58:59.644" v="20031"/>
          <ac:spMkLst>
            <pc:docMk/>
            <pc:sldMk cId="0" sldId="261"/>
            <ac:spMk id="31" creationId="{07216679-94E8-38CF-1DAA-95B7C2DA3D63}"/>
          </ac:spMkLst>
        </pc:spChg>
        <pc:spChg chg="del mod">
          <ac:chgData name="旭 崔" userId="c9529ebc8e11f68e" providerId="LiveId" clId="{5BFBD16D-A67E-47A1-BF8F-AD1BE8E7C388}" dt="2025-11-25T01:59:52.538" v="20040" actId="478"/>
          <ac:spMkLst>
            <pc:docMk/>
            <pc:sldMk cId="0" sldId="261"/>
            <ac:spMk id="33" creationId="{5B3810B2-6807-F76D-3D8E-B62365DD743C}"/>
          </ac:spMkLst>
        </pc:spChg>
        <pc:spChg chg="del">
          <ac:chgData name="旭 崔" userId="c9529ebc8e11f68e" providerId="LiveId" clId="{5BFBD16D-A67E-47A1-BF8F-AD1BE8E7C388}" dt="2025-11-25T01:59:50.697" v="20039" actId="478"/>
          <ac:spMkLst>
            <pc:docMk/>
            <pc:sldMk cId="0" sldId="261"/>
            <ac:spMk id="34" creationId="{DBEDF5F1-A866-380C-7E9C-59D652E57755}"/>
          </ac:spMkLst>
        </pc:spChg>
        <pc:spChg chg="mod">
          <ac:chgData name="旭 崔" userId="c9529ebc8e11f68e" providerId="LiveId" clId="{5BFBD16D-A67E-47A1-BF8F-AD1BE8E7C388}" dt="2025-11-25T02:01:09.436" v="20049" actId="207"/>
          <ac:spMkLst>
            <pc:docMk/>
            <pc:sldMk cId="0" sldId="261"/>
            <ac:spMk id="36" creationId="{5A7B7E26-D43E-9444-4B35-CC4764E9ED66}"/>
          </ac:spMkLst>
        </pc:spChg>
        <pc:spChg chg="mod">
          <ac:chgData name="旭 崔" userId="c9529ebc8e11f68e" providerId="LiveId" clId="{5BFBD16D-A67E-47A1-BF8F-AD1BE8E7C388}" dt="2025-11-25T02:00:20.122" v="20044" actId="165"/>
          <ac:spMkLst>
            <pc:docMk/>
            <pc:sldMk cId="0" sldId="261"/>
            <ac:spMk id="37" creationId="{477445A9-922D-DBE8-0FDB-752BF4FADC2D}"/>
          </ac:spMkLst>
        </pc:spChg>
        <pc:spChg chg="mod">
          <ac:chgData name="旭 崔" userId="c9529ebc8e11f68e" providerId="LiveId" clId="{5BFBD16D-A67E-47A1-BF8F-AD1BE8E7C388}" dt="2025-11-25T02:03:13.741" v="20070" actId="1076"/>
          <ac:spMkLst>
            <pc:docMk/>
            <pc:sldMk cId="0" sldId="261"/>
            <ac:spMk id="39" creationId="{C252071D-4CBD-24EA-A13E-2B38E6937CA8}"/>
          </ac:spMkLst>
        </pc:spChg>
        <pc:spChg chg="mod">
          <ac:chgData name="旭 崔" userId="c9529ebc8e11f68e" providerId="LiveId" clId="{5BFBD16D-A67E-47A1-BF8F-AD1BE8E7C388}" dt="2025-11-25T02:03:13.741" v="20070" actId="1076"/>
          <ac:spMkLst>
            <pc:docMk/>
            <pc:sldMk cId="0" sldId="261"/>
            <ac:spMk id="40" creationId="{95601CEB-5B95-F22B-A7D8-7C9BCE3D685A}"/>
          </ac:spMkLst>
        </pc:spChg>
        <pc:spChg chg="mod">
          <ac:chgData name="旭 崔" userId="c9529ebc8e11f68e" providerId="LiveId" clId="{5BFBD16D-A67E-47A1-BF8F-AD1BE8E7C388}" dt="2025-11-25T02:01:40.471" v="20054" actId="207"/>
          <ac:spMkLst>
            <pc:docMk/>
            <pc:sldMk cId="0" sldId="261"/>
            <ac:spMk id="42" creationId="{9A7A47EF-1ED6-67E7-BC4B-03BFF002CF48}"/>
          </ac:spMkLst>
        </pc:spChg>
        <pc:spChg chg="mod">
          <ac:chgData name="旭 崔" userId="c9529ebc8e11f68e" providerId="LiveId" clId="{5BFBD16D-A67E-47A1-BF8F-AD1BE8E7C388}" dt="2025-11-25T02:01:40.471" v="20054" actId="207"/>
          <ac:spMkLst>
            <pc:docMk/>
            <pc:sldMk cId="0" sldId="261"/>
            <ac:spMk id="43" creationId="{9A4A5F6B-60D0-AC1C-F627-043BB6287FE8}"/>
          </ac:spMkLst>
        </pc:spChg>
        <pc:spChg chg="add mod">
          <ac:chgData name="旭 崔" userId="c9529ebc8e11f68e" providerId="LiveId" clId="{5BFBD16D-A67E-47A1-BF8F-AD1BE8E7C388}" dt="2025-11-25T01:59:01.626" v="20032" actId="164"/>
          <ac:spMkLst>
            <pc:docMk/>
            <pc:sldMk cId="0" sldId="261"/>
            <ac:spMk id="44" creationId="{DDD00F46-06ED-33A4-AE6E-ACF36750A4DA}"/>
          </ac:spMkLst>
        </pc:spChg>
        <pc:spChg chg="mod topLvl">
          <ac:chgData name="旭 崔" userId="c9529ebc8e11f68e" providerId="LiveId" clId="{5BFBD16D-A67E-47A1-BF8F-AD1BE8E7C388}" dt="2025-11-25T02:01:35.081" v="20052" actId="207"/>
          <ac:spMkLst>
            <pc:docMk/>
            <pc:sldMk cId="0" sldId="261"/>
            <ac:spMk id="45" creationId="{C8398EC8-FD8C-1752-E553-4109A433D48E}"/>
          </ac:spMkLst>
        </pc:spChg>
        <pc:grpChg chg="add del mod">
          <ac:chgData name="旭 崔" userId="c9529ebc8e11f68e" providerId="LiveId" clId="{5BFBD16D-A67E-47A1-BF8F-AD1BE8E7C388}" dt="2025-11-25T01:58:45.382" v="20027" actId="478"/>
          <ac:grpSpMkLst>
            <pc:docMk/>
            <pc:sldMk cId="0" sldId="261"/>
            <ac:grpSpMk id="2" creationId="{E15AE6B3-20E8-F002-F8CD-C047D916B3E3}"/>
          </ac:grpSpMkLst>
        </pc:grpChg>
        <pc:grpChg chg="add mod">
          <ac:chgData name="旭 崔" userId="c9529ebc8e11f68e" providerId="LiveId" clId="{5BFBD16D-A67E-47A1-BF8F-AD1BE8E7C388}" dt="2025-11-25T02:03:57.688" v="20074" actId="14100"/>
          <ac:grpSpMkLst>
            <pc:docMk/>
            <pc:sldMk cId="0" sldId="261"/>
            <ac:grpSpMk id="5" creationId="{0D773F60-9187-453E-DDFE-E228489FA322}"/>
          </ac:grpSpMkLst>
        </pc:grpChg>
        <pc:grpChg chg="add del mod topLvl">
          <ac:chgData name="旭 崔" userId="c9529ebc8e11f68e" providerId="LiveId" clId="{5BFBD16D-A67E-47A1-BF8F-AD1BE8E7C388}" dt="2025-11-25T01:58:48.547" v="20028" actId="478"/>
          <ac:grpSpMkLst>
            <pc:docMk/>
            <pc:sldMk cId="0" sldId="261"/>
            <ac:grpSpMk id="6" creationId="{22516ABE-3E0A-3E06-31EE-A59148EE56F6}"/>
          </ac:grpSpMkLst>
        </pc:grpChg>
        <pc:grpChg chg="mod">
          <ac:chgData name="旭 崔" userId="c9529ebc8e11f68e" providerId="LiveId" clId="{5BFBD16D-A67E-47A1-BF8F-AD1BE8E7C388}" dt="2025-11-25T03:07:24.721" v="20586" actId="1076"/>
          <ac:grpSpMkLst>
            <pc:docMk/>
            <pc:sldMk cId="0" sldId="261"/>
            <ac:grpSpMk id="8" creationId="{00000000-0000-0000-0000-000000000000}"/>
          </ac:grpSpMkLst>
        </pc:grpChg>
        <pc:grpChg chg="add mod">
          <ac:chgData name="旭 崔" userId="c9529ebc8e11f68e" providerId="LiveId" clId="{5BFBD16D-A67E-47A1-BF8F-AD1BE8E7C388}" dt="2025-11-25T02:02:52.979" v="20065" actId="1076"/>
          <ac:grpSpMkLst>
            <pc:docMk/>
            <pc:sldMk cId="0" sldId="261"/>
            <ac:grpSpMk id="14" creationId="{8ACB443C-C2B4-07D7-A417-6C19D77D9AD8}"/>
          </ac:grpSpMkLst>
        </pc:grpChg>
        <pc:grpChg chg="del mod">
          <ac:chgData name="旭 崔" userId="c9529ebc8e11f68e" providerId="LiveId" clId="{5BFBD16D-A67E-47A1-BF8F-AD1BE8E7C388}" dt="2025-11-25T01:58:51.882" v="20030" actId="478"/>
          <ac:grpSpMkLst>
            <pc:docMk/>
            <pc:sldMk cId="0" sldId="261"/>
            <ac:grpSpMk id="15" creationId="{C07C68E3-9827-67B1-EF0A-027CA5AEC51F}"/>
          </ac:grpSpMkLst>
        </pc:grpChg>
        <pc:grpChg chg="add del mod">
          <ac:chgData name="旭 崔" userId="c9529ebc8e11f68e" providerId="LiveId" clId="{5BFBD16D-A67E-47A1-BF8F-AD1BE8E7C388}" dt="2025-11-25T01:57:32.970" v="20014" actId="478"/>
          <ac:grpSpMkLst>
            <pc:docMk/>
            <pc:sldMk cId="0" sldId="261"/>
            <ac:grpSpMk id="17" creationId="{1E3DD68F-B05C-7076-F810-8DC247B38F54}"/>
          </ac:grpSpMkLst>
        </pc:grpChg>
        <pc:grpChg chg="mod">
          <ac:chgData name="旭 崔" userId="c9529ebc8e11f68e" providerId="LiveId" clId="{5BFBD16D-A67E-47A1-BF8F-AD1BE8E7C388}" dt="2025-11-25T01:59:01.626" v="20032" actId="164"/>
          <ac:grpSpMkLst>
            <pc:docMk/>
            <pc:sldMk cId="0" sldId="261"/>
            <ac:grpSpMk id="29" creationId="{E249E5C2-D332-9824-AFA9-DC92CDF64898}"/>
          </ac:grpSpMkLst>
        </pc:grpChg>
        <pc:grpChg chg="del mod">
          <ac:chgData name="旭 崔" userId="c9529ebc8e11f68e" providerId="LiveId" clId="{5BFBD16D-A67E-47A1-BF8F-AD1BE8E7C388}" dt="2025-11-25T01:59:50.697" v="20039" actId="478"/>
          <ac:grpSpMkLst>
            <pc:docMk/>
            <pc:sldMk cId="0" sldId="261"/>
            <ac:grpSpMk id="32" creationId="{BF275A3F-A574-278C-5C3B-BB26BC64407F}"/>
          </ac:grpSpMkLst>
        </pc:grpChg>
        <pc:grpChg chg="mod">
          <ac:chgData name="旭 崔" userId="c9529ebc8e11f68e" providerId="LiveId" clId="{5BFBD16D-A67E-47A1-BF8F-AD1BE8E7C388}" dt="2025-11-25T02:02:32.030" v="20061" actId="1076"/>
          <ac:grpSpMkLst>
            <pc:docMk/>
            <pc:sldMk cId="0" sldId="261"/>
            <ac:grpSpMk id="35" creationId="{98BB42C6-6E1B-43C1-8CC5-E8B0AAA22E6E}"/>
          </ac:grpSpMkLst>
        </pc:grpChg>
        <pc:grpChg chg="mod">
          <ac:chgData name="旭 崔" userId="c9529ebc8e11f68e" providerId="LiveId" clId="{5BFBD16D-A67E-47A1-BF8F-AD1BE8E7C388}" dt="2025-11-25T02:00:39.547" v="20045" actId="1076"/>
          <ac:grpSpMkLst>
            <pc:docMk/>
            <pc:sldMk cId="0" sldId="261"/>
            <ac:grpSpMk id="38" creationId="{4F178C1E-D5A9-3134-712A-C1D1F5833B56}"/>
          </ac:grpSpMkLst>
        </pc:grpChg>
        <pc:grpChg chg="del mod">
          <ac:chgData name="旭 崔" userId="c9529ebc8e11f68e" providerId="LiveId" clId="{5BFBD16D-A67E-47A1-BF8F-AD1BE8E7C388}" dt="2025-11-25T02:02:17.233" v="20059" actId="478"/>
          <ac:grpSpMkLst>
            <pc:docMk/>
            <pc:sldMk cId="0" sldId="261"/>
            <ac:grpSpMk id="41" creationId="{501A1F37-D0A2-B48B-FD9E-F1410D94D9E0}"/>
          </ac:grpSpMkLst>
        </pc:grpChg>
        <pc:grpChg chg="add mod ord">
          <ac:chgData name="旭 崔" userId="c9529ebc8e11f68e" providerId="LiveId" clId="{5BFBD16D-A67E-47A1-BF8F-AD1BE8E7C388}" dt="2025-11-25T02:00:17.560" v="20043" actId="1076"/>
          <ac:grpSpMkLst>
            <pc:docMk/>
            <pc:sldMk cId="0" sldId="261"/>
            <ac:grpSpMk id="46" creationId="{7324956C-4FD4-E241-10D3-4819C3DB9A22}"/>
          </ac:grpSpMkLst>
        </pc:grpChg>
        <pc:grpChg chg="add mod">
          <ac:chgData name="旭 崔" userId="c9529ebc8e11f68e" providerId="LiveId" clId="{5BFBD16D-A67E-47A1-BF8F-AD1BE8E7C388}" dt="2025-11-25T03:07:44.878" v="20587" actId="164"/>
          <ac:grpSpMkLst>
            <pc:docMk/>
            <pc:sldMk cId="0" sldId="261"/>
            <ac:grpSpMk id="47" creationId="{7B0A41A7-16B9-5283-DCAB-6A6C2E597736}"/>
          </ac:grpSpMkLst>
        </pc:grpChg>
        <pc:picChg chg="add mod">
          <ac:chgData name="旭 崔" userId="c9529ebc8e11f68e" providerId="LiveId" clId="{5BFBD16D-A67E-47A1-BF8F-AD1BE8E7C388}" dt="2025-11-25T03:07:44.878" v="20587" actId="164"/>
          <ac:picMkLst>
            <pc:docMk/>
            <pc:sldMk cId="0" sldId="261"/>
            <ac:picMk id="23" creationId="{680ECFBA-899B-2E89-88C6-CD908D6C4F96}"/>
          </ac:picMkLst>
        </pc:picChg>
      </pc:sldChg>
      <pc:sldChg chg="addSp delSp modSp mod modTransition modClrScheme addAnim delAnim modAnim delDesignElem chgLayout modNotesTx">
        <pc:chgData name="旭 崔" userId="c9529ebc8e11f68e" providerId="LiveId" clId="{5BFBD16D-A67E-47A1-BF8F-AD1BE8E7C388}" dt="2025-11-26T07:58:25.076" v="20868" actId="1076"/>
        <pc:sldMkLst>
          <pc:docMk/>
          <pc:sldMk cId="0" sldId="269"/>
        </pc:sldMkLst>
        <pc:spChg chg="del mod ord">
          <ac:chgData name="旭 崔" userId="c9529ebc8e11f68e" providerId="LiveId" clId="{5BFBD16D-A67E-47A1-BF8F-AD1BE8E7C388}" dt="2025-11-25T01:33:01.602" v="19456" actId="478"/>
          <ac:spMkLst>
            <pc:docMk/>
            <pc:sldMk cId="0" sldId="269"/>
            <ac:spMk id="2" creationId="{A03C9C57-89B4-4F9E-57E6-49F2D3CCAF75}"/>
          </ac:spMkLst>
        </pc:spChg>
        <pc:spChg chg="del mod">
          <ac:chgData name="旭 崔" userId="c9529ebc8e11f68e" providerId="LiveId" clId="{5BFBD16D-A67E-47A1-BF8F-AD1BE8E7C388}" dt="2025-11-26T07:48:44.784" v="20802"/>
          <ac:spMkLst>
            <pc:docMk/>
            <pc:sldMk cId="0" sldId="269"/>
            <ac:spMk id="6" creationId="{CC80B543-8C34-15AE-6C07-3EB49AE19971}"/>
          </ac:spMkLst>
        </pc:spChg>
        <pc:spChg chg="mod">
          <ac:chgData name="旭 崔" userId="c9529ebc8e11f68e" providerId="LiveId" clId="{5BFBD16D-A67E-47A1-BF8F-AD1BE8E7C388}" dt="2025-11-25T02:43:05.111" v="20369" actId="14100"/>
          <ac:spMkLst>
            <pc:docMk/>
            <pc:sldMk cId="0" sldId="269"/>
            <ac:spMk id="7" creationId="{EBB52ADA-C0C0-AD24-00E9-AF4774F3F1CF}"/>
          </ac:spMkLst>
        </pc:spChg>
        <pc:spChg chg="del mod">
          <ac:chgData name="旭 崔" userId="c9529ebc8e11f68e" providerId="LiveId" clId="{5BFBD16D-A67E-47A1-BF8F-AD1BE8E7C388}" dt="2025-11-25T01:29:59.373" v="19205" actId="478"/>
          <ac:spMkLst>
            <pc:docMk/>
            <pc:sldMk cId="0" sldId="269"/>
            <ac:spMk id="8" creationId="{4B7D0B08-5AB8-676E-B144-0EC138F6275A}"/>
          </ac:spMkLst>
        </pc:spChg>
        <pc:spChg chg="mod">
          <ac:chgData name="旭 崔" userId="c9529ebc8e11f68e" providerId="LiveId" clId="{5BFBD16D-A67E-47A1-BF8F-AD1BE8E7C388}" dt="2025-11-25T01:31:31.964" v="19346" actId="14100"/>
          <ac:spMkLst>
            <pc:docMk/>
            <pc:sldMk cId="0" sldId="269"/>
            <ac:spMk id="9" creationId="{30FEB03C-1934-0135-872A-EE09F50614EA}"/>
          </ac:spMkLst>
        </pc:spChg>
        <pc:spChg chg="mod">
          <ac:chgData name="旭 崔" userId="c9529ebc8e11f68e" providerId="LiveId" clId="{5BFBD16D-A67E-47A1-BF8F-AD1BE8E7C388}" dt="2025-11-25T02:43:02.110" v="20368" actId="14100"/>
          <ac:spMkLst>
            <pc:docMk/>
            <pc:sldMk cId="0" sldId="269"/>
            <ac:spMk id="13" creationId="{96AD84C2-0909-E1DA-9A8F-69B3D62A5F76}"/>
          </ac:spMkLst>
        </pc:spChg>
        <pc:spChg chg="del mod">
          <ac:chgData name="旭 崔" userId="c9529ebc8e11f68e" providerId="LiveId" clId="{5BFBD16D-A67E-47A1-BF8F-AD1BE8E7C388}" dt="2025-11-25T01:30:41.905" v="19289" actId="478"/>
          <ac:spMkLst>
            <pc:docMk/>
            <pc:sldMk cId="0" sldId="269"/>
            <ac:spMk id="14" creationId="{0B14C01F-B6FE-6D8E-DC8C-38B1F777E272}"/>
          </ac:spMkLst>
        </pc:spChg>
        <pc:spChg chg="mod">
          <ac:chgData name="旭 崔" userId="c9529ebc8e11f68e" providerId="LiveId" clId="{5BFBD16D-A67E-47A1-BF8F-AD1BE8E7C388}" dt="2025-11-25T01:31:09.710" v="19343" actId="255"/>
          <ac:spMkLst>
            <pc:docMk/>
            <pc:sldMk cId="0" sldId="269"/>
            <ac:spMk id="15" creationId="{01B987A6-360E-F332-216C-85D81A3D4EBE}"/>
          </ac:spMkLst>
        </pc:spChg>
        <pc:spChg chg="mod">
          <ac:chgData name="旭 崔" userId="c9529ebc8e11f68e" providerId="LiveId" clId="{5BFBD16D-A67E-47A1-BF8F-AD1BE8E7C388}" dt="2025-11-25T01:29:39.170" v="19201"/>
          <ac:spMkLst>
            <pc:docMk/>
            <pc:sldMk cId="0" sldId="269"/>
            <ac:spMk id="20" creationId="{4975C557-B318-019C-197C-291241086B93}"/>
          </ac:spMkLst>
        </pc:spChg>
        <pc:spChg chg="mod">
          <ac:chgData name="旭 崔" userId="c9529ebc8e11f68e" providerId="LiveId" clId="{5BFBD16D-A67E-47A1-BF8F-AD1BE8E7C388}" dt="2025-11-25T01:29:39.170" v="19201"/>
          <ac:spMkLst>
            <pc:docMk/>
            <pc:sldMk cId="0" sldId="269"/>
            <ac:spMk id="21" creationId="{47DC3434-3457-23DC-1BE7-3BDAEFA779D9}"/>
          </ac:spMkLst>
        </pc:spChg>
        <pc:spChg chg="mod">
          <ac:chgData name="旭 崔" userId="c9529ebc8e11f68e" providerId="LiveId" clId="{5BFBD16D-A67E-47A1-BF8F-AD1BE8E7C388}" dt="2025-11-25T01:29:39.170" v="19201"/>
          <ac:spMkLst>
            <pc:docMk/>
            <pc:sldMk cId="0" sldId="269"/>
            <ac:spMk id="25" creationId="{88B7C797-898F-76FC-E2BC-0EA2319D6A8E}"/>
          </ac:spMkLst>
        </pc:spChg>
        <pc:spChg chg="mod">
          <ac:chgData name="旭 崔" userId="c9529ebc8e11f68e" providerId="LiveId" clId="{5BFBD16D-A67E-47A1-BF8F-AD1BE8E7C388}" dt="2025-11-25T01:29:39.170" v="19201"/>
          <ac:spMkLst>
            <pc:docMk/>
            <pc:sldMk cId="0" sldId="269"/>
            <ac:spMk id="27" creationId="{3844206D-0FFD-84E0-ADB0-1EC428251073}"/>
          </ac:spMkLst>
        </pc:spChg>
        <pc:spChg chg="mod">
          <ac:chgData name="旭 崔" userId="c9529ebc8e11f68e" providerId="LiveId" clId="{5BFBD16D-A67E-47A1-BF8F-AD1BE8E7C388}" dt="2025-11-25T01:32:05.550" v="19445" actId="14100"/>
          <ac:spMkLst>
            <pc:docMk/>
            <pc:sldMk cId="0" sldId="269"/>
            <ac:spMk id="30" creationId="{315A4F8A-4981-1291-CBFC-0E891BF707A6}"/>
          </ac:spMkLst>
        </pc:spChg>
        <pc:spChg chg="mod">
          <ac:chgData name="旭 崔" userId="c9529ebc8e11f68e" providerId="LiveId" clId="{5BFBD16D-A67E-47A1-BF8F-AD1BE8E7C388}" dt="2025-11-25T02:20:49.192" v="20216" actId="1076"/>
          <ac:spMkLst>
            <pc:docMk/>
            <pc:sldMk cId="0" sldId="269"/>
            <ac:spMk id="31" creationId="{8079441C-686B-C14D-18B9-612C609B20CE}"/>
          </ac:spMkLst>
        </pc:spChg>
        <pc:grpChg chg="mod">
          <ac:chgData name="旭 崔" userId="c9529ebc8e11f68e" providerId="LiveId" clId="{5BFBD16D-A67E-47A1-BF8F-AD1BE8E7C388}" dt="2025-11-25T01:32:59.190" v="19455" actId="1076"/>
          <ac:grpSpMkLst>
            <pc:docMk/>
            <pc:sldMk cId="0" sldId="269"/>
            <ac:grpSpMk id="4" creationId="{769A9CED-C960-0AC8-882B-376754729075}"/>
          </ac:grpSpMkLst>
        </pc:grpChg>
        <pc:grpChg chg="del">
          <ac:chgData name="旭 崔" userId="c9529ebc8e11f68e" providerId="LiveId" clId="{5BFBD16D-A67E-47A1-BF8F-AD1BE8E7C388}" dt="2025-11-25T01:29:59.373" v="19205" actId="478"/>
          <ac:grpSpMkLst>
            <pc:docMk/>
            <pc:sldMk cId="0" sldId="269"/>
            <ac:grpSpMk id="6" creationId="{C5B2B59A-52F6-DDE8-7C6B-F82FF3603C7D}"/>
          </ac:grpSpMkLst>
        </pc:grpChg>
        <pc:grpChg chg="mod">
          <ac:chgData name="旭 崔" userId="c9529ebc8e11f68e" providerId="LiveId" clId="{5BFBD16D-A67E-47A1-BF8F-AD1BE8E7C388}" dt="2025-11-25T01:32:59.190" v="19455" actId="1076"/>
          <ac:grpSpMkLst>
            <pc:docMk/>
            <pc:sldMk cId="0" sldId="269"/>
            <ac:grpSpMk id="10" creationId="{FF9C9AE2-9D6D-62EE-2557-B76859FFF753}"/>
          </ac:grpSpMkLst>
        </pc:grpChg>
        <pc:grpChg chg="del">
          <ac:chgData name="旭 崔" userId="c9529ebc8e11f68e" providerId="LiveId" clId="{5BFBD16D-A67E-47A1-BF8F-AD1BE8E7C388}" dt="2025-11-25T01:30:41.905" v="19289" actId="478"/>
          <ac:grpSpMkLst>
            <pc:docMk/>
            <pc:sldMk cId="0" sldId="269"/>
            <ac:grpSpMk id="11" creationId="{9D5F3689-58DF-5B10-B8EF-5E019AA9B4DF}"/>
          </ac:grpSpMkLst>
        </pc:grpChg>
        <pc:grpChg chg="del mod">
          <ac:chgData name="旭 崔" userId="c9529ebc8e11f68e" providerId="LiveId" clId="{5BFBD16D-A67E-47A1-BF8F-AD1BE8E7C388}" dt="2025-11-25T01:31:36.365" v="19347" actId="478"/>
          <ac:grpSpMkLst>
            <pc:docMk/>
            <pc:sldMk cId="0" sldId="269"/>
            <ac:grpSpMk id="16" creationId="{6356F95A-3CBE-BAAF-4F2E-94EA1BE180EA}"/>
          </ac:grpSpMkLst>
        </pc:grpChg>
        <pc:grpChg chg="del mod">
          <ac:chgData name="旭 崔" userId="c9529ebc8e11f68e" providerId="LiveId" clId="{5BFBD16D-A67E-47A1-BF8F-AD1BE8E7C388}" dt="2025-11-25T01:31:38.347" v="19348" actId="478"/>
          <ac:grpSpMkLst>
            <pc:docMk/>
            <pc:sldMk cId="0" sldId="269"/>
            <ac:grpSpMk id="22" creationId="{7873F7AD-5B43-04AE-0B95-6368A04FFF97}"/>
          </ac:grpSpMkLst>
        </pc:grpChg>
        <pc:grpChg chg="add mod">
          <ac:chgData name="旭 崔" userId="c9529ebc8e11f68e" providerId="LiveId" clId="{5BFBD16D-A67E-47A1-BF8F-AD1BE8E7C388}" dt="2025-11-25T01:32:59.190" v="19455" actId="1076"/>
          <ac:grpSpMkLst>
            <pc:docMk/>
            <pc:sldMk cId="0" sldId="269"/>
            <ac:grpSpMk id="28" creationId="{615EE7B9-52AC-2C68-86D1-F04507756C7F}"/>
          </ac:grpSpMkLst>
        </pc:grpChg>
        <pc:picChg chg="add del mod">
          <ac:chgData name="旭 崔" userId="c9529ebc8e11f68e" providerId="LiveId" clId="{5BFBD16D-A67E-47A1-BF8F-AD1BE8E7C388}" dt="2025-11-26T07:58:18.696" v="20864" actId="478"/>
          <ac:picMkLst>
            <pc:docMk/>
            <pc:sldMk cId="0" sldId="269"/>
            <ac:picMk id="3" creationId="{BACD54B1-4654-EE26-F529-E749E027B826}"/>
          </ac:picMkLst>
        </pc:picChg>
        <pc:picChg chg="add mod">
          <ac:chgData name="旭 崔" userId="c9529ebc8e11f68e" providerId="LiveId" clId="{5BFBD16D-A67E-47A1-BF8F-AD1BE8E7C388}" dt="2025-11-26T07:58:25.076" v="20868" actId="1076"/>
          <ac:picMkLst>
            <pc:docMk/>
            <pc:sldMk cId="0" sldId="269"/>
            <ac:picMk id="6" creationId="{0FE08998-B02C-AC0B-E008-0D16FA80A65C}"/>
          </ac:picMkLst>
        </pc:picChg>
        <pc:cxnChg chg="mod">
          <ac:chgData name="旭 崔" userId="c9529ebc8e11f68e" providerId="LiveId" clId="{5BFBD16D-A67E-47A1-BF8F-AD1BE8E7C388}" dt="2025-11-25T02:20:59.425" v="20217" actId="1076"/>
          <ac:cxnSpMkLst>
            <pc:docMk/>
            <pc:sldMk cId="0" sldId="269"/>
            <ac:cxnSpMk id="29" creationId="{4ABA4DD1-B778-61A2-77FD-C632FD6B8C87}"/>
          </ac:cxnSpMkLst>
        </pc:cxnChg>
      </pc:sldChg>
      <pc:sldChg chg="addSp delSp modSp add del mod ord modTransition modClrScheme addAnim delAnim modAnim chgLayout modNotesTx">
        <pc:chgData name="旭 崔" userId="c9529ebc8e11f68e" providerId="LiveId" clId="{5BFBD16D-A67E-47A1-BF8F-AD1BE8E7C388}" dt="2025-11-25T01:43:45.547" v="19760" actId="47"/>
        <pc:sldMkLst>
          <pc:docMk/>
          <pc:sldMk cId="1093126156" sldId="272"/>
        </pc:sldMkLst>
      </pc:sldChg>
      <pc:sldChg chg="addSp delSp modSp mod ord modTransition modClrScheme delAnim modAnim chgLayout modNotesTx">
        <pc:chgData name="旭 崔" userId="c9529ebc8e11f68e" providerId="LiveId" clId="{5BFBD16D-A67E-47A1-BF8F-AD1BE8E7C388}" dt="2025-11-26T07:55:25.156" v="20823" actId="20577"/>
        <pc:sldMkLst>
          <pc:docMk/>
          <pc:sldMk cId="1057078397" sldId="273"/>
        </pc:sldMkLst>
        <pc:spChg chg="del mod">
          <ac:chgData name="旭 崔" userId="c9529ebc8e11f68e" providerId="LiveId" clId="{5BFBD16D-A67E-47A1-BF8F-AD1BE8E7C388}" dt="2025-11-26T07:47:11.765" v="20754"/>
          <ac:spMkLst>
            <pc:docMk/>
            <pc:sldMk cId="1057078397" sldId="273"/>
            <ac:spMk id="4" creationId="{FFD114FF-4FEF-9F57-9F05-6F8BFA23DAEF}"/>
          </ac:spMkLst>
        </pc:spChg>
        <pc:spChg chg="mod">
          <ac:chgData name="旭 崔" userId="c9529ebc8e11f68e" providerId="LiveId" clId="{5BFBD16D-A67E-47A1-BF8F-AD1BE8E7C388}" dt="2025-11-14T09:21:50.014" v="10242" actId="255"/>
          <ac:spMkLst>
            <pc:docMk/>
            <pc:sldMk cId="1057078397" sldId="273"/>
            <ac:spMk id="9" creationId="{A34A47F7-E01E-B006-F640-E08347F3034D}"/>
          </ac:spMkLst>
        </pc:spChg>
        <pc:picChg chg="add del mod">
          <ac:chgData name="旭 崔" userId="c9529ebc8e11f68e" providerId="LiveId" clId="{5BFBD16D-A67E-47A1-BF8F-AD1BE8E7C388}" dt="2025-11-25T02:56:19.146" v="20489" actId="478"/>
          <ac:picMkLst>
            <pc:docMk/>
            <pc:sldMk cId="1057078397" sldId="273"/>
            <ac:picMk id="2" creationId="{8F96E953-B78B-DD2A-BD32-59484D5E423E}"/>
          </ac:picMkLst>
        </pc:picChg>
        <pc:picChg chg="add mod">
          <ac:chgData name="旭 崔" userId="c9529ebc8e11f68e" providerId="LiveId" clId="{5BFBD16D-A67E-47A1-BF8F-AD1BE8E7C388}" dt="2025-11-25T06:31:36.750" v="20647" actId="1076"/>
          <ac:picMkLst>
            <pc:docMk/>
            <pc:sldMk cId="1057078397" sldId="273"/>
            <ac:picMk id="3" creationId="{8DC3DB81-E4C5-D758-370F-A6E028E1A6CA}"/>
          </ac:picMkLst>
        </pc:picChg>
        <pc:picChg chg="add del mod">
          <ac:chgData name="旭 崔" userId="c9529ebc8e11f68e" providerId="LiveId" clId="{5BFBD16D-A67E-47A1-BF8F-AD1BE8E7C388}" dt="2025-11-25T06:31:27.968" v="20644" actId="478"/>
          <ac:picMkLst>
            <pc:docMk/>
            <pc:sldMk cId="1057078397" sldId="273"/>
            <ac:picMk id="4" creationId="{C2B570B3-DF80-5E46-AA6F-5895354BA80F}"/>
          </ac:picMkLst>
        </pc:picChg>
      </pc:sldChg>
      <pc:sldChg chg="addSp delSp modSp mod ord modTransition modClrScheme addAnim delAnim modAnim chgLayout modNotesTx">
        <pc:chgData name="旭 崔" userId="c9529ebc8e11f68e" providerId="LiveId" clId="{5BFBD16D-A67E-47A1-BF8F-AD1BE8E7C388}" dt="2025-11-26T07:55:21.084" v="20822" actId="20577"/>
        <pc:sldMkLst>
          <pc:docMk/>
          <pc:sldMk cId="2641168866" sldId="278"/>
        </pc:sldMkLst>
        <pc:spChg chg="del mod">
          <ac:chgData name="旭 崔" userId="c9529ebc8e11f68e" providerId="LiveId" clId="{5BFBD16D-A67E-47A1-BF8F-AD1BE8E7C388}" dt="2025-11-26T07:47:05.661" v="20751"/>
          <ac:spMkLst>
            <pc:docMk/>
            <pc:sldMk cId="2641168866" sldId="278"/>
            <ac:spMk id="4" creationId="{85C374D5-820F-7E2B-7ACA-D10E110E9A95}"/>
          </ac:spMkLst>
        </pc:spChg>
        <pc:spChg chg="add mod">
          <ac:chgData name="旭 崔" userId="c9529ebc8e11f68e" providerId="LiveId" clId="{5BFBD16D-A67E-47A1-BF8F-AD1BE8E7C388}" dt="2025-11-17T08:12:29.492" v="15671" actId="1076"/>
          <ac:spMkLst>
            <pc:docMk/>
            <pc:sldMk cId="2641168866" sldId="278"/>
            <ac:spMk id="7" creationId="{C447C419-4AF9-C523-D563-F04F03A399B0}"/>
          </ac:spMkLst>
        </pc:spChg>
        <pc:spChg chg="add del mod">
          <ac:chgData name="旭 崔" userId="c9529ebc8e11f68e" providerId="LiveId" clId="{5BFBD16D-A67E-47A1-BF8F-AD1BE8E7C388}" dt="2025-11-17T08:09:01.325" v="15490" actId="1076"/>
          <ac:spMkLst>
            <pc:docMk/>
            <pc:sldMk cId="2641168866" sldId="278"/>
            <ac:spMk id="48" creationId="{0A60E9F5-0516-30E4-D956-1B0D7A543935}"/>
          </ac:spMkLst>
        </pc:spChg>
        <pc:spChg chg="add del mod">
          <ac:chgData name="旭 崔" userId="c9529ebc8e11f68e" providerId="LiveId" clId="{5BFBD16D-A67E-47A1-BF8F-AD1BE8E7C388}" dt="2025-11-17T02:16:08.421" v="12666" actId="1076"/>
          <ac:spMkLst>
            <pc:docMk/>
            <pc:sldMk cId="2641168866" sldId="278"/>
            <ac:spMk id="50" creationId="{BE4612C5-30A9-FAC9-4B85-A1BA59FF83FD}"/>
          </ac:spMkLst>
        </pc:spChg>
        <pc:picChg chg="add del mod ord">
          <ac:chgData name="旭 崔" userId="c9529ebc8e11f68e" providerId="LiveId" clId="{5BFBD16D-A67E-47A1-BF8F-AD1BE8E7C388}" dt="2025-11-17T08:08:35.313" v="15482" actId="1076"/>
          <ac:picMkLst>
            <pc:docMk/>
            <pc:sldMk cId="2641168866" sldId="278"/>
            <ac:picMk id="2" creationId="{F3D89C71-CC12-85B3-BE76-75D9727198BF}"/>
          </ac:picMkLst>
        </pc:picChg>
        <pc:picChg chg="add mod ord">
          <ac:chgData name="旭 崔" userId="c9529ebc8e11f68e" providerId="LiveId" clId="{5BFBD16D-A67E-47A1-BF8F-AD1BE8E7C388}" dt="2025-11-17T08:12:25.765" v="15670" actId="1076"/>
          <ac:picMkLst>
            <pc:docMk/>
            <pc:sldMk cId="2641168866" sldId="278"/>
            <ac:picMk id="5" creationId="{A1B81503-F041-5EAE-77CA-713FEE652798}"/>
          </ac:picMkLst>
        </pc:picChg>
        <pc:picChg chg="add del mod ord">
          <ac:chgData name="旭 崔" userId="c9529ebc8e11f68e" providerId="LiveId" clId="{5BFBD16D-A67E-47A1-BF8F-AD1BE8E7C388}" dt="2025-11-17T08:08:56.417" v="15489" actId="1076"/>
          <ac:picMkLst>
            <pc:docMk/>
            <pc:sldMk cId="2641168866" sldId="278"/>
            <ac:picMk id="6" creationId="{EC22F0AB-FDF6-5524-E6A6-C3AE4D7C054C}"/>
          </ac:picMkLst>
        </pc:picChg>
      </pc:sldChg>
      <pc:sldChg chg="addSp delSp modSp add del mod ord modTransition addAnim delAnim modAnim modNotesTx">
        <pc:chgData name="旭 崔" userId="c9529ebc8e11f68e" providerId="LiveId" clId="{5BFBD16D-A67E-47A1-BF8F-AD1BE8E7C388}" dt="2025-11-26T07:55:13.112" v="20820" actId="20577"/>
        <pc:sldMkLst>
          <pc:docMk/>
          <pc:sldMk cId="967884540" sldId="281"/>
        </pc:sldMkLst>
        <pc:spChg chg="add del mod">
          <ac:chgData name="旭 崔" userId="c9529ebc8e11f68e" providerId="LiveId" clId="{5BFBD16D-A67E-47A1-BF8F-AD1BE8E7C388}" dt="2025-11-26T07:46:53.634" v="20745"/>
          <ac:spMkLst>
            <pc:docMk/>
            <pc:sldMk cId="967884540" sldId="281"/>
            <ac:spMk id="3" creationId="{E30D7E50-2743-4C86-1875-CA22833B31DB}"/>
          </ac:spMkLst>
        </pc:spChg>
      </pc:sldChg>
      <pc:sldChg chg="addSp delSp modSp mod ord modTransition delAnim modAnim modNotesTx">
        <pc:chgData name="旭 崔" userId="c9529ebc8e11f68e" providerId="LiveId" clId="{5BFBD16D-A67E-47A1-BF8F-AD1BE8E7C388}" dt="2025-11-26T07:56:46.939" v="20843" actId="22"/>
        <pc:sldMkLst>
          <pc:docMk/>
          <pc:sldMk cId="2021992863" sldId="285"/>
        </pc:sldMkLst>
        <pc:spChg chg="del mod">
          <ac:chgData name="旭 崔" userId="c9529ebc8e11f68e" providerId="LiveId" clId="{5BFBD16D-A67E-47A1-BF8F-AD1BE8E7C388}" dt="2025-11-26T07:47:31.447" v="20763"/>
          <ac:spMkLst>
            <pc:docMk/>
            <pc:sldMk cId="2021992863" sldId="285"/>
            <ac:spMk id="3" creationId="{25FE8740-8F21-9E66-689D-ED5E498BACA4}"/>
          </ac:spMkLst>
        </pc:spChg>
        <pc:picChg chg="add">
          <ac:chgData name="旭 崔" userId="c9529ebc8e11f68e" providerId="LiveId" clId="{5BFBD16D-A67E-47A1-BF8F-AD1BE8E7C388}" dt="2025-11-26T07:56:46.939" v="20843" actId="22"/>
          <ac:picMkLst>
            <pc:docMk/>
            <pc:sldMk cId="2021992863" sldId="285"/>
            <ac:picMk id="3" creationId="{86429D19-07AA-1102-166F-9B58F25D020B}"/>
          </ac:picMkLst>
        </pc:picChg>
        <pc:picChg chg="del mod">
          <ac:chgData name="旭 崔" userId="c9529ebc8e11f68e" providerId="LiveId" clId="{5BFBD16D-A67E-47A1-BF8F-AD1BE8E7C388}" dt="2025-11-26T07:56:43.926" v="20840" actId="478"/>
          <ac:picMkLst>
            <pc:docMk/>
            <pc:sldMk cId="2021992863" sldId="285"/>
            <ac:picMk id="4" creationId="{07953C3F-05A2-F3A3-798F-93A7230FA6BF}"/>
          </ac:picMkLst>
        </pc:picChg>
        <pc:picChg chg="add del mod ord modCrop">
          <ac:chgData name="旭 崔" userId="c9529ebc8e11f68e" providerId="LiveId" clId="{5BFBD16D-A67E-47A1-BF8F-AD1BE8E7C388}" dt="2025-11-26T07:56:44.498" v="20841" actId="478"/>
          <ac:picMkLst>
            <pc:docMk/>
            <pc:sldMk cId="2021992863" sldId="285"/>
            <ac:picMk id="9" creationId="{61ADDD0A-CF36-0F71-F057-78960B4B2A15}"/>
          </ac:picMkLst>
        </pc:picChg>
        <pc:inkChg chg="del mod">
          <ac:chgData name="旭 崔" userId="c9529ebc8e11f68e" providerId="LiveId" clId="{5BFBD16D-A67E-47A1-BF8F-AD1BE8E7C388}" dt="2025-11-26T07:56:45.487" v="20842" actId="478"/>
          <ac:inkMkLst>
            <pc:docMk/>
            <pc:sldMk cId="2021992863" sldId="285"/>
            <ac:inkMk id="14" creationId="{3EBFBC92-93CC-3A10-9B84-C04D024C64F2}"/>
          </ac:inkMkLst>
        </pc:inkChg>
      </pc:sldChg>
      <pc:sldChg chg="addSp delSp modSp add del mod modClrScheme delAnim modAnim chgLayout modNotesTx">
        <pc:chgData name="旭 崔" userId="c9529ebc8e11f68e" providerId="LiveId" clId="{5BFBD16D-A67E-47A1-BF8F-AD1BE8E7C388}" dt="2025-11-25T02:42:42.221" v="20367" actId="47"/>
        <pc:sldMkLst>
          <pc:docMk/>
          <pc:sldMk cId="3924437381" sldId="287"/>
        </pc:sldMkLst>
        <pc:spChg chg="del">
          <ac:chgData name="旭 崔" userId="c9529ebc8e11f68e" providerId="LiveId" clId="{5BFBD16D-A67E-47A1-BF8F-AD1BE8E7C388}" dt="2025-11-25T02:42:17.224" v="20361" actId="21"/>
          <ac:spMkLst>
            <pc:docMk/>
            <pc:sldMk cId="3924437381" sldId="287"/>
            <ac:spMk id="2" creationId="{BC0D84C3-895D-44D8-DB28-73B3314827BF}"/>
          </ac:spMkLst>
        </pc:spChg>
        <pc:spChg chg="add mod">
          <ac:chgData name="旭 崔" userId="c9529ebc8e11f68e" providerId="LiveId" clId="{5BFBD16D-A67E-47A1-BF8F-AD1BE8E7C388}" dt="2025-11-25T02:33:56.408" v="20268" actId="164"/>
          <ac:spMkLst>
            <pc:docMk/>
            <pc:sldMk cId="3924437381" sldId="287"/>
            <ac:spMk id="3" creationId="{8D969C69-B8F2-8659-48ED-3383971ECE8F}"/>
          </ac:spMkLst>
        </pc:spChg>
        <pc:spChg chg="add mod">
          <ac:chgData name="旭 崔" userId="c9529ebc8e11f68e" providerId="LiveId" clId="{5BFBD16D-A67E-47A1-BF8F-AD1BE8E7C388}" dt="2025-11-25T02:33:56.408" v="20268" actId="164"/>
          <ac:spMkLst>
            <pc:docMk/>
            <pc:sldMk cId="3924437381" sldId="287"/>
            <ac:spMk id="4" creationId="{DF73509D-34C3-7116-EFD6-ABE9F9FC7754}"/>
          </ac:spMkLst>
        </pc:spChg>
        <pc:spChg chg="add mod">
          <ac:chgData name="旭 崔" userId="c9529ebc8e11f68e" providerId="LiveId" clId="{5BFBD16D-A67E-47A1-BF8F-AD1BE8E7C388}" dt="2025-11-25T02:33:53.919" v="20267" actId="164"/>
          <ac:spMkLst>
            <pc:docMk/>
            <pc:sldMk cId="3924437381" sldId="287"/>
            <ac:spMk id="5" creationId="{88599E3B-E2C2-B41F-4443-06226B2B806A}"/>
          </ac:spMkLst>
        </pc:spChg>
        <pc:spChg chg="add mod">
          <ac:chgData name="旭 崔" userId="c9529ebc8e11f68e" providerId="LiveId" clId="{5BFBD16D-A67E-47A1-BF8F-AD1BE8E7C388}" dt="2025-11-25T02:33:53.919" v="20267" actId="164"/>
          <ac:spMkLst>
            <pc:docMk/>
            <pc:sldMk cId="3924437381" sldId="287"/>
            <ac:spMk id="6" creationId="{02176787-6B97-1F09-557E-EFC37CA165D3}"/>
          </ac:spMkLst>
        </pc:spChg>
        <pc:spChg chg="mod">
          <ac:chgData name="旭 崔" userId="c9529ebc8e11f68e" providerId="LiveId" clId="{5BFBD16D-A67E-47A1-BF8F-AD1BE8E7C388}" dt="2025-11-25T02:34:20.305" v="20274"/>
          <ac:spMkLst>
            <pc:docMk/>
            <pc:sldMk cId="3924437381" sldId="287"/>
            <ac:spMk id="14" creationId="{6029C4EE-E652-F1E6-D36D-C1371809BDAA}"/>
          </ac:spMkLst>
        </pc:spChg>
        <pc:spChg chg="mod">
          <ac:chgData name="旭 崔" userId="c9529ebc8e11f68e" providerId="LiveId" clId="{5BFBD16D-A67E-47A1-BF8F-AD1BE8E7C388}" dt="2025-11-25T02:34:20.305" v="20274"/>
          <ac:spMkLst>
            <pc:docMk/>
            <pc:sldMk cId="3924437381" sldId="287"/>
            <ac:spMk id="15" creationId="{F0A86596-B474-C0F2-569F-4AE80D66C8E4}"/>
          </ac:spMkLst>
        </pc:spChg>
        <pc:spChg chg="del">
          <ac:chgData name="旭 崔" userId="c9529ebc8e11f68e" providerId="LiveId" clId="{5BFBD16D-A67E-47A1-BF8F-AD1BE8E7C388}" dt="2025-11-25T02:35:31.611" v="20288" actId="21"/>
          <ac:spMkLst>
            <pc:docMk/>
            <pc:sldMk cId="3924437381" sldId="287"/>
            <ac:spMk id="76" creationId="{6C7E3DB8-2B54-274A-3E20-E2E6E519FD30}"/>
          </ac:spMkLst>
        </pc:spChg>
        <pc:spChg chg="del">
          <ac:chgData name="旭 崔" userId="c9529ebc8e11f68e" providerId="LiveId" clId="{5BFBD16D-A67E-47A1-BF8F-AD1BE8E7C388}" dt="2025-11-25T02:35:31.611" v="20288" actId="21"/>
          <ac:spMkLst>
            <pc:docMk/>
            <pc:sldMk cId="3924437381" sldId="287"/>
            <ac:spMk id="77" creationId="{2EC10993-685F-ACD4-D69A-2410CE4350A8}"/>
          </ac:spMkLst>
        </pc:spChg>
        <pc:spChg chg="mod">
          <ac:chgData name="旭 崔" userId="c9529ebc8e11f68e" providerId="LiveId" clId="{5BFBD16D-A67E-47A1-BF8F-AD1BE8E7C388}" dt="2025-11-25T02:38:35.632" v="20321" actId="164"/>
          <ac:spMkLst>
            <pc:docMk/>
            <pc:sldMk cId="3924437381" sldId="287"/>
            <ac:spMk id="123" creationId="{FD593323-04BF-2B28-4293-C36095379223}"/>
          </ac:spMkLst>
        </pc:spChg>
        <pc:spChg chg="mod">
          <ac:chgData name="旭 崔" userId="c9529ebc8e11f68e" providerId="LiveId" clId="{5BFBD16D-A67E-47A1-BF8F-AD1BE8E7C388}" dt="2025-11-25T02:38:35.632" v="20321" actId="164"/>
          <ac:spMkLst>
            <pc:docMk/>
            <pc:sldMk cId="3924437381" sldId="287"/>
            <ac:spMk id="124" creationId="{40C37BE8-6CE7-0680-07C5-4BF176E4A9BC}"/>
          </ac:spMkLst>
        </pc:spChg>
        <pc:spChg chg="del mod">
          <ac:chgData name="旭 崔" userId="c9529ebc8e11f68e" providerId="LiveId" clId="{5BFBD16D-A67E-47A1-BF8F-AD1BE8E7C388}" dt="2025-11-25T02:39:04.834" v="20327" actId="21"/>
          <ac:spMkLst>
            <pc:docMk/>
            <pc:sldMk cId="3924437381" sldId="287"/>
            <ac:spMk id="126" creationId="{1593BA0D-A5A9-D967-4A1E-CC3977A8F39F}"/>
          </ac:spMkLst>
        </pc:spChg>
        <pc:spChg chg="del mod">
          <ac:chgData name="旭 崔" userId="c9529ebc8e11f68e" providerId="LiveId" clId="{5BFBD16D-A67E-47A1-BF8F-AD1BE8E7C388}" dt="2025-11-25T02:39:04.834" v="20327" actId="21"/>
          <ac:spMkLst>
            <pc:docMk/>
            <pc:sldMk cId="3924437381" sldId="287"/>
            <ac:spMk id="127" creationId="{3A8FDF65-7509-96A9-6199-A467AE6B8E8E}"/>
          </ac:spMkLst>
        </pc:spChg>
        <pc:spChg chg="mod">
          <ac:chgData name="旭 崔" userId="c9529ebc8e11f68e" providerId="LiveId" clId="{5BFBD16D-A67E-47A1-BF8F-AD1BE8E7C388}" dt="2025-11-25T02:39:52.399" v="20338" actId="164"/>
          <ac:spMkLst>
            <pc:docMk/>
            <pc:sldMk cId="3924437381" sldId="287"/>
            <ac:spMk id="211" creationId="{40D0ADCD-6E3B-2B04-75D3-A7C1708DF068}"/>
          </ac:spMkLst>
        </pc:spChg>
        <pc:spChg chg="mod">
          <ac:chgData name="旭 崔" userId="c9529ebc8e11f68e" providerId="LiveId" clId="{5BFBD16D-A67E-47A1-BF8F-AD1BE8E7C388}" dt="2025-11-25T02:39:52.399" v="20338" actId="164"/>
          <ac:spMkLst>
            <pc:docMk/>
            <pc:sldMk cId="3924437381" sldId="287"/>
            <ac:spMk id="212" creationId="{811DF325-3AB2-0E86-5A8D-E1A2CBA70423}"/>
          </ac:spMkLst>
        </pc:spChg>
        <pc:spChg chg="del mod">
          <ac:chgData name="旭 崔" userId="c9529ebc8e11f68e" providerId="LiveId" clId="{5BFBD16D-A67E-47A1-BF8F-AD1BE8E7C388}" dt="2025-11-25T02:39:28.633" v="20333" actId="21"/>
          <ac:spMkLst>
            <pc:docMk/>
            <pc:sldMk cId="3924437381" sldId="287"/>
            <ac:spMk id="213" creationId="{A985DB78-53D3-4134-BEED-9E0C32C9CD69}"/>
          </ac:spMkLst>
        </pc:spChg>
        <pc:spChg chg="del mod">
          <ac:chgData name="旭 崔" userId="c9529ebc8e11f68e" providerId="LiveId" clId="{5BFBD16D-A67E-47A1-BF8F-AD1BE8E7C388}" dt="2025-11-25T02:39:28.633" v="20333" actId="21"/>
          <ac:spMkLst>
            <pc:docMk/>
            <pc:sldMk cId="3924437381" sldId="287"/>
            <ac:spMk id="214" creationId="{188C2C8D-5D61-FEB3-4FC0-61300429E4D1}"/>
          </ac:spMkLst>
        </pc:spChg>
        <pc:grpChg chg="add mod">
          <ac:chgData name="旭 崔" userId="c9529ebc8e11f68e" providerId="LiveId" clId="{5BFBD16D-A67E-47A1-BF8F-AD1BE8E7C388}" dt="2025-11-25T02:35:06.608" v="20283" actId="164"/>
          <ac:grpSpMkLst>
            <pc:docMk/>
            <pc:sldMk cId="3924437381" sldId="287"/>
            <ac:grpSpMk id="10" creationId="{4844B5BB-0D47-59CC-0239-28434FF902B7}"/>
          </ac:grpSpMkLst>
        </pc:grpChg>
        <pc:grpChg chg="add mod">
          <ac:chgData name="旭 崔" userId="c9529ebc8e11f68e" providerId="LiveId" clId="{5BFBD16D-A67E-47A1-BF8F-AD1BE8E7C388}" dt="2025-11-25T02:35:06.608" v="20283" actId="164"/>
          <ac:grpSpMkLst>
            <pc:docMk/>
            <pc:sldMk cId="3924437381" sldId="287"/>
            <ac:grpSpMk id="11" creationId="{A1BB3324-5011-C44A-8A75-8A750D30855E}"/>
          </ac:grpSpMkLst>
        </pc:grpChg>
        <pc:grpChg chg="add mod">
          <ac:chgData name="旭 崔" userId="c9529ebc8e11f68e" providerId="LiveId" clId="{5BFBD16D-A67E-47A1-BF8F-AD1BE8E7C388}" dt="2025-11-25T02:35:06.608" v="20283" actId="164"/>
          <ac:grpSpMkLst>
            <pc:docMk/>
            <pc:sldMk cId="3924437381" sldId="287"/>
            <ac:grpSpMk id="13" creationId="{2170F9A7-C57D-C1A4-FA79-39440664C9BE}"/>
          </ac:grpSpMkLst>
        </pc:grpChg>
        <pc:grpChg chg="add del mod">
          <ac:chgData name="旭 崔" userId="c9529ebc8e11f68e" providerId="LiveId" clId="{5BFBD16D-A67E-47A1-BF8F-AD1BE8E7C388}" dt="2025-11-25T02:35:20.871" v="20285" actId="21"/>
          <ac:grpSpMkLst>
            <pc:docMk/>
            <pc:sldMk cId="3924437381" sldId="287"/>
            <ac:grpSpMk id="18" creationId="{5137BF96-1F53-DD9E-39EA-E16A5F7671F4}"/>
          </ac:grpSpMkLst>
        </pc:grpChg>
        <pc:grpChg chg="add del mod">
          <ac:chgData name="旭 崔" userId="c9529ebc8e11f68e" providerId="LiveId" clId="{5BFBD16D-A67E-47A1-BF8F-AD1BE8E7C388}" dt="2025-11-25T02:38:38.165" v="20322" actId="21"/>
          <ac:grpSpMkLst>
            <pc:docMk/>
            <pc:sldMk cId="3924437381" sldId="287"/>
            <ac:grpSpMk id="20" creationId="{E8BC0CCE-0F37-B601-7CE1-985002FC7CF8}"/>
          </ac:grpSpMkLst>
        </pc:grpChg>
        <pc:grpChg chg="add mod">
          <ac:chgData name="旭 崔" userId="c9529ebc8e11f68e" providerId="LiveId" clId="{5BFBD16D-A67E-47A1-BF8F-AD1BE8E7C388}" dt="2025-11-25T02:39:52.399" v="20338" actId="164"/>
          <ac:grpSpMkLst>
            <pc:docMk/>
            <pc:sldMk cId="3924437381" sldId="287"/>
            <ac:grpSpMk id="21" creationId="{3F59C5B0-4590-FACC-BCB8-C584E72C97B9}"/>
          </ac:grpSpMkLst>
        </pc:grpChg>
        <pc:grpChg chg="del">
          <ac:chgData name="旭 崔" userId="c9529ebc8e11f68e" providerId="LiveId" clId="{5BFBD16D-A67E-47A1-BF8F-AD1BE8E7C388}" dt="2025-11-25T02:35:31.611" v="20288" actId="21"/>
          <ac:grpSpMkLst>
            <pc:docMk/>
            <pc:sldMk cId="3924437381" sldId="287"/>
            <ac:grpSpMk id="71" creationId="{713F25C0-6EBD-DA5F-E8AD-19E7E1F6BE08}"/>
          </ac:grpSpMkLst>
        </pc:grpChg>
        <pc:grpChg chg="del">
          <ac:chgData name="旭 崔" userId="c9529ebc8e11f68e" providerId="LiveId" clId="{5BFBD16D-A67E-47A1-BF8F-AD1BE8E7C388}" dt="2025-11-25T02:32:24.042" v="20220" actId="478"/>
          <ac:grpSpMkLst>
            <pc:docMk/>
            <pc:sldMk cId="3924437381" sldId="287"/>
            <ac:grpSpMk id="81" creationId="{43C7F2F1-C834-C51A-7708-33F3D2924D99}"/>
          </ac:grpSpMkLst>
        </pc:grpChg>
        <pc:grpChg chg="del">
          <ac:chgData name="旭 崔" userId="c9529ebc8e11f68e" providerId="LiveId" clId="{5BFBD16D-A67E-47A1-BF8F-AD1BE8E7C388}" dt="2025-11-25T02:32:25.459" v="20221" actId="478"/>
          <ac:grpSpMkLst>
            <pc:docMk/>
            <pc:sldMk cId="3924437381" sldId="287"/>
            <ac:grpSpMk id="84" creationId="{77CDB421-1F88-C1B9-6FED-1A7102FB60E0}"/>
          </ac:grpSpMkLst>
        </pc:grpChg>
        <pc:grpChg chg="del">
          <ac:chgData name="旭 崔" userId="c9529ebc8e11f68e" providerId="LiveId" clId="{5BFBD16D-A67E-47A1-BF8F-AD1BE8E7C388}" dt="2025-11-25T02:32:26.488" v="20222" actId="478"/>
          <ac:grpSpMkLst>
            <pc:docMk/>
            <pc:sldMk cId="3924437381" sldId="287"/>
            <ac:grpSpMk id="172" creationId="{F49B9886-4F9C-19BC-7BEE-DF5896603FCB}"/>
          </ac:grpSpMkLst>
        </pc:grpChg>
        <pc:picChg chg="del mod">
          <ac:chgData name="旭 崔" userId="c9529ebc8e11f68e" providerId="LiveId" clId="{5BFBD16D-A67E-47A1-BF8F-AD1BE8E7C388}" dt="2025-11-25T02:41:18.637" v="20348" actId="21"/>
          <ac:picMkLst>
            <pc:docMk/>
            <pc:sldMk cId="3924437381" sldId="287"/>
            <ac:picMk id="8" creationId="{C6715656-CC5B-A372-C332-758E7A107140}"/>
          </ac:picMkLst>
        </pc:picChg>
        <pc:picChg chg="del mod">
          <ac:chgData name="旭 崔" userId="c9529ebc8e11f68e" providerId="LiveId" clId="{5BFBD16D-A67E-47A1-BF8F-AD1BE8E7C388}" dt="2025-11-25T02:41:27.695" v="20352" actId="21"/>
          <ac:picMkLst>
            <pc:docMk/>
            <pc:sldMk cId="3924437381" sldId="287"/>
            <ac:picMk id="9" creationId="{2DF08DB5-C47E-7DCF-2053-FCDEF04A0F59}"/>
          </ac:picMkLst>
        </pc:picChg>
        <pc:picChg chg="del">
          <ac:chgData name="旭 崔" userId="c9529ebc8e11f68e" providerId="LiveId" clId="{5BFBD16D-A67E-47A1-BF8F-AD1BE8E7C388}" dt="2025-11-25T02:41:42.170" v="20355" actId="21"/>
          <ac:picMkLst>
            <pc:docMk/>
            <pc:sldMk cId="3924437381" sldId="287"/>
            <ac:picMk id="12" creationId="{00F030E5-04C4-D061-F839-AFA924DAEA96}"/>
          </ac:picMkLst>
        </pc:picChg>
        <pc:picChg chg="del">
          <ac:chgData name="旭 崔" userId="c9529ebc8e11f68e" providerId="LiveId" clId="{5BFBD16D-A67E-47A1-BF8F-AD1BE8E7C388}" dt="2025-11-25T02:38:38.165" v="20322" actId="21"/>
          <ac:picMkLst>
            <pc:docMk/>
            <pc:sldMk cId="3924437381" sldId="287"/>
            <ac:picMk id="216" creationId="{FB0AC241-B3D7-16F8-061C-DF3C89B1A4C4}"/>
          </ac:picMkLst>
        </pc:picChg>
      </pc:sldChg>
      <pc:sldChg chg="addSp delSp modSp mod modTransition delAnim modAnim modNotesTx">
        <pc:chgData name="旭 崔" userId="c9529ebc8e11f68e" providerId="LiveId" clId="{5BFBD16D-A67E-47A1-BF8F-AD1BE8E7C388}" dt="2025-11-26T07:56:10.477" v="20839" actId="20577"/>
        <pc:sldMkLst>
          <pc:docMk/>
          <pc:sldMk cId="1192228939" sldId="289"/>
        </pc:sldMkLst>
        <pc:spChg chg="del mod">
          <ac:chgData name="旭 崔" userId="c9529ebc8e11f68e" providerId="LiveId" clId="{5BFBD16D-A67E-47A1-BF8F-AD1BE8E7C388}" dt="2025-11-26T07:49:26.145" v="20805"/>
          <ac:spMkLst>
            <pc:docMk/>
            <pc:sldMk cId="1192228939" sldId="289"/>
            <ac:spMk id="3" creationId="{960FEBA2-97E2-F2D9-52B4-B0A4BD91F7B9}"/>
          </ac:spMkLst>
        </pc:spChg>
        <pc:spChg chg="mod">
          <ac:chgData name="旭 崔" userId="c9529ebc8e11f68e" providerId="LiveId" clId="{5BFBD16D-A67E-47A1-BF8F-AD1BE8E7C388}" dt="2025-11-18T09:38:48.038" v="17324" actId="20577"/>
          <ac:spMkLst>
            <pc:docMk/>
            <pc:sldMk cId="1192228939" sldId="289"/>
            <ac:spMk id="27" creationId="{74E218B3-C7AC-3738-EEA8-9F5CC071ED1E}"/>
          </ac:spMkLst>
        </pc:spChg>
        <pc:spChg chg="mod">
          <ac:chgData name="旭 崔" userId="c9529ebc8e11f68e" providerId="LiveId" clId="{5BFBD16D-A67E-47A1-BF8F-AD1BE8E7C388}" dt="2025-11-25T02:43:42.152" v="20375" actId="20577"/>
          <ac:spMkLst>
            <pc:docMk/>
            <pc:sldMk cId="1192228939" sldId="289"/>
            <ac:spMk id="28" creationId="{DB092646-C722-CA7E-76CA-D8B2CD3D4CBC}"/>
          </ac:spMkLst>
        </pc:spChg>
      </pc:sldChg>
      <pc:sldChg chg="addSp delSp modSp add mod modTransition modClrScheme addAnim delAnim modAnim chgLayout modNotesTx">
        <pc:chgData name="旭 崔" userId="c9529ebc8e11f68e" providerId="LiveId" clId="{5BFBD16D-A67E-47A1-BF8F-AD1BE8E7C388}" dt="2025-11-26T07:55:44.726" v="20830" actId="20577"/>
        <pc:sldMkLst>
          <pc:docMk/>
          <pc:sldMk cId="2393768832" sldId="293"/>
        </pc:sldMkLst>
        <pc:spChg chg="mod topLvl">
          <ac:chgData name="旭 崔" userId="c9529ebc8e11f68e" providerId="LiveId" clId="{5BFBD16D-A67E-47A1-BF8F-AD1BE8E7C388}" dt="2025-11-25T09:00:03.805" v="20720" actId="165"/>
          <ac:spMkLst>
            <pc:docMk/>
            <pc:sldMk cId="2393768832" sldId="293"/>
            <ac:spMk id="2" creationId="{730CB99B-5AD3-457A-93F8-AFA6E380AF6B}"/>
          </ac:spMkLst>
        </pc:spChg>
        <pc:spChg chg="add mod">
          <ac:chgData name="旭 崔" userId="c9529ebc8e11f68e" providerId="LiveId" clId="{5BFBD16D-A67E-47A1-BF8F-AD1BE8E7C388}" dt="2025-11-17T07:41:33.508" v="15033" actId="1076"/>
          <ac:spMkLst>
            <pc:docMk/>
            <pc:sldMk cId="2393768832" sldId="293"/>
            <ac:spMk id="3" creationId="{F6A04033-B014-D28F-5734-CC11F08D52DE}"/>
          </ac:spMkLst>
        </pc:spChg>
        <pc:spChg chg="add mod topLvl">
          <ac:chgData name="旭 崔" userId="c9529ebc8e11f68e" providerId="LiveId" clId="{5BFBD16D-A67E-47A1-BF8F-AD1BE8E7C388}" dt="2025-11-25T09:00:03.805" v="20720" actId="165"/>
          <ac:spMkLst>
            <pc:docMk/>
            <pc:sldMk cId="2393768832" sldId="293"/>
            <ac:spMk id="4" creationId="{DD73C98B-0A19-032C-FA11-57573DDF8F88}"/>
          </ac:spMkLst>
        </pc:spChg>
        <pc:spChg chg="add mod topLvl">
          <ac:chgData name="旭 崔" userId="c9529ebc8e11f68e" providerId="LiveId" clId="{5BFBD16D-A67E-47A1-BF8F-AD1BE8E7C388}" dt="2025-11-25T09:00:03.805" v="20720" actId="165"/>
          <ac:spMkLst>
            <pc:docMk/>
            <pc:sldMk cId="2393768832" sldId="293"/>
            <ac:spMk id="5" creationId="{476A7FF8-E099-4CD4-21B8-DDA8A6B88E18}"/>
          </ac:spMkLst>
        </pc:spChg>
        <pc:spChg chg="del mod">
          <ac:chgData name="旭 崔" userId="c9529ebc8e11f68e" providerId="LiveId" clId="{5BFBD16D-A67E-47A1-BF8F-AD1BE8E7C388}" dt="2025-11-26T07:48:06.455" v="20778"/>
          <ac:spMkLst>
            <pc:docMk/>
            <pc:sldMk cId="2393768832" sldId="293"/>
            <ac:spMk id="7" creationId="{2D2688F6-B22B-C338-BC42-150E8FE1A873}"/>
          </ac:spMkLst>
        </pc:spChg>
        <pc:spChg chg="add mod ord">
          <ac:chgData name="旭 崔" userId="c9529ebc8e11f68e" providerId="LiveId" clId="{5BFBD16D-A67E-47A1-BF8F-AD1BE8E7C388}" dt="2025-11-17T07:41:42.084" v="15034" actId="1076"/>
          <ac:spMkLst>
            <pc:docMk/>
            <pc:sldMk cId="2393768832" sldId="293"/>
            <ac:spMk id="34" creationId="{58C7CC80-BFC9-43F0-577B-A58249C86EFA}"/>
          </ac:spMkLst>
        </pc:spChg>
        <pc:spChg chg="add mod ord">
          <ac:chgData name="旭 崔" userId="c9529ebc8e11f68e" providerId="LiveId" clId="{5BFBD16D-A67E-47A1-BF8F-AD1BE8E7C388}" dt="2025-11-07T02:05:46.141" v="972" actId="167"/>
          <ac:spMkLst>
            <pc:docMk/>
            <pc:sldMk cId="2393768832" sldId="293"/>
            <ac:spMk id="44" creationId="{1196E788-DD1D-A411-8E9F-9EA7A0F2F980}"/>
          </ac:spMkLst>
        </pc:spChg>
        <pc:grpChg chg="add del mod">
          <ac:chgData name="旭 崔" userId="c9529ebc8e11f68e" providerId="LiveId" clId="{5BFBD16D-A67E-47A1-BF8F-AD1BE8E7C388}" dt="2025-11-25T09:00:03.805" v="20720" actId="165"/>
          <ac:grpSpMkLst>
            <pc:docMk/>
            <pc:sldMk cId="2393768832" sldId="293"/>
            <ac:grpSpMk id="6" creationId="{DFBC00C6-8061-1D8F-BEAC-9DB4D7683B3D}"/>
          </ac:grpSpMkLst>
        </pc:grpChg>
        <pc:grpChg chg="add del mod ord">
          <ac:chgData name="旭 崔" userId="c9529ebc8e11f68e" providerId="LiveId" clId="{5BFBD16D-A67E-47A1-BF8F-AD1BE8E7C388}" dt="2025-11-25T02:13:32.424" v="20107" actId="165"/>
          <ac:grpSpMkLst>
            <pc:docMk/>
            <pc:sldMk cId="2393768832" sldId="293"/>
            <ac:grpSpMk id="7" creationId="{09045D02-3D31-7B75-80BF-F505475CEE87}"/>
          </ac:grpSpMkLst>
        </pc:grpChg>
        <pc:picChg chg="add del mod topLvl">
          <ac:chgData name="旭 崔" userId="c9529ebc8e11f68e" providerId="LiveId" clId="{5BFBD16D-A67E-47A1-BF8F-AD1BE8E7C388}" dt="2025-11-25T02:13:38.056" v="20109" actId="478"/>
          <ac:picMkLst>
            <pc:docMk/>
            <pc:sldMk cId="2393768832" sldId="293"/>
            <ac:picMk id="6" creationId="{61EE5733-2909-D388-12CE-E84939DE24C1}"/>
          </ac:picMkLst>
        </pc:picChg>
        <pc:picChg chg="add mod">
          <ac:chgData name="旭 崔" userId="c9529ebc8e11f68e" providerId="LiveId" clId="{5BFBD16D-A67E-47A1-BF8F-AD1BE8E7C388}" dt="2025-11-17T07:41:42.084" v="15034" actId="1076"/>
          <ac:picMkLst>
            <pc:docMk/>
            <pc:sldMk cId="2393768832" sldId="293"/>
            <ac:picMk id="12" creationId="{E053714B-F914-C4C4-1204-074603B5F65C}"/>
          </ac:picMkLst>
        </pc:picChg>
        <pc:picChg chg="add mod">
          <ac:chgData name="旭 崔" userId="c9529ebc8e11f68e" providerId="LiveId" clId="{5BFBD16D-A67E-47A1-BF8F-AD1BE8E7C388}" dt="2025-11-17T07:41:42.084" v="15034" actId="1076"/>
          <ac:picMkLst>
            <pc:docMk/>
            <pc:sldMk cId="2393768832" sldId="293"/>
            <ac:picMk id="31" creationId="{69FE23DE-0FFF-03BD-714E-C57C2B8BFA3C}"/>
          </ac:picMkLst>
        </pc:picChg>
      </pc:sldChg>
      <pc:sldChg chg="addSp delSp modSp add mod modTransition modClrScheme addAnim delAnim modAnim chgLayout modNotesTx">
        <pc:chgData name="旭 崔" userId="c9529ebc8e11f68e" providerId="LiveId" clId="{5BFBD16D-A67E-47A1-BF8F-AD1BE8E7C388}" dt="2025-11-26T07:55:50.649" v="20832" actId="20577"/>
        <pc:sldMkLst>
          <pc:docMk/>
          <pc:sldMk cId="2883877694" sldId="294"/>
        </pc:sldMkLst>
        <pc:spChg chg="add mod">
          <ac:chgData name="旭 崔" userId="c9529ebc8e11f68e" providerId="LiveId" clId="{5BFBD16D-A67E-47A1-BF8F-AD1BE8E7C388}" dt="2025-11-17T07:43:14.918" v="15110" actId="6549"/>
          <ac:spMkLst>
            <pc:docMk/>
            <pc:sldMk cId="2883877694" sldId="294"/>
            <ac:spMk id="2" creationId="{AC8DE4A8-F354-02E0-CC81-6B43FED40F33}"/>
          </ac:spMkLst>
        </pc:spChg>
        <pc:spChg chg="add mod topLvl">
          <ac:chgData name="旭 崔" userId="c9529ebc8e11f68e" providerId="LiveId" clId="{5BFBD16D-A67E-47A1-BF8F-AD1BE8E7C388}" dt="2025-11-25T08:59:57.652" v="20718" actId="165"/>
          <ac:spMkLst>
            <pc:docMk/>
            <pc:sldMk cId="2883877694" sldId="294"/>
            <ac:spMk id="3" creationId="{CAED30C2-9941-EB4E-3317-7DFC9C147973}"/>
          </ac:spMkLst>
        </pc:spChg>
        <pc:spChg chg="add mod topLvl">
          <ac:chgData name="旭 崔" userId="c9529ebc8e11f68e" providerId="LiveId" clId="{5BFBD16D-A67E-47A1-BF8F-AD1BE8E7C388}" dt="2025-11-25T08:59:57.652" v="20718" actId="165"/>
          <ac:spMkLst>
            <pc:docMk/>
            <pc:sldMk cId="2883877694" sldId="294"/>
            <ac:spMk id="4" creationId="{BD6A3C4B-2A20-91A7-AF4A-06DA6084717F}"/>
          </ac:spMkLst>
        </pc:spChg>
        <pc:spChg chg="add del mod">
          <ac:chgData name="旭 崔" userId="c9529ebc8e11f68e" providerId="LiveId" clId="{5BFBD16D-A67E-47A1-BF8F-AD1BE8E7C388}" dt="2025-11-25T02:15:08.788" v="20160" actId="478"/>
          <ac:spMkLst>
            <pc:docMk/>
            <pc:sldMk cId="2883877694" sldId="294"/>
            <ac:spMk id="5" creationId="{6F03E5EE-594C-5E2B-D8F6-9C14F893BF35}"/>
          </ac:spMkLst>
        </pc:spChg>
        <pc:spChg chg="add mod topLvl">
          <ac:chgData name="旭 崔" userId="c9529ebc8e11f68e" providerId="LiveId" clId="{5BFBD16D-A67E-47A1-BF8F-AD1BE8E7C388}" dt="2025-11-25T08:59:57.652" v="20718" actId="165"/>
          <ac:spMkLst>
            <pc:docMk/>
            <pc:sldMk cId="2883877694" sldId="294"/>
            <ac:spMk id="8" creationId="{F08004F0-D3EA-E94E-0B7F-BE3ED94FAFB3}"/>
          </ac:spMkLst>
        </pc:spChg>
        <pc:spChg chg="del mod">
          <ac:chgData name="旭 崔" userId="c9529ebc8e11f68e" providerId="LiveId" clId="{5BFBD16D-A67E-47A1-BF8F-AD1BE8E7C388}" dt="2025-11-26T07:48:14.960" v="20784"/>
          <ac:spMkLst>
            <pc:docMk/>
            <pc:sldMk cId="2883877694" sldId="294"/>
            <ac:spMk id="9" creationId="{A62764A5-971A-A755-7334-BD3157360A1E}"/>
          </ac:spMkLst>
        </pc:spChg>
        <pc:spChg chg="add mod">
          <ac:chgData name="旭 崔" userId="c9529ebc8e11f68e" providerId="LiveId" clId="{5BFBD16D-A67E-47A1-BF8F-AD1BE8E7C388}" dt="2025-11-17T07:43:31.063" v="15112" actId="1076"/>
          <ac:spMkLst>
            <pc:docMk/>
            <pc:sldMk cId="2883877694" sldId="294"/>
            <ac:spMk id="11" creationId="{2646ACA4-E7FB-A1B8-D8CD-C5ED8B5CD0CC}"/>
          </ac:spMkLst>
        </pc:spChg>
        <pc:grpChg chg="add del mod">
          <ac:chgData name="旭 崔" userId="c9529ebc8e11f68e" providerId="LiveId" clId="{5BFBD16D-A67E-47A1-BF8F-AD1BE8E7C388}" dt="2025-11-25T08:59:57.652" v="20718" actId="165"/>
          <ac:grpSpMkLst>
            <pc:docMk/>
            <pc:sldMk cId="2883877694" sldId="294"/>
            <ac:grpSpMk id="5" creationId="{A91C6D71-5643-93CE-44E4-65773F314B0F}"/>
          </ac:grpSpMkLst>
        </pc:grpChg>
        <pc:grpChg chg="add mod">
          <ac:chgData name="旭 崔" userId="c9529ebc8e11f68e" providerId="LiveId" clId="{5BFBD16D-A67E-47A1-BF8F-AD1BE8E7C388}" dt="2025-11-24T08:09:15.258" v="18181" actId="164"/>
          <ac:grpSpMkLst>
            <pc:docMk/>
            <pc:sldMk cId="2883877694" sldId="294"/>
            <ac:grpSpMk id="7" creationId="{0DAA0DB8-7334-21FF-9CBA-B8F2A2D1F5F3}"/>
          </ac:grpSpMkLst>
        </pc:grpChg>
        <pc:grpChg chg="add mod">
          <ac:chgData name="旭 崔" userId="c9529ebc8e11f68e" providerId="LiveId" clId="{5BFBD16D-A67E-47A1-BF8F-AD1BE8E7C388}" dt="2025-11-07T02:29:36.555" v="1180" actId="164"/>
          <ac:grpSpMkLst>
            <pc:docMk/>
            <pc:sldMk cId="2883877694" sldId="294"/>
            <ac:grpSpMk id="40" creationId="{276F9EB1-2C25-00B3-00D7-9F20454EA088}"/>
          </ac:grpSpMkLst>
        </pc:grpChg>
        <pc:grpChg chg="add mod">
          <ac:chgData name="旭 崔" userId="c9529ebc8e11f68e" providerId="LiveId" clId="{5BFBD16D-A67E-47A1-BF8F-AD1BE8E7C388}" dt="2025-11-17T07:43:31.063" v="15112" actId="1076"/>
          <ac:grpSpMkLst>
            <pc:docMk/>
            <pc:sldMk cId="2883877694" sldId="294"/>
            <ac:grpSpMk id="45" creationId="{C29DE47B-6ECC-4A90-A19D-2B9FA54E9049}"/>
          </ac:grpSpMkLst>
        </pc:grpChg>
        <pc:picChg chg="add mod modCrop">
          <ac:chgData name="旭 崔" userId="c9529ebc8e11f68e" providerId="LiveId" clId="{5BFBD16D-A67E-47A1-BF8F-AD1BE8E7C388}" dt="2025-11-24T08:09:15.258" v="18181" actId="164"/>
          <ac:picMkLst>
            <pc:docMk/>
            <pc:sldMk cId="2883877694" sldId="294"/>
            <ac:picMk id="6" creationId="{569986EA-E9CC-A54B-A060-F400E25C5952}"/>
          </ac:picMkLst>
        </pc:picChg>
        <pc:picChg chg="add del mod topLvl">
          <ac:chgData name="旭 崔" userId="c9529ebc8e11f68e" providerId="LiveId" clId="{5BFBD16D-A67E-47A1-BF8F-AD1BE8E7C388}" dt="2025-11-07T02:29:36.555" v="1180" actId="164"/>
          <ac:picMkLst>
            <pc:docMk/>
            <pc:sldMk cId="2883877694" sldId="294"/>
            <ac:picMk id="32" creationId="{85AA0802-B88C-3F0D-A488-DD277E906575}"/>
          </ac:picMkLst>
        </pc:picChg>
        <pc:picChg chg="mod topLvl">
          <ac:chgData name="旭 崔" userId="c9529ebc8e11f68e" providerId="LiveId" clId="{5BFBD16D-A67E-47A1-BF8F-AD1BE8E7C388}" dt="2025-11-24T08:09:15.258" v="18181" actId="164"/>
          <ac:picMkLst>
            <pc:docMk/>
            <pc:sldMk cId="2883877694" sldId="294"/>
            <ac:picMk id="35" creationId="{FC7ACF7A-C38E-D6ED-BC4C-A1A675BC6243}"/>
          </ac:picMkLst>
        </pc:picChg>
        <pc:picChg chg="mod">
          <ac:chgData name="旭 崔" userId="c9529ebc8e11f68e" providerId="LiveId" clId="{5BFBD16D-A67E-47A1-BF8F-AD1BE8E7C388}" dt="2025-11-07T02:29:02.137" v="1166"/>
          <ac:picMkLst>
            <pc:docMk/>
            <pc:sldMk cId="2883877694" sldId="294"/>
            <ac:picMk id="41" creationId="{10A0B834-EDE4-2740-86F8-2A01B8F2F45A}"/>
          </ac:picMkLst>
        </pc:picChg>
        <pc:picChg chg="mod">
          <ac:chgData name="旭 崔" userId="c9529ebc8e11f68e" providerId="LiveId" clId="{5BFBD16D-A67E-47A1-BF8F-AD1BE8E7C388}" dt="2025-11-07T02:29:02.137" v="1166"/>
          <ac:picMkLst>
            <pc:docMk/>
            <pc:sldMk cId="2883877694" sldId="294"/>
            <ac:picMk id="42" creationId="{D74A6A2F-6032-063E-3FCA-103558F20A0B}"/>
          </ac:picMkLst>
        </pc:picChg>
        <pc:picChg chg="mod">
          <ac:chgData name="旭 崔" userId="c9529ebc8e11f68e" providerId="LiveId" clId="{5BFBD16D-A67E-47A1-BF8F-AD1BE8E7C388}" dt="2025-11-07T02:29:02.137" v="1166"/>
          <ac:picMkLst>
            <pc:docMk/>
            <pc:sldMk cId="2883877694" sldId="294"/>
            <ac:picMk id="43" creationId="{B6C759D1-ABD0-F0D8-7A33-AD0CA1DB14A0}"/>
          </ac:picMkLst>
        </pc:picChg>
        <pc:picChg chg="mod">
          <ac:chgData name="旭 崔" userId="c9529ebc8e11f68e" providerId="LiveId" clId="{5BFBD16D-A67E-47A1-BF8F-AD1BE8E7C388}" dt="2025-11-07T02:29:02.137" v="1166"/>
          <ac:picMkLst>
            <pc:docMk/>
            <pc:sldMk cId="2883877694" sldId="294"/>
            <ac:picMk id="44" creationId="{C085C2A9-7D9D-E2A9-C65B-87D2F422052B}"/>
          </ac:picMkLst>
        </pc:picChg>
      </pc:sldChg>
      <pc:sldChg chg="addSp delSp modSp add mod modTransition modClrScheme delAnim modAnim chgLayout modNotesTx">
        <pc:chgData name="旭 崔" userId="c9529ebc8e11f68e" providerId="LiveId" clId="{5BFBD16D-A67E-47A1-BF8F-AD1BE8E7C388}" dt="2025-11-26T07:57:21.184" v="20852" actId="1076"/>
        <pc:sldMkLst>
          <pc:docMk/>
          <pc:sldMk cId="4120589837" sldId="295"/>
        </pc:sldMkLst>
        <pc:spChg chg="add mod">
          <ac:chgData name="旭 崔" userId="c9529ebc8e11f68e" providerId="LiveId" clId="{5BFBD16D-A67E-47A1-BF8F-AD1BE8E7C388}" dt="2025-11-17T07:43:53.238" v="15158"/>
          <ac:spMkLst>
            <pc:docMk/>
            <pc:sldMk cId="4120589837" sldId="295"/>
            <ac:spMk id="3" creationId="{911CADB2-2E02-9C0E-642A-27695AC49997}"/>
          </ac:spMkLst>
        </pc:spChg>
        <pc:spChg chg="del mod">
          <ac:chgData name="旭 崔" userId="c9529ebc8e11f68e" providerId="LiveId" clId="{5BFBD16D-A67E-47A1-BF8F-AD1BE8E7C388}" dt="2025-11-25T02:15:41.864" v="20167" actId="478"/>
          <ac:spMkLst>
            <pc:docMk/>
            <pc:sldMk cId="4120589837" sldId="295"/>
            <ac:spMk id="5" creationId="{D8667D35-C51F-8EBE-9EA2-CB9BCA6CDEA9}"/>
          </ac:spMkLst>
        </pc:spChg>
        <pc:spChg chg="del mod">
          <ac:chgData name="旭 崔" userId="c9529ebc8e11f68e" providerId="LiveId" clId="{5BFBD16D-A67E-47A1-BF8F-AD1BE8E7C388}" dt="2025-11-26T07:48:20.250" v="20787"/>
          <ac:spMkLst>
            <pc:docMk/>
            <pc:sldMk cId="4120589837" sldId="295"/>
            <ac:spMk id="5" creationId="{EC047F98-1B4B-1F59-8E4D-5679079C58E5}"/>
          </ac:spMkLst>
        </pc:spChg>
        <pc:spChg chg="add del">
          <ac:chgData name="旭 崔" userId="c9529ebc8e11f68e" providerId="LiveId" clId="{5BFBD16D-A67E-47A1-BF8F-AD1BE8E7C388}" dt="2025-11-25T02:15:24.641" v="20163" actId="22"/>
          <ac:spMkLst>
            <pc:docMk/>
            <pc:sldMk cId="4120589837" sldId="295"/>
            <ac:spMk id="6" creationId="{9893716E-5FBE-5499-BD14-89F3A1C46BD6}"/>
          </ac:spMkLst>
        </pc:spChg>
        <pc:spChg chg="add mod topLvl">
          <ac:chgData name="旭 崔" userId="c9529ebc8e11f68e" providerId="LiveId" clId="{5BFBD16D-A67E-47A1-BF8F-AD1BE8E7C388}" dt="2025-11-25T08:59:53.716" v="20717" actId="165"/>
          <ac:spMkLst>
            <pc:docMk/>
            <pc:sldMk cId="4120589837" sldId="295"/>
            <ac:spMk id="7" creationId="{EC602F27-2D69-8C65-9B57-15F6194F307D}"/>
          </ac:spMkLst>
        </pc:spChg>
        <pc:spChg chg="add mod topLvl">
          <ac:chgData name="旭 崔" userId="c9529ebc8e11f68e" providerId="LiveId" clId="{5BFBD16D-A67E-47A1-BF8F-AD1BE8E7C388}" dt="2025-11-25T08:59:53.716" v="20717" actId="165"/>
          <ac:spMkLst>
            <pc:docMk/>
            <pc:sldMk cId="4120589837" sldId="295"/>
            <ac:spMk id="8" creationId="{7A30C543-AA52-C1A6-AF27-B722CD6EB85C}"/>
          </ac:spMkLst>
        </pc:spChg>
        <pc:spChg chg="add mod topLvl">
          <ac:chgData name="旭 崔" userId="c9529ebc8e11f68e" providerId="LiveId" clId="{5BFBD16D-A67E-47A1-BF8F-AD1BE8E7C388}" dt="2025-11-25T08:59:53.716" v="20717" actId="165"/>
          <ac:spMkLst>
            <pc:docMk/>
            <pc:sldMk cId="4120589837" sldId="295"/>
            <ac:spMk id="9" creationId="{849AE48B-F2E3-734C-76F5-1FBA2616C704}"/>
          </ac:spMkLst>
        </pc:spChg>
        <pc:grpChg chg="add del mod">
          <ac:chgData name="旭 崔" userId="c9529ebc8e11f68e" providerId="LiveId" clId="{5BFBD16D-A67E-47A1-BF8F-AD1BE8E7C388}" dt="2025-11-25T08:59:53.716" v="20717" actId="165"/>
          <ac:grpSpMkLst>
            <pc:docMk/>
            <pc:sldMk cId="4120589837" sldId="295"/>
            <ac:grpSpMk id="4" creationId="{1B5DC619-9107-F886-07E8-130DC8C33FEA}"/>
          </ac:grpSpMkLst>
        </pc:grpChg>
        <pc:picChg chg="add del mod">
          <ac:chgData name="旭 崔" userId="c9529ebc8e11f68e" providerId="LiveId" clId="{5BFBD16D-A67E-47A1-BF8F-AD1BE8E7C388}" dt="2025-11-26T07:57:12.674" v="20846" actId="478"/>
          <ac:picMkLst>
            <pc:docMk/>
            <pc:sldMk cId="4120589837" sldId="295"/>
            <ac:picMk id="2" creationId="{E3A6EC6D-B82F-C951-EE8A-4ADABB7F94C0}"/>
          </ac:picMkLst>
        </pc:picChg>
        <pc:picChg chg="add mod">
          <ac:chgData name="旭 崔" userId="c9529ebc8e11f68e" providerId="LiveId" clId="{5BFBD16D-A67E-47A1-BF8F-AD1BE8E7C388}" dt="2025-11-26T07:57:21.184" v="20852" actId="1076"/>
          <ac:picMkLst>
            <pc:docMk/>
            <pc:sldMk cId="4120589837" sldId="295"/>
            <ac:picMk id="5" creationId="{0CAC7188-4912-0E08-32FD-4FF28DA662AC}"/>
          </ac:picMkLst>
        </pc:picChg>
        <pc:picChg chg="add del mod">
          <ac:chgData name="旭 崔" userId="c9529ebc8e11f68e" providerId="LiveId" clId="{5BFBD16D-A67E-47A1-BF8F-AD1BE8E7C388}" dt="2025-11-26T07:57:13.208" v="20847" actId="478"/>
          <ac:picMkLst>
            <pc:docMk/>
            <pc:sldMk cId="4120589837" sldId="295"/>
            <ac:picMk id="157" creationId="{859D11C0-4C79-2AB2-5528-CE3C8A132A20}"/>
          </ac:picMkLst>
        </pc:picChg>
      </pc:sldChg>
      <pc:sldChg chg="addSp delSp modSp add mod modTransition modClrScheme addAnim delAnim modAnim chgLayout modNotesTx">
        <pc:chgData name="旭 崔" userId="c9529ebc8e11f68e" providerId="LiveId" clId="{5BFBD16D-A67E-47A1-BF8F-AD1BE8E7C388}" dt="2025-11-26T07:57:33.726" v="20855" actId="1076"/>
        <pc:sldMkLst>
          <pc:docMk/>
          <pc:sldMk cId="706323791" sldId="296"/>
        </pc:sldMkLst>
        <pc:spChg chg="add del">
          <ac:chgData name="旭 崔" userId="c9529ebc8e11f68e" providerId="LiveId" clId="{5BFBD16D-A67E-47A1-BF8F-AD1BE8E7C388}" dt="2025-11-25T02:15:53.914" v="20170" actId="22"/>
          <ac:spMkLst>
            <pc:docMk/>
            <pc:sldMk cId="706323791" sldId="296"/>
            <ac:spMk id="3" creationId="{048744F9-E776-D891-2A05-4A095639C5F1}"/>
          </ac:spMkLst>
        </pc:spChg>
        <pc:spChg chg="add mod topLvl">
          <ac:chgData name="旭 崔" userId="c9529ebc8e11f68e" providerId="LiveId" clId="{5BFBD16D-A67E-47A1-BF8F-AD1BE8E7C388}" dt="2025-11-25T08:59:46.475" v="20716" actId="165"/>
          <ac:spMkLst>
            <pc:docMk/>
            <pc:sldMk cId="706323791" sldId="296"/>
            <ac:spMk id="4" creationId="{5CFF3456-124F-AE70-DDA1-F9849D2F0F19}"/>
          </ac:spMkLst>
        </pc:spChg>
        <pc:spChg chg="add mod">
          <ac:chgData name="旭 崔" userId="c9529ebc8e11f68e" providerId="LiveId" clId="{5BFBD16D-A67E-47A1-BF8F-AD1BE8E7C388}" dt="2025-11-17T07:45:11.290" v="15247" actId="6549"/>
          <ac:spMkLst>
            <pc:docMk/>
            <pc:sldMk cId="706323791" sldId="296"/>
            <ac:spMk id="5" creationId="{1DB2CDF2-9A47-E10F-159E-5D2FDE5F9643}"/>
          </ac:spMkLst>
        </pc:spChg>
        <pc:spChg chg="del mod">
          <ac:chgData name="旭 崔" userId="c9529ebc8e11f68e" providerId="LiveId" clId="{5BFBD16D-A67E-47A1-BF8F-AD1BE8E7C388}" dt="2025-11-26T07:48:25.896" v="20790"/>
          <ac:spMkLst>
            <pc:docMk/>
            <pc:sldMk cId="706323791" sldId="296"/>
            <ac:spMk id="6" creationId="{5517F8E7-D9D8-07BB-338E-A96472F79AA8}"/>
          </ac:spMkLst>
        </pc:spChg>
        <pc:spChg chg="del mod">
          <ac:chgData name="旭 崔" userId="c9529ebc8e11f68e" providerId="LiveId" clId="{5BFBD16D-A67E-47A1-BF8F-AD1BE8E7C388}" dt="2025-11-25T02:16:12.990" v="20175" actId="478"/>
          <ac:spMkLst>
            <pc:docMk/>
            <pc:sldMk cId="706323791" sldId="296"/>
            <ac:spMk id="6" creationId="{B61E2110-86A1-99AF-E2F7-629C98AC1472}"/>
          </ac:spMkLst>
        </pc:spChg>
        <pc:spChg chg="add mod topLvl">
          <ac:chgData name="旭 崔" userId="c9529ebc8e11f68e" providerId="LiveId" clId="{5BFBD16D-A67E-47A1-BF8F-AD1BE8E7C388}" dt="2025-11-25T08:59:46.475" v="20716" actId="165"/>
          <ac:spMkLst>
            <pc:docMk/>
            <pc:sldMk cId="706323791" sldId="296"/>
            <ac:spMk id="8" creationId="{9B7F559A-7A41-D60B-B24C-7F18DCAD05FB}"/>
          </ac:spMkLst>
        </pc:spChg>
        <pc:spChg chg="add mod topLvl">
          <ac:chgData name="旭 崔" userId="c9529ebc8e11f68e" providerId="LiveId" clId="{5BFBD16D-A67E-47A1-BF8F-AD1BE8E7C388}" dt="2025-11-26T07:54:45.381" v="20818" actId="6549"/>
          <ac:spMkLst>
            <pc:docMk/>
            <pc:sldMk cId="706323791" sldId="296"/>
            <ac:spMk id="9" creationId="{0103A75A-8213-30CE-9540-E9541691EC78}"/>
          </ac:spMkLst>
        </pc:spChg>
        <pc:grpChg chg="add del mod">
          <ac:chgData name="旭 崔" userId="c9529ebc8e11f68e" providerId="LiveId" clId="{5BFBD16D-A67E-47A1-BF8F-AD1BE8E7C388}" dt="2025-11-25T08:59:46.475" v="20716" actId="165"/>
          <ac:grpSpMkLst>
            <pc:docMk/>
            <pc:sldMk cId="706323791" sldId="296"/>
            <ac:grpSpMk id="3" creationId="{3016572B-71BF-9979-7F51-3994AD09CBAA}"/>
          </ac:grpSpMkLst>
        </pc:grpChg>
        <pc:picChg chg="add del mod">
          <ac:chgData name="旭 崔" userId="c9529ebc8e11f68e" providerId="LiveId" clId="{5BFBD16D-A67E-47A1-BF8F-AD1BE8E7C388}" dt="2025-11-26T07:57:31.527" v="20853" actId="478"/>
          <ac:picMkLst>
            <pc:docMk/>
            <pc:sldMk cId="706323791" sldId="296"/>
            <ac:picMk id="2" creationId="{A6EFFFF3-EE90-1159-4F40-71FF3E2D4CBC}"/>
          </ac:picMkLst>
        </pc:picChg>
        <pc:picChg chg="add mod">
          <ac:chgData name="旭 崔" userId="c9529ebc8e11f68e" providerId="LiveId" clId="{5BFBD16D-A67E-47A1-BF8F-AD1BE8E7C388}" dt="2025-11-26T07:57:33.726" v="20855" actId="1076"/>
          <ac:picMkLst>
            <pc:docMk/>
            <pc:sldMk cId="706323791" sldId="296"/>
            <ac:picMk id="6" creationId="{74ABCDD4-CCF8-62D8-04E1-C8E3AD55B772}"/>
          </ac:picMkLst>
        </pc:picChg>
        <pc:picChg chg="add del mod">
          <ac:chgData name="旭 崔" userId="c9529ebc8e11f68e" providerId="LiveId" clId="{5BFBD16D-A67E-47A1-BF8F-AD1BE8E7C388}" dt="2025-11-25T07:42:48.921" v="20660" actId="478"/>
          <ac:picMkLst>
            <pc:docMk/>
            <pc:sldMk cId="706323791" sldId="296"/>
            <ac:picMk id="7" creationId="{6554DB6B-AB4D-29C7-5401-41EAAD3D82EE}"/>
          </ac:picMkLst>
        </pc:picChg>
      </pc:sldChg>
      <pc:sldChg chg="addSp delSp modSp add mod modTransition modClrScheme delAnim modAnim chgLayout modNotesTx">
        <pc:chgData name="旭 崔" userId="c9529ebc8e11f68e" providerId="LiveId" clId="{5BFBD16D-A67E-47A1-BF8F-AD1BE8E7C388}" dt="2025-11-26T07:57:44.363" v="20858" actId="1076"/>
        <pc:sldMkLst>
          <pc:docMk/>
          <pc:sldMk cId="4108107589" sldId="297"/>
        </pc:sldMkLst>
        <pc:spChg chg="add mod">
          <ac:chgData name="旭 崔" userId="c9529ebc8e11f68e" providerId="LiveId" clId="{5BFBD16D-A67E-47A1-BF8F-AD1BE8E7C388}" dt="2025-11-17T07:45:51.198" v="15295"/>
          <ac:spMkLst>
            <pc:docMk/>
            <pc:sldMk cId="4108107589" sldId="297"/>
            <ac:spMk id="2" creationId="{C6982086-B5E7-D8E2-399E-EB99F16C88CF}"/>
          </ac:spMkLst>
        </pc:spChg>
        <pc:spChg chg="add mod topLvl">
          <ac:chgData name="旭 崔" userId="c9529ebc8e11f68e" providerId="LiveId" clId="{5BFBD16D-A67E-47A1-BF8F-AD1BE8E7C388}" dt="2025-11-25T08:59:40.141" v="20715" actId="165"/>
          <ac:spMkLst>
            <pc:docMk/>
            <pc:sldMk cId="4108107589" sldId="297"/>
            <ac:spMk id="3" creationId="{B05C06BF-B636-3B8A-5569-E113A8EDAA7B}"/>
          </ac:spMkLst>
        </pc:spChg>
        <pc:spChg chg="add mod topLvl">
          <ac:chgData name="旭 崔" userId="c9529ebc8e11f68e" providerId="LiveId" clId="{5BFBD16D-A67E-47A1-BF8F-AD1BE8E7C388}" dt="2025-11-25T08:59:40.141" v="20715" actId="165"/>
          <ac:spMkLst>
            <pc:docMk/>
            <pc:sldMk cId="4108107589" sldId="297"/>
            <ac:spMk id="4" creationId="{DB6B0EDF-D0FE-9BB4-8604-8DB78F9FBDCF}"/>
          </ac:spMkLst>
        </pc:spChg>
        <pc:spChg chg="add mod topLvl">
          <ac:chgData name="旭 崔" userId="c9529ebc8e11f68e" providerId="LiveId" clId="{5BFBD16D-A67E-47A1-BF8F-AD1BE8E7C388}" dt="2025-11-25T08:59:40.141" v="20715" actId="165"/>
          <ac:spMkLst>
            <pc:docMk/>
            <pc:sldMk cId="4108107589" sldId="297"/>
            <ac:spMk id="6" creationId="{00BA2F5B-C6B6-5EFD-C86C-3C0DEF09D09E}"/>
          </ac:spMkLst>
        </pc:spChg>
        <pc:spChg chg="del mod">
          <ac:chgData name="旭 崔" userId="c9529ebc8e11f68e" providerId="LiveId" clId="{5BFBD16D-A67E-47A1-BF8F-AD1BE8E7C388}" dt="2025-11-25T02:18:06.423" v="20195" actId="478"/>
          <ac:spMkLst>
            <pc:docMk/>
            <pc:sldMk cId="4108107589" sldId="297"/>
            <ac:spMk id="7" creationId="{CB5BA416-CA7A-6402-76D6-3CDD5F5FB646}"/>
          </ac:spMkLst>
        </pc:spChg>
        <pc:spChg chg="del mod">
          <ac:chgData name="旭 崔" userId="c9529ebc8e11f68e" providerId="LiveId" clId="{5BFBD16D-A67E-47A1-BF8F-AD1BE8E7C388}" dt="2025-11-26T07:48:30.590" v="20793"/>
          <ac:spMkLst>
            <pc:docMk/>
            <pc:sldMk cId="4108107589" sldId="297"/>
            <ac:spMk id="8" creationId="{EABDA7CD-5A12-D547-CE6D-028E26823F3F}"/>
          </ac:spMkLst>
        </pc:spChg>
        <pc:grpChg chg="add del mod">
          <ac:chgData name="旭 崔" userId="c9529ebc8e11f68e" providerId="LiveId" clId="{5BFBD16D-A67E-47A1-BF8F-AD1BE8E7C388}" dt="2025-11-25T08:59:40.141" v="20715" actId="165"/>
          <ac:grpSpMkLst>
            <pc:docMk/>
            <pc:sldMk cId="4108107589" sldId="297"/>
            <ac:grpSpMk id="7" creationId="{7AEDC271-6364-DB05-8119-87FF2B16F6C6}"/>
          </ac:grpSpMkLst>
        </pc:grpChg>
        <pc:picChg chg="add del mod">
          <ac:chgData name="旭 崔" userId="c9529ebc8e11f68e" providerId="LiveId" clId="{5BFBD16D-A67E-47A1-BF8F-AD1BE8E7C388}" dt="2025-11-26T07:57:41.689" v="20856" actId="478"/>
          <ac:picMkLst>
            <pc:docMk/>
            <pc:sldMk cId="4108107589" sldId="297"/>
            <ac:picMk id="5" creationId="{7E8B68C4-7393-4F9E-AD91-90514C545547}"/>
          </ac:picMkLst>
        </pc:picChg>
        <pc:picChg chg="add mod">
          <ac:chgData name="旭 崔" userId="c9529ebc8e11f68e" providerId="LiveId" clId="{5BFBD16D-A67E-47A1-BF8F-AD1BE8E7C388}" dt="2025-11-26T07:57:44.363" v="20858" actId="1076"/>
          <ac:picMkLst>
            <pc:docMk/>
            <pc:sldMk cId="4108107589" sldId="297"/>
            <ac:picMk id="8" creationId="{264099E1-7089-53A1-DB86-E0362A7A4C07}"/>
          </ac:picMkLst>
        </pc:picChg>
      </pc:sldChg>
      <pc:sldChg chg="addSp delSp modSp add mod modTransition modClrScheme addAnim delAnim modAnim chgLayout modNotesTx">
        <pc:chgData name="旭 崔" userId="c9529ebc8e11f68e" providerId="LiveId" clId="{5BFBD16D-A67E-47A1-BF8F-AD1BE8E7C388}" dt="2025-11-26T07:58:04.428" v="20863" actId="1076"/>
        <pc:sldMkLst>
          <pc:docMk/>
          <pc:sldMk cId="3126321652" sldId="298"/>
        </pc:sldMkLst>
        <pc:spChg chg="add mod">
          <ac:chgData name="旭 崔" userId="c9529ebc8e11f68e" providerId="LiveId" clId="{5BFBD16D-A67E-47A1-BF8F-AD1BE8E7C388}" dt="2025-11-17T07:47:07.058" v="15358" actId="6549"/>
          <ac:spMkLst>
            <pc:docMk/>
            <pc:sldMk cId="3126321652" sldId="298"/>
            <ac:spMk id="2" creationId="{1636EC4E-959F-93C4-5422-A8F9AA3D8203}"/>
          </ac:spMkLst>
        </pc:spChg>
        <pc:spChg chg="add mod topLvl">
          <ac:chgData name="旭 崔" userId="c9529ebc8e11f68e" providerId="LiveId" clId="{5BFBD16D-A67E-47A1-BF8F-AD1BE8E7C388}" dt="2025-11-25T08:59:33.315" v="20714" actId="165"/>
          <ac:spMkLst>
            <pc:docMk/>
            <pc:sldMk cId="3126321652" sldId="298"/>
            <ac:spMk id="3" creationId="{EBC26FDB-380D-6718-ACB9-ADC0063AB26F}"/>
          </ac:spMkLst>
        </pc:spChg>
        <pc:spChg chg="add mod topLvl">
          <ac:chgData name="旭 崔" userId="c9529ebc8e11f68e" providerId="LiveId" clId="{5BFBD16D-A67E-47A1-BF8F-AD1BE8E7C388}" dt="2025-11-25T08:59:33.315" v="20714" actId="165"/>
          <ac:spMkLst>
            <pc:docMk/>
            <pc:sldMk cId="3126321652" sldId="298"/>
            <ac:spMk id="4" creationId="{8CBF6812-B30D-3767-7085-9F5A95CA2CFE}"/>
          </ac:spMkLst>
        </pc:spChg>
        <pc:spChg chg="add mod topLvl">
          <ac:chgData name="旭 崔" userId="c9529ebc8e11f68e" providerId="LiveId" clId="{5BFBD16D-A67E-47A1-BF8F-AD1BE8E7C388}" dt="2025-11-25T08:59:33.315" v="20714" actId="165"/>
          <ac:spMkLst>
            <pc:docMk/>
            <pc:sldMk cId="3126321652" sldId="298"/>
            <ac:spMk id="5" creationId="{11F86853-E6B9-A0FE-7D08-4A19C8D7A4B4}"/>
          </ac:spMkLst>
        </pc:spChg>
        <pc:spChg chg="del mod">
          <ac:chgData name="旭 崔" userId="c9529ebc8e11f68e" providerId="LiveId" clId="{5BFBD16D-A67E-47A1-BF8F-AD1BE8E7C388}" dt="2025-11-25T02:18:40.039" v="20202" actId="478"/>
          <ac:spMkLst>
            <pc:docMk/>
            <pc:sldMk cId="3126321652" sldId="298"/>
            <ac:spMk id="8" creationId="{967763BF-A8CD-ED0A-8A36-29B50AB28120}"/>
          </ac:spMkLst>
        </pc:spChg>
        <pc:spChg chg="del mod">
          <ac:chgData name="旭 崔" userId="c9529ebc8e11f68e" providerId="LiveId" clId="{5BFBD16D-A67E-47A1-BF8F-AD1BE8E7C388}" dt="2025-11-26T07:48:33.770" v="20796"/>
          <ac:spMkLst>
            <pc:docMk/>
            <pc:sldMk cId="3126321652" sldId="298"/>
            <ac:spMk id="8" creationId="{DD56B6CE-D4B7-5A7E-D8C5-1D2107713881}"/>
          </ac:spMkLst>
        </pc:spChg>
        <pc:spChg chg="add mod">
          <ac:chgData name="旭 崔" userId="c9529ebc8e11f68e" providerId="LiveId" clId="{5BFBD16D-A67E-47A1-BF8F-AD1BE8E7C388}" dt="2025-11-25T08:54:08.733" v="20680" actId="1076"/>
          <ac:spMkLst>
            <pc:docMk/>
            <pc:sldMk cId="3126321652" sldId="298"/>
            <ac:spMk id="36" creationId="{8105517B-FD56-FAA3-08ED-921B65B3CC87}"/>
          </ac:spMkLst>
        </pc:spChg>
        <pc:spChg chg="add mod">
          <ac:chgData name="旭 崔" userId="c9529ebc8e11f68e" providerId="LiveId" clId="{5BFBD16D-A67E-47A1-BF8F-AD1BE8E7C388}" dt="2025-11-25T08:54:08.733" v="20680" actId="1076"/>
          <ac:spMkLst>
            <pc:docMk/>
            <pc:sldMk cId="3126321652" sldId="298"/>
            <ac:spMk id="37" creationId="{11DC68A3-8388-6388-1AF0-FFC134F73EC3}"/>
          </ac:spMkLst>
        </pc:spChg>
        <pc:spChg chg="add mod">
          <ac:chgData name="旭 崔" userId="c9529ebc8e11f68e" providerId="LiveId" clId="{5BFBD16D-A67E-47A1-BF8F-AD1BE8E7C388}" dt="2025-11-25T08:54:08.733" v="20680" actId="1076"/>
          <ac:spMkLst>
            <pc:docMk/>
            <pc:sldMk cId="3126321652" sldId="298"/>
            <ac:spMk id="39" creationId="{CFE1E672-70B7-3E6C-628B-25085A56C3D9}"/>
          </ac:spMkLst>
        </pc:spChg>
        <pc:spChg chg="add mod">
          <ac:chgData name="旭 崔" userId="c9529ebc8e11f68e" providerId="LiveId" clId="{5BFBD16D-A67E-47A1-BF8F-AD1BE8E7C388}" dt="2025-11-25T08:54:08.733" v="20680" actId="1076"/>
          <ac:spMkLst>
            <pc:docMk/>
            <pc:sldMk cId="3126321652" sldId="298"/>
            <ac:spMk id="40" creationId="{CF0E2542-2073-1EE0-B4F9-3A095CD5E058}"/>
          </ac:spMkLst>
        </pc:spChg>
        <pc:grpChg chg="add del mod">
          <ac:chgData name="旭 崔" userId="c9529ebc8e11f68e" providerId="LiveId" clId="{5BFBD16D-A67E-47A1-BF8F-AD1BE8E7C388}" dt="2025-11-25T08:59:33.315" v="20714" actId="165"/>
          <ac:grpSpMkLst>
            <pc:docMk/>
            <pc:sldMk cId="3126321652" sldId="298"/>
            <ac:grpSpMk id="8" creationId="{CCFF5F31-9A63-8A52-B221-BD4745F33428}"/>
          </ac:grpSpMkLst>
        </pc:grpChg>
        <pc:picChg chg="add del mod">
          <ac:chgData name="旭 崔" userId="c9529ebc8e11f68e" providerId="LiveId" clId="{5BFBD16D-A67E-47A1-BF8F-AD1BE8E7C388}" dt="2025-11-25T08:35:56.600" v="20673" actId="478"/>
          <ac:picMkLst>
            <pc:docMk/>
            <pc:sldMk cId="3126321652" sldId="298"/>
            <ac:picMk id="6" creationId="{B24D9519-7BCA-2163-A685-226BFAAB4E14}"/>
          </ac:picMkLst>
        </pc:picChg>
        <pc:picChg chg="add del mod">
          <ac:chgData name="旭 崔" userId="c9529ebc8e11f68e" providerId="LiveId" clId="{5BFBD16D-A67E-47A1-BF8F-AD1BE8E7C388}" dt="2025-11-26T07:57:56.132" v="20859" actId="478"/>
          <ac:picMkLst>
            <pc:docMk/>
            <pc:sldMk cId="3126321652" sldId="298"/>
            <ac:picMk id="7" creationId="{442722AA-7258-1F7E-9CC9-67F228A46F8D}"/>
          </ac:picMkLst>
        </pc:picChg>
        <pc:picChg chg="add mod modCrop">
          <ac:chgData name="旭 崔" userId="c9529ebc8e11f68e" providerId="LiveId" clId="{5BFBD16D-A67E-47A1-BF8F-AD1BE8E7C388}" dt="2025-11-26T07:58:04.428" v="20863" actId="1076"/>
          <ac:picMkLst>
            <pc:docMk/>
            <pc:sldMk cId="3126321652" sldId="298"/>
            <ac:picMk id="8" creationId="{9075FAB7-C4E4-4DAD-72E4-E9F35F2127B5}"/>
          </ac:picMkLst>
        </pc:picChg>
        <pc:picChg chg="add del mod">
          <ac:chgData name="旭 崔" userId="c9529ebc8e11f68e" providerId="LiveId" clId="{5BFBD16D-A67E-47A1-BF8F-AD1BE8E7C388}" dt="2025-11-25T08:35:12.202" v="20670" actId="478"/>
          <ac:picMkLst>
            <pc:docMk/>
            <pc:sldMk cId="3126321652" sldId="298"/>
            <ac:picMk id="42" creationId="{3E3AD305-E407-FF0C-4735-CDB398A41657}"/>
          </ac:picMkLst>
        </pc:picChg>
        <pc:picChg chg="add mod">
          <ac:chgData name="旭 崔" userId="c9529ebc8e11f68e" providerId="LiveId" clId="{5BFBD16D-A67E-47A1-BF8F-AD1BE8E7C388}" dt="2025-11-25T08:54:08.733" v="20680" actId="1076"/>
          <ac:picMkLst>
            <pc:docMk/>
            <pc:sldMk cId="3126321652" sldId="298"/>
            <ac:picMk id="43" creationId="{D3E44DE2-78B5-C3AC-A71C-BE581353B772}"/>
          </ac:picMkLst>
        </pc:picChg>
      </pc:sldChg>
      <pc:sldChg chg="addSp delSp modSp add mod modTransition modClrScheme addAnim delAnim modAnim chgLayout modNotesTx">
        <pc:chgData name="旭 崔" userId="c9529ebc8e11f68e" providerId="LiveId" clId="{5BFBD16D-A67E-47A1-BF8F-AD1BE8E7C388}" dt="2025-11-26T07:55:47.207" v="20831" actId="20577"/>
        <pc:sldMkLst>
          <pc:docMk/>
          <pc:sldMk cId="3314286703" sldId="299"/>
        </pc:sldMkLst>
        <pc:spChg chg="del mod">
          <ac:chgData name="旭 崔" userId="c9529ebc8e11f68e" providerId="LiveId" clId="{5BFBD16D-A67E-47A1-BF8F-AD1BE8E7C388}" dt="2025-11-25T02:14:45.580" v="20155" actId="478"/>
          <ac:spMkLst>
            <pc:docMk/>
            <pc:sldMk cId="3314286703" sldId="299"/>
            <ac:spMk id="2" creationId="{5686CE2F-8D6A-F8BD-F5E5-B1EDD56257C1}"/>
          </ac:spMkLst>
        </pc:spChg>
        <pc:spChg chg="add mod topLvl">
          <ac:chgData name="旭 崔" userId="c9529ebc8e11f68e" providerId="LiveId" clId="{5BFBD16D-A67E-47A1-BF8F-AD1BE8E7C388}" dt="2025-11-25T09:00:00.459" v="20719" actId="165"/>
          <ac:spMkLst>
            <pc:docMk/>
            <pc:sldMk cId="3314286703" sldId="299"/>
            <ac:spMk id="4" creationId="{8AE8D728-05FD-8BAE-4E19-C141CFD059FB}"/>
          </ac:spMkLst>
        </pc:spChg>
        <pc:spChg chg="add mod">
          <ac:chgData name="旭 崔" userId="c9529ebc8e11f68e" providerId="LiveId" clId="{5BFBD16D-A67E-47A1-BF8F-AD1BE8E7C388}" dt="2025-11-17T07:42:21.011" v="15043"/>
          <ac:spMkLst>
            <pc:docMk/>
            <pc:sldMk cId="3314286703" sldId="299"/>
            <ac:spMk id="6" creationId="{0FB1A092-C499-8031-94F9-E332DBB8A6BD}"/>
          </ac:spMkLst>
        </pc:spChg>
        <pc:spChg chg="add mod">
          <ac:chgData name="旭 崔" userId="c9529ebc8e11f68e" providerId="LiveId" clId="{5BFBD16D-A67E-47A1-BF8F-AD1BE8E7C388}" dt="2025-11-17T08:23:53.978" v="15750" actId="1076"/>
          <ac:spMkLst>
            <pc:docMk/>
            <pc:sldMk cId="3314286703" sldId="299"/>
            <ac:spMk id="7" creationId="{712FB287-A21F-E175-64ED-764F6E9671AE}"/>
          </ac:spMkLst>
        </pc:spChg>
        <pc:spChg chg="add mod">
          <ac:chgData name="旭 崔" userId="c9529ebc8e11f68e" providerId="LiveId" clId="{5BFBD16D-A67E-47A1-BF8F-AD1BE8E7C388}" dt="2025-11-17T08:23:53.978" v="15750" actId="1076"/>
          <ac:spMkLst>
            <pc:docMk/>
            <pc:sldMk cId="3314286703" sldId="299"/>
            <ac:spMk id="8" creationId="{6F340869-932C-56D4-AB47-F48211043D9C}"/>
          </ac:spMkLst>
        </pc:spChg>
        <pc:spChg chg="add mod topLvl">
          <ac:chgData name="旭 崔" userId="c9529ebc8e11f68e" providerId="LiveId" clId="{5BFBD16D-A67E-47A1-BF8F-AD1BE8E7C388}" dt="2025-11-25T09:00:00.459" v="20719" actId="165"/>
          <ac:spMkLst>
            <pc:docMk/>
            <pc:sldMk cId="3314286703" sldId="299"/>
            <ac:spMk id="9" creationId="{F24628C5-A92C-2550-A4CF-6F04D90F2EFA}"/>
          </ac:spMkLst>
        </pc:spChg>
        <pc:spChg chg="add mod topLvl">
          <ac:chgData name="旭 崔" userId="c9529ebc8e11f68e" providerId="LiveId" clId="{5BFBD16D-A67E-47A1-BF8F-AD1BE8E7C388}" dt="2025-11-25T09:00:00.459" v="20719" actId="165"/>
          <ac:spMkLst>
            <pc:docMk/>
            <pc:sldMk cId="3314286703" sldId="299"/>
            <ac:spMk id="10" creationId="{2F172706-17DB-F3B6-6A1F-97F1A03CA078}"/>
          </ac:spMkLst>
        </pc:spChg>
        <pc:spChg chg="add mod">
          <ac:chgData name="旭 崔" userId="c9529ebc8e11f68e" providerId="LiveId" clId="{5BFBD16D-A67E-47A1-BF8F-AD1BE8E7C388}" dt="2025-11-17T08:23:53.978" v="15750" actId="1076"/>
          <ac:spMkLst>
            <pc:docMk/>
            <pc:sldMk cId="3314286703" sldId="299"/>
            <ac:spMk id="11" creationId="{DAADE6C5-AA9B-34FA-A917-3B3CC360563B}"/>
          </ac:spMkLst>
        </pc:spChg>
        <pc:spChg chg="del mod">
          <ac:chgData name="旭 崔" userId="c9529ebc8e11f68e" providerId="LiveId" clId="{5BFBD16D-A67E-47A1-BF8F-AD1BE8E7C388}" dt="2025-11-26T07:48:09.676" v="20781"/>
          <ac:spMkLst>
            <pc:docMk/>
            <pc:sldMk cId="3314286703" sldId="299"/>
            <ac:spMk id="12" creationId="{CB0D16F7-9242-B952-1A4C-125497AEC527}"/>
          </ac:spMkLst>
        </pc:spChg>
        <pc:spChg chg="add mod">
          <ac:chgData name="旭 崔" userId="c9529ebc8e11f68e" providerId="LiveId" clId="{5BFBD16D-A67E-47A1-BF8F-AD1BE8E7C388}" dt="2025-11-17T08:23:53.978" v="15750" actId="1076"/>
          <ac:spMkLst>
            <pc:docMk/>
            <pc:sldMk cId="3314286703" sldId="299"/>
            <ac:spMk id="13" creationId="{2264FF59-4419-BEC3-F69C-98853AD920F1}"/>
          </ac:spMkLst>
        </pc:spChg>
        <pc:spChg chg="add mod">
          <ac:chgData name="旭 崔" userId="c9529ebc8e11f68e" providerId="LiveId" clId="{5BFBD16D-A67E-47A1-BF8F-AD1BE8E7C388}" dt="2025-11-17T08:23:53.978" v="15750" actId="1076"/>
          <ac:spMkLst>
            <pc:docMk/>
            <pc:sldMk cId="3314286703" sldId="299"/>
            <ac:spMk id="32" creationId="{9896B8EE-88EC-E5A4-D077-CB584B623757}"/>
          </ac:spMkLst>
        </pc:spChg>
        <pc:spChg chg="add mod">
          <ac:chgData name="旭 崔" userId="c9529ebc8e11f68e" providerId="LiveId" clId="{5BFBD16D-A67E-47A1-BF8F-AD1BE8E7C388}" dt="2025-11-07T02:14:26.451" v="1073" actId="164"/>
          <ac:spMkLst>
            <pc:docMk/>
            <pc:sldMk cId="3314286703" sldId="299"/>
            <ac:spMk id="33" creationId="{6779C9F7-C628-71B9-BD26-3EEB9A62DC3E}"/>
          </ac:spMkLst>
        </pc:spChg>
        <pc:spChg chg="mod ord">
          <ac:chgData name="旭 崔" userId="c9529ebc8e11f68e" providerId="LiveId" clId="{5BFBD16D-A67E-47A1-BF8F-AD1BE8E7C388}" dt="2025-11-17T07:42:31.776" v="15044" actId="1076"/>
          <ac:spMkLst>
            <pc:docMk/>
            <pc:sldMk cId="3314286703" sldId="299"/>
            <ac:spMk id="45" creationId="{7027B3E3-9FE2-630C-A1A1-56B928576247}"/>
          </ac:spMkLst>
        </pc:spChg>
        <pc:grpChg chg="add del mod">
          <ac:chgData name="旭 崔" userId="c9529ebc8e11f68e" providerId="LiveId" clId="{5BFBD16D-A67E-47A1-BF8F-AD1BE8E7C388}" dt="2025-11-25T09:00:00.459" v="20719" actId="165"/>
          <ac:grpSpMkLst>
            <pc:docMk/>
            <pc:sldMk cId="3314286703" sldId="299"/>
            <ac:grpSpMk id="2" creationId="{48D45D31-17BC-6CE2-662D-703977D07FAD}"/>
          </ac:grpSpMkLst>
        </pc:grpChg>
        <pc:grpChg chg="add mod">
          <ac:chgData name="旭 崔" userId="c9529ebc8e11f68e" providerId="LiveId" clId="{5BFBD16D-A67E-47A1-BF8F-AD1BE8E7C388}" dt="2025-11-17T07:42:31.776" v="15044" actId="1076"/>
          <ac:grpSpMkLst>
            <pc:docMk/>
            <pc:sldMk cId="3314286703" sldId="299"/>
            <ac:grpSpMk id="5" creationId="{4B960195-D3EE-4314-386D-56B05B5DA28C}"/>
          </ac:grpSpMkLst>
        </pc:grpChg>
        <pc:grpChg chg="add mod ord">
          <ac:chgData name="旭 崔" userId="c9529ebc8e11f68e" providerId="LiveId" clId="{5BFBD16D-A67E-47A1-BF8F-AD1BE8E7C388}" dt="2025-11-17T08:23:53.978" v="15750" actId="1076"/>
          <ac:grpSpMkLst>
            <pc:docMk/>
            <pc:sldMk cId="3314286703" sldId="299"/>
            <ac:grpSpMk id="36" creationId="{70B31565-CE93-8F2A-5EAC-4FFED1345030}"/>
          </ac:grpSpMkLst>
        </pc:grpChg>
        <pc:grpChg chg="mod">
          <ac:chgData name="旭 崔" userId="c9529ebc8e11f68e" providerId="LiveId" clId="{5BFBD16D-A67E-47A1-BF8F-AD1BE8E7C388}" dt="2025-11-07T02:14:26.451" v="1073" actId="164"/>
          <ac:grpSpMkLst>
            <pc:docMk/>
            <pc:sldMk cId="3314286703" sldId="299"/>
            <ac:grpSpMk id="46" creationId="{9FB6DEC4-C70B-931A-CBB6-CD4E5EBB781F}"/>
          </ac:grpSpMkLst>
        </pc:grpChg>
        <pc:picChg chg="add mod">
          <ac:chgData name="旭 崔" userId="c9529ebc8e11f68e" providerId="LiveId" clId="{5BFBD16D-A67E-47A1-BF8F-AD1BE8E7C388}" dt="2025-11-07T02:10:51.606" v="1022" actId="164"/>
          <ac:picMkLst>
            <pc:docMk/>
            <pc:sldMk cId="3314286703" sldId="299"/>
            <ac:picMk id="3" creationId="{84EE710C-8C57-266F-A93C-3B2874ABBA2E}"/>
          </ac:picMkLst>
        </pc:picChg>
        <pc:picChg chg="mod">
          <ac:chgData name="旭 崔" userId="c9529ebc8e11f68e" providerId="LiveId" clId="{5BFBD16D-A67E-47A1-BF8F-AD1BE8E7C388}" dt="2025-11-07T02:14:20.771" v="1072" actId="164"/>
          <ac:picMkLst>
            <pc:docMk/>
            <pc:sldMk cId="3314286703" sldId="299"/>
            <ac:picMk id="47" creationId="{C28267C0-46F4-2A8D-BAF2-292F423D00C8}"/>
          </ac:picMkLst>
        </pc:picChg>
        <pc:picChg chg="mod">
          <ac:chgData name="旭 崔" userId="c9529ebc8e11f68e" providerId="LiveId" clId="{5BFBD16D-A67E-47A1-BF8F-AD1BE8E7C388}" dt="2025-11-07T02:14:20.771" v="1072" actId="164"/>
          <ac:picMkLst>
            <pc:docMk/>
            <pc:sldMk cId="3314286703" sldId="299"/>
            <ac:picMk id="48" creationId="{A5A74CF2-F3DC-6100-B2FA-20EE3F0F9F6A}"/>
          </ac:picMkLst>
        </pc:picChg>
        <pc:picChg chg="mod">
          <ac:chgData name="旭 崔" userId="c9529ebc8e11f68e" providerId="LiveId" clId="{5BFBD16D-A67E-47A1-BF8F-AD1BE8E7C388}" dt="2025-11-07T02:10:51.606" v="1022" actId="164"/>
          <ac:picMkLst>
            <pc:docMk/>
            <pc:sldMk cId="3314286703" sldId="299"/>
            <ac:picMk id="49" creationId="{6BD9B2F7-2CD6-9942-5B8D-392794BF619F}"/>
          </ac:picMkLst>
        </pc:picChg>
      </pc:sldChg>
      <pc:sldChg chg="addSp delSp modSp add mod modTransition modClrScheme addAnim delAnim modAnim chgLayout modNotesTx">
        <pc:chgData name="旭 崔" userId="c9529ebc8e11f68e" providerId="LiveId" clId="{5BFBD16D-A67E-47A1-BF8F-AD1BE8E7C388}" dt="2025-11-26T07:55:40.910" v="20829" actId="20577"/>
        <pc:sldMkLst>
          <pc:docMk/>
          <pc:sldMk cId="1680830604" sldId="305"/>
        </pc:sldMkLst>
        <pc:spChg chg="del mod">
          <ac:chgData name="旭 崔" userId="c9529ebc8e11f68e" providerId="LiveId" clId="{5BFBD16D-A67E-47A1-BF8F-AD1BE8E7C388}" dt="2025-11-26T07:47:59.625" v="20775"/>
          <ac:spMkLst>
            <pc:docMk/>
            <pc:sldMk cId="1680830604" sldId="305"/>
            <ac:spMk id="4" creationId="{B164A384-E52D-14D6-2D0C-583DBEB62567}"/>
          </ac:spMkLst>
        </pc:spChg>
        <pc:spChg chg="mod">
          <ac:chgData name="旭 崔" userId="c9529ebc8e11f68e" providerId="LiveId" clId="{5BFBD16D-A67E-47A1-BF8F-AD1BE8E7C388}" dt="2025-11-24T03:12:21.210" v="18019"/>
          <ac:spMkLst>
            <pc:docMk/>
            <pc:sldMk cId="1680830604" sldId="305"/>
            <ac:spMk id="40" creationId="{0EE0C11E-FC96-0890-6B3A-FBE67EB55F7E}"/>
          </ac:spMkLst>
        </pc:spChg>
        <pc:spChg chg="mod">
          <ac:chgData name="旭 崔" userId="c9529ebc8e11f68e" providerId="LiveId" clId="{5BFBD16D-A67E-47A1-BF8F-AD1BE8E7C388}" dt="2025-11-24T03:08:47.073" v="17885"/>
          <ac:spMkLst>
            <pc:docMk/>
            <pc:sldMk cId="1680830604" sldId="305"/>
            <ac:spMk id="158" creationId="{F24201AE-31D0-AE90-0FC3-90904A43570C}"/>
          </ac:spMkLst>
        </pc:spChg>
        <pc:spChg chg="mod">
          <ac:chgData name="旭 崔" userId="c9529ebc8e11f68e" providerId="LiveId" clId="{5BFBD16D-A67E-47A1-BF8F-AD1BE8E7C388}" dt="2025-11-24T03:08:47.073" v="17885"/>
          <ac:spMkLst>
            <pc:docMk/>
            <pc:sldMk cId="1680830604" sldId="305"/>
            <ac:spMk id="159" creationId="{3DAA4298-8C4B-C959-7674-BB511A339255}"/>
          </ac:spMkLst>
        </pc:spChg>
        <pc:spChg chg="del mod">
          <ac:chgData name="旭 崔" userId="c9529ebc8e11f68e" providerId="LiveId" clId="{5BFBD16D-A67E-47A1-BF8F-AD1BE8E7C388}" dt="2025-11-25T06:32:19.371" v="20652" actId="478"/>
          <ac:spMkLst>
            <pc:docMk/>
            <pc:sldMk cId="1680830604" sldId="305"/>
            <ac:spMk id="173" creationId="{CEB564F2-ED6B-8A25-24B0-3CB5C7AE84D7}"/>
          </ac:spMkLst>
        </pc:spChg>
        <pc:spChg chg="mod">
          <ac:chgData name="旭 崔" userId="c9529ebc8e11f68e" providerId="LiveId" clId="{5BFBD16D-A67E-47A1-BF8F-AD1BE8E7C388}" dt="2025-11-24T03:08:47.073" v="17885"/>
          <ac:spMkLst>
            <pc:docMk/>
            <pc:sldMk cId="1680830604" sldId="305"/>
            <ac:spMk id="176" creationId="{DD092547-A007-AFCD-4169-EC947DD08644}"/>
          </ac:spMkLst>
        </pc:spChg>
        <pc:spChg chg="mod">
          <ac:chgData name="旭 崔" userId="c9529ebc8e11f68e" providerId="LiveId" clId="{5BFBD16D-A67E-47A1-BF8F-AD1BE8E7C388}" dt="2025-11-24T03:08:47.073" v="17885"/>
          <ac:spMkLst>
            <pc:docMk/>
            <pc:sldMk cId="1680830604" sldId="305"/>
            <ac:spMk id="198" creationId="{08DEF978-6543-0F47-B389-D9A8C049F789}"/>
          </ac:spMkLst>
        </pc:spChg>
        <pc:spChg chg="mod">
          <ac:chgData name="旭 崔" userId="c9529ebc8e11f68e" providerId="LiveId" clId="{5BFBD16D-A67E-47A1-BF8F-AD1BE8E7C388}" dt="2025-11-24T03:08:47.073" v="17885"/>
          <ac:spMkLst>
            <pc:docMk/>
            <pc:sldMk cId="1680830604" sldId="305"/>
            <ac:spMk id="209" creationId="{6C4314E9-C69C-A613-C0BD-15018EB2AB71}"/>
          </ac:spMkLst>
        </pc:spChg>
        <pc:spChg chg="mod">
          <ac:chgData name="旭 崔" userId="c9529ebc8e11f68e" providerId="LiveId" clId="{5BFBD16D-A67E-47A1-BF8F-AD1BE8E7C388}" dt="2025-11-24T03:08:47.073" v="17885"/>
          <ac:spMkLst>
            <pc:docMk/>
            <pc:sldMk cId="1680830604" sldId="305"/>
            <ac:spMk id="221" creationId="{A4C09BBD-EDCF-0A8C-F137-5E702B52C563}"/>
          </ac:spMkLst>
        </pc:spChg>
        <pc:spChg chg="mod">
          <ac:chgData name="旭 崔" userId="c9529ebc8e11f68e" providerId="LiveId" clId="{5BFBD16D-A67E-47A1-BF8F-AD1BE8E7C388}" dt="2025-11-24T03:08:47.073" v="17885"/>
          <ac:spMkLst>
            <pc:docMk/>
            <pc:sldMk cId="1680830604" sldId="305"/>
            <ac:spMk id="228" creationId="{6EFAC4D2-86BF-C309-EC44-12BD7B24D61B}"/>
          </ac:spMkLst>
        </pc:spChg>
        <pc:spChg chg="mod">
          <ac:chgData name="旭 崔" userId="c9529ebc8e11f68e" providerId="LiveId" clId="{5BFBD16D-A67E-47A1-BF8F-AD1BE8E7C388}" dt="2025-11-24T03:08:47.073" v="17885"/>
          <ac:spMkLst>
            <pc:docMk/>
            <pc:sldMk cId="1680830604" sldId="305"/>
            <ac:spMk id="230" creationId="{9BA22318-A34D-0A43-0E91-8BEBFABB4D5A}"/>
          </ac:spMkLst>
        </pc:spChg>
        <pc:spChg chg="mod">
          <ac:chgData name="旭 崔" userId="c9529ebc8e11f68e" providerId="LiveId" clId="{5BFBD16D-A67E-47A1-BF8F-AD1BE8E7C388}" dt="2025-11-24T03:08:47.073" v="17885"/>
          <ac:spMkLst>
            <pc:docMk/>
            <pc:sldMk cId="1680830604" sldId="305"/>
            <ac:spMk id="239" creationId="{9646529B-3522-82BB-C690-77E225465F5A}"/>
          </ac:spMkLst>
        </pc:spChg>
        <pc:grpChg chg="add mod">
          <ac:chgData name="旭 崔" userId="c9529ebc8e11f68e" providerId="LiveId" clId="{5BFBD16D-A67E-47A1-BF8F-AD1BE8E7C388}" dt="2025-11-25T08:57:03.172" v="20696" actId="164"/>
          <ac:grpSpMkLst>
            <pc:docMk/>
            <pc:sldMk cId="1680830604" sldId="305"/>
            <ac:grpSpMk id="5" creationId="{5F2F250F-5907-87ED-FF0E-EC6B0EA6ADCB}"/>
          </ac:grpSpMkLst>
        </pc:grpChg>
        <pc:grpChg chg="mod">
          <ac:chgData name="旭 崔" userId="c9529ebc8e11f68e" providerId="LiveId" clId="{5BFBD16D-A67E-47A1-BF8F-AD1BE8E7C388}" dt="2025-11-25T08:57:03.172" v="20696" actId="164"/>
          <ac:grpSpMkLst>
            <pc:docMk/>
            <pc:sldMk cId="1680830604" sldId="305"/>
            <ac:grpSpMk id="147" creationId="{A36F4EF7-FCBE-6211-0492-5E2A5FF05846}"/>
          </ac:grpSpMkLst>
        </pc:grpChg>
        <pc:cxnChg chg="add mod ord">
          <ac:chgData name="旭 崔" userId="c9529ebc8e11f68e" providerId="LiveId" clId="{5BFBD16D-A67E-47A1-BF8F-AD1BE8E7C388}" dt="2025-11-25T08:57:23.582" v="20700" actId="167"/>
          <ac:cxnSpMkLst>
            <pc:docMk/>
            <pc:sldMk cId="1680830604" sldId="305"/>
            <ac:cxnSpMk id="2" creationId="{96C01E73-DCBF-F908-70EB-B97AB52767ED}"/>
          </ac:cxnSpMkLst>
        </pc:cxnChg>
      </pc:sldChg>
      <pc:sldChg chg="addSp delSp modSp new del mod modTransition modClrScheme addAnim delAnim modAnim chgLayout modNotesTx">
        <pc:chgData name="旭 崔" userId="c9529ebc8e11f68e" providerId="LiveId" clId="{5BFBD16D-A67E-47A1-BF8F-AD1BE8E7C388}" dt="2025-11-25T01:55:16.332" v="20006" actId="47"/>
        <pc:sldMkLst>
          <pc:docMk/>
          <pc:sldMk cId="3727404142" sldId="315"/>
        </pc:sldMkLst>
      </pc:sldChg>
      <pc:sldChg chg="addSp delSp modSp add del mod ord modTransition setBg modClrScheme addAnim delAnim modAnim chgLayout modNotesTx">
        <pc:chgData name="旭 崔" userId="c9529ebc8e11f68e" providerId="LiveId" clId="{5BFBD16D-A67E-47A1-BF8F-AD1BE8E7C388}" dt="2025-11-25T01:43:12.209" v="19752" actId="47"/>
        <pc:sldMkLst>
          <pc:docMk/>
          <pc:sldMk cId="2768279031" sldId="316"/>
        </pc:sldMkLst>
        <pc:grpChg chg="mod">
          <ac:chgData name="旭 崔" userId="c9529ebc8e11f68e" providerId="LiveId" clId="{5BFBD16D-A67E-47A1-BF8F-AD1BE8E7C388}" dt="2025-11-25T01:38:17.829" v="19529" actId="1076"/>
          <ac:grpSpMkLst>
            <pc:docMk/>
            <pc:sldMk cId="2768279031" sldId="316"/>
            <ac:grpSpMk id="30" creationId="{AC17F326-98EB-EDC8-E09F-7AE761A226E4}"/>
          </ac:grpSpMkLst>
        </pc:grpChg>
      </pc:sldChg>
      <pc:sldChg chg="addSp delSp modSp add mod setBg delAnim modAnim modNotesTx">
        <pc:chgData name="旭 崔" userId="c9529ebc8e11f68e" providerId="LiveId" clId="{5BFBD16D-A67E-47A1-BF8F-AD1BE8E7C388}" dt="2025-11-26T07:56:59.463" v="20845" actId="22"/>
        <pc:sldMkLst>
          <pc:docMk/>
          <pc:sldMk cId="2373044426" sldId="317"/>
        </pc:sldMkLst>
        <pc:spChg chg="del mod">
          <ac:chgData name="旭 崔" userId="c9529ebc8e11f68e" providerId="LiveId" clId="{5BFBD16D-A67E-47A1-BF8F-AD1BE8E7C388}" dt="2025-11-26T07:47:35.915" v="20766"/>
          <ac:spMkLst>
            <pc:docMk/>
            <pc:sldMk cId="2373044426" sldId="317"/>
            <ac:spMk id="3" creationId="{F918AE03-672F-9507-7B79-EE7BF7BC266E}"/>
          </ac:spMkLst>
        </pc:spChg>
        <pc:picChg chg="add">
          <ac:chgData name="旭 崔" userId="c9529ebc8e11f68e" providerId="LiveId" clId="{5BFBD16D-A67E-47A1-BF8F-AD1BE8E7C388}" dt="2025-11-26T07:56:59.463" v="20845" actId="22"/>
          <ac:picMkLst>
            <pc:docMk/>
            <pc:sldMk cId="2373044426" sldId="317"/>
            <ac:picMk id="3" creationId="{6C9886E0-FCD7-DEFF-4D60-AC420AE98546}"/>
          </ac:picMkLst>
        </pc:picChg>
        <pc:picChg chg="del mod modCrop">
          <ac:chgData name="旭 崔" userId="c9529ebc8e11f68e" providerId="LiveId" clId="{5BFBD16D-A67E-47A1-BF8F-AD1BE8E7C388}" dt="2025-11-26T07:56:59.044" v="20844" actId="478"/>
          <ac:picMkLst>
            <pc:docMk/>
            <pc:sldMk cId="2373044426" sldId="317"/>
            <ac:picMk id="10" creationId="{71418695-F53C-FD0C-46AC-E21C6BF49C78}"/>
          </ac:picMkLst>
        </pc:picChg>
      </pc:sldChg>
      <pc:sldChg chg="addSp modSp new mod modClrScheme modAnim chgLayout">
        <pc:chgData name="旭 崔" userId="c9529ebc8e11f68e" providerId="LiveId" clId="{5BFBD16D-A67E-47A1-BF8F-AD1BE8E7C388}" dt="2025-11-25T03:09:09.293" v="20603"/>
        <pc:sldMkLst>
          <pc:docMk/>
          <pc:sldMk cId="2245201354" sldId="318"/>
        </pc:sldMkLst>
        <pc:spChg chg="add mod">
          <ac:chgData name="旭 崔" userId="c9529ebc8e11f68e" providerId="LiveId" clId="{5BFBD16D-A67E-47A1-BF8F-AD1BE8E7C388}" dt="2025-11-24T03:12:08.412" v="18003" actId="1076"/>
          <ac:spMkLst>
            <pc:docMk/>
            <pc:sldMk cId="2245201354" sldId="318"/>
            <ac:spMk id="2" creationId="{869A4445-0A65-D5C4-10B1-76146AEFA56C}"/>
          </ac:spMkLst>
        </pc:spChg>
        <pc:picChg chg="add mod">
          <ac:chgData name="旭 崔" userId="c9529ebc8e11f68e" providerId="LiveId" clId="{5BFBD16D-A67E-47A1-BF8F-AD1BE8E7C388}" dt="2025-11-24T03:10:23.330" v="17897" actId="1440"/>
          <ac:picMkLst>
            <pc:docMk/>
            <pc:sldMk cId="2245201354" sldId="318"/>
            <ac:picMk id="25" creationId="{EBDE3A37-DED3-F263-BAFD-DEFDBE4A986F}"/>
          </ac:picMkLst>
        </pc:picChg>
      </pc:sldChg>
      <pc:sldChg chg="addSp delSp modSp new mod addAnim delAnim modAnim modNotesTx">
        <pc:chgData name="旭 崔" userId="c9529ebc8e11f68e" providerId="LiveId" clId="{5BFBD16D-A67E-47A1-BF8F-AD1BE8E7C388}" dt="2025-11-26T07:55:15.906" v="20821" actId="20577"/>
        <pc:sldMkLst>
          <pc:docMk/>
          <pc:sldMk cId="3655125144" sldId="319"/>
        </pc:sldMkLst>
        <pc:spChg chg="del">
          <ac:chgData name="旭 崔" userId="c9529ebc8e11f68e" providerId="LiveId" clId="{5BFBD16D-A67E-47A1-BF8F-AD1BE8E7C388}" dt="2025-11-25T01:34:45.619" v="19464" actId="478"/>
          <ac:spMkLst>
            <pc:docMk/>
            <pc:sldMk cId="3655125144" sldId="319"/>
            <ac:spMk id="2" creationId="{43E5BD7A-0011-03E7-A54F-7AEF115A3F1F}"/>
          </ac:spMkLst>
        </pc:spChg>
        <pc:spChg chg="del mod">
          <ac:chgData name="旭 崔" userId="c9529ebc8e11f68e" providerId="LiveId" clId="{5BFBD16D-A67E-47A1-BF8F-AD1BE8E7C388}" dt="2025-11-26T07:46:59.192" v="20748"/>
          <ac:spMkLst>
            <pc:docMk/>
            <pc:sldMk cId="3655125144" sldId="319"/>
            <ac:spMk id="3" creationId="{668C024B-40DC-9F4D-F258-C21A1C4E3155}"/>
          </ac:spMkLst>
        </pc:spChg>
        <pc:spChg chg="del">
          <ac:chgData name="旭 崔" userId="c9529ebc8e11f68e" providerId="LiveId" clId="{5BFBD16D-A67E-47A1-BF8F-AD1BE8E7C388}" dt="2025-11-25T01:34:44.780" v="19463" actId="478"/>
          <ac:spMkLst>
            <pc:docMk/>
            <pc:sldMk cId="3655125144" sldId="319"/>
            <ac:spMk id="3" creationId="{A684CE80-E1DC-F2E5-30D9-247F04D0EEF6}"/>
          </ac:spMkLst>
        </pc:spChg>
        <pc:spChg chg="mod">
          <ac:chgData name="旭 崔" userId="c9529ebc8e11f68e" providerId="LiveId" clId="{5BFBD16D-A67E-47A1-BF8F-AD1BE8E7C388}" dt="2025-11-25T02:47:25.552" v="20396" actId="1076"/>
          <ac:spMkLst>
            <pc:docMk/>
            <pc:sldMk cId="3655125144" sldId="319"/>
            <ac:spMk id="4" creationId="{CEE2ACEA-FFD2-31AC-1CE6-62CE086FF52D}"/>
          </ac:spMkLst>
        </pc:spChg>
        <pc:spChg chg="mod">
          <ac:chgData name="旭 崔" userId="c9529ebc8e11f68e" providerId="LiveId" clId="{5BFBD16D-A67E-47A1-BF8F-AD1BE8E7C388}" dt="2025-11-25T02:52:04.019" v="20434" actId="1076"/>
          <ac:spMkLst>
            <pc:docMk/>
            <pc:sldMk cId="3655125144" sldId="319"/>
            <ac:spMk id="5" creationId="{AF51E499-F115-523C-BA5B-AEF3461303CF}"/>
          </ac:spMkLst>
        </pc:spChg>
        <pc:spChg chg="mod">
          <ac:chgData name="旭 崔" userId="c9529ebc8e11f68e" providerId="LiveId" clId="{5BFBD16D-A67E-47A1-BF8F-AD1BE8E7C388}" dt="2025-11-25T02:47:18.612" v="20394" actId="1076"/>
          <ac:spMkLst>
            <pc:docMk/>
            <pc:sldMk cId="3655125144" sldId="319"/>
            <ac:spMk id="6" creationId="{E7B8EF40-30F5-5872-E97F-2167D1790439}"/>
          </ac:spMkLst>
        </pc:spChg>
        <pc:spChg chg="mod">
          <ac:chgData name="旭 崔" userId="c9529ebc8e11f68e" providerId="LiveId" clId="{5BFBD16D-A67E-47A1-BF8F-AD1BE8E7C388}" dt="2025-11-25T01:41:32.698" v="19721" actId="1076"/>
          <ac:spMkLst>
            <pc:docMk/>
            <pc:sldMk cId="3655125144" sldId="319"/>
            <ac:spMk id="7" creationId="{7AC3681F-E527-2522-2317-41E0126CCA22}"/>
          </ac:spMkLst>
        </pc:spChg>
        <pc:spChg chg="mod topLvl">
          <ac:chgData name="旭 崔" userId="c9529ebc8e11f68e" providerId="LiveId" clId="{5BFBD16D-A67E-47A1-BF8F-AD1BE8E7C388}" dt="2025-11-25T01:41:56.587" v="19726" actId="165"/>
          <ac:spMkLst>
            <pc:docMk/>
            <pc:sldMk cId="3655125144" sldId="319"/>
            <ac:spMk id="9" creationId="{1ADA9162-D380-45FA-EDA7-93AF1F0E9669}"/>
          </ac:spMkLst>
        </pc:spChg>
        <pc:spChg chg="mod">
          <ac:chgData name="旭 崔" userId="c9529ebc8e11f68e" providerId="LiveId" clId="{5BFBD16D-A67E-47A1-BF8F-AD1BE8E7C388}" dt="2025-11-25T01:41:56.587" v="19726" actId="165"/>
          <ac:spMkLst>
            <pc:docMk/>
            <pc:sldMk cId="3655125144" sldId="319"/>
            <ac:spMk id="11" creationId="{A53317A9-9EFE-4B85-0426-7D22EE00E577}"/>
          </ac:spMkLst>
        </pc:spChg>
        <pc:spChg chg="mod">
          <ac:chgData name="旭 崔" userId="c9529ebc8e11f68e" providerId="LiveId" clId="{5BFBD16D-A67E-47A1-BF8F-AD1BE8E7C388}" dt="2025-11-25T01:41:56.587" v="19726" actId="165"/>
          <ac:spMkLst>
            <pc:docMk/>
            <pc:sldMk cId="3655125144" sldId="319"/>
            <ac:spMk id="12" creationId="{1B937C87-A0E5-C63E-6468-8CCACD7A4B19}"/>
          </ac:spMkLst>
        </pc:spChg>
        <pc:spChg chg="mod">
          <ac:chgData name="旭 崔" userId="c9529ebc8e11f68e" providerId="LiveId" clId="{5BFBD16D-A67E-47A1-BF8F-AD1BE8E7C388}" dt="2025-11-25T01:41:56.587" v="19726" actId="165"/>
          <ac:spMkLst>
            <pc:docMk/>
            <pc:sldMk cId="3655125144" sldId="319"/>
            <ac:spMk id="13" creationId="{F9CAABF9-AEE2-1382-2A3D-1FEEA2322233}"/>
          </ac:spMkLst>
        </pc:spChg>
        <pc:spChg chg="mod topLvl">
          <ac:chgData name="旭 崔" userId="c9529ebc8e11f68e" providerId="LiveId" clId="{5BFBD16D-A67E-47A1-BF8F-AD1BE8E7C388}" dt="2025-11-25T01:41:54" v="19725" actId="165"/>
          <ac:spMkLst>
            <pc:docMk/>
            <pc:sldMk cId="3655125144" sldId="319"/>
            <ac:spMk id="15" creationId="{15087B29-F93A-3DD4-DE81-B271497812F8}"/>
          </ac:spMkLst>
        </pc:spChg>
        <pc:spChg chg="mod">
          <ac:chgData name="旭 崔" userId="c9529ebc8e11f68e" providerId="LiveId" clId="{5BFBD16D-A67E-47A1-BF8F-AD1BE8E7C388}" dt="2025-11-25T01:41:54" v="19725" actId="165"/>
          <ac:spMkLst>
            <pc:docMk/>
            <pc:sldMk cId="3655125144" sldId="319"/>
            <ac:spMk id="17" creationId="{70EF7CA3-B45C-9FC0-19B1-1EC46BDCD89B}"/>
          </ac:spMkLst>
        </pc:spChg>
        <pc:spChg chg="mod">
          <ac:chgData name="旭 崔" userId="c9529ebc8e11f68e" providerId="LiveId" clId="{5BFBD16D-A67E-47A1-BF8F-AD1BE8E7C388}" dt="2025-11-25T01:41:54" v="19725" actId="165"/>
          <ac:spMkLst>
            <pc:docMk/>
            <pc:sldMk cId="3655125144" sldId="319"/>
            <ac:spMk id="18" creationId="{F26B6F2F-CD68-F789-34D9-DE1CAB7E41FC}"/>
          </ac:spMkLst>
        </pc:spChg>
        <pc:spChg chg="mod">
          <ac:chgData name="旭 崔" userId="c9529ebc8e11f68e" providerId="LiveId" clId="{5BFBD16D-A67E-47A1-BF8F-AD1BE8E7C388}" dt="2025-11-25T01:41:54" v="19725" actId="165"/>
          <ac:spMkLst>
            <pc:docMk/>
            <pc:sldMk cId="3655125144" sldId="319"/>
            <ac:spMk id="19" creationId="{8DCF12A0-3D49-187A-8C0C-95EC35F74404}"/>
          </ac:spMkLst>
        </pc:spChg>
        <pc:spChg chg="mod">
          <ac:chgData name="旭 崔" userId="c9529ebc8e11f68e" providerId="LiveId" clId="{5BFBD16D-A67E-47A1-BF8F-AD1BE8E7C388}" dt="2025-11-25T01:41:54" v="19725" actId="165"/>
          <ac:spMkLst>
            <pc:docMk/>
            <pc:sldMk cId="3655125144" sldId="319"/>
            <ac:spMk id="20" creationId="{DD9D9DD5-8938-BF1E-EF98-E2E47821C3C8}"/>
          </ac:spMkLst>
        </pc:spChg>
        <pc:spChg chg="mod">
          <ac:chgData name="旭 崔" userId="c9529ebc8e11f68e" providerId="LiveId" clId="{5BFBD16D-A67E-47A1-BF8F-AD1BE8E7C388}" dt="2025-11-25T01:41:54" v="19725" actId="165"/>
          <ac:spMkLst>
            <pc:docMk/>
            <pc:sldMk cId="3655125144" sldId="319"/>
            <ac:spMk id="21" creationId="{7B0EC2C1-1183-9581-9109-14C7FA58D5A0}"/>
          </ac:spMkLst>
        </pc:spChg>
        <pc:spChg chg="mod">
          <ac:chgData name="旭 崔" userId="c9529ebc8e11f68e" providerId="LiveId" clId="{5BFBD16D-A67E-47A1-BF8F-AD1BE8E7C388}" dt="2025-11-25T01:41:54" v="19725" actId="165"/>
          <ac:spMkLst>
            <pc:docMk/>
            <pc:sldMk cId="3655125144" sldId="319"/>
            <ac:spMk id="22" creationId="{D9DA302B-DFD1-4466-91C3-B1680B9237CA}"/>
          </ac:spMkLst>
        </pc:spChg>
        <pc:spChg chg="mod topLvl">
          <ac:chgData name="旭 崔" userId="c9529ebc8e11f68e" providerId="LiveId" clId="{5BFBD16D-A67E-47A1-BF8F-AD1BE8E7C388}" dt="2025-11-25T01:41:58.939" v="19727" actId="165"/>
          <ac:spMkLst>
            <pc:docMk/>
            <pc:sldMk cId="3655125144" sldId="319"/>
            <ac:spMk id="24" creationId="{98EC0528-FDAF-DCA2-DBAE-209D138C414E}"/>
          </ac:spMkLst>
        </pc:spChg>
        <pc:spChg chg="mod">
          <ac:chgData name="旭 崔" userId="c9529ebc8e11f68e" providerId="LiveId" clId="{5BFBD16D-A67E-47A1-BF8F-AD1BE8E7C388}" dt="2025-11-25T01:41:58.939" v="19727" actId="165"/>
          <ac:spMkLst>
            <pc:docMk/>
            <pc:sldMk cId="3655125144" sldId="319"/>
            <ac:spMk id="26" creationId="{1E0F7216-DEC1-D3FC-ED05-B2A6F420DC09}"/>
          </ac:spMkLst>
        </pc:spChg>
        <pc:spChg chg="mod">
          <ac:chgData name="旭 崔" userId="c9529ebc8e11f68e" providerId="LiveId" clId="{5BFBD16D-A67E-47A1-BF8F-AD1BE8E7C388}" dt="2025-11-25T01:41:58.939" v="19727" actId="165"/>
          <ac:spMkLst>
            <pc:docMk/>
            <pc:sldMk cId="3655125144" sldId="319"/>
            <ac:spMk id="27" creationId="{DC27BC19-9A95-EF0E-22E7-E56F0175E68A}"/>
          </ac:spMkLst>
        </pc:spChg>
        <pc:spChg chg="mod topLvl">
          <ac:chgData name="旭 崔" userId="c9529ebc8e11f68e" providerId="LiveId" clId="{5BFBD16D-A67E-47A1-BF8F-AD1BE8E7C388}" dt="2025-11-25T01:42:02.189" v="19728" actId="165"/>
          <ac:spMkLst>
            <pc:docMk/>
            <pc:sldMk cId="3655125144" sldId="319"/>
            <ac:spMk id="29" creationId="{30480FF1-31B1-B8C0-ECE6-0164CD0CD52D}"/>
          </ac:spMkLst>
        </pc:spChg>
        <pc:spChg chg="mod">
          <ac:chgData name="旭 崔" userId="c9529ebc8e11f68e" providerId="LiveId" clId="{5BFBD16D-A67E-47A1-BF8F-AD1BE8E7C388}" dt="2025-11-25T01:42:02.189" v="19728" actId="165"/>
          <ac:spMkLst>
            <pc:docMk/>
            <pc:sldMk cId="3655125144" sldId="319"/>
            <ac:spMk id="31" creationId="{7C1D0C16-73E7-C55F-52A8-EFBA5184701D}"/>
          </ac:spMkLst>
        </pc:spChg>
        <pc:spChg chg="mod">
          <ac:chgData name="旭 崔" userId="c9529ebc8e11f68e" providerId="LiveId" clId="{5BFBD16D-A67E-47A1-BF8F-AD1BE8E7C388}" dt="2025-11-25T01:42:02.189" v="19728" actId="165"/>
          <ac:spMkLst>
            <pc:docMk/>
            <pc:sldMk cId="3655125144" sldId="319"/>
            <ac:spMk id="32" creationId="{4491F975-35F2-B2D9-AA84-2195A162DC3E}"/>
          </ac:spMkLst>
        </pc:spChg>
        <pc:spChg chg="mod">
          <ac:chgData name="旭 崔" userId="c9529ebc8e11f68e" providerId="LiveId" clId="{5BFBD16D-A67E-47A1-BF8F-AD1BE8E7C388}" dt="2025-11-25T01:42:02.189" v="19728" actId="165"/>
          <ac:spMkLst>
            <pc:docMk/>
            <pc:sldMk cId="3655125144" sldId="319"/>
            <ac:spMk id="33" creationId="{FBA1699A-3D28-A412-3110-8A9DDD6AC6CE}"/>
          </ac:spMkLst>
        </pc:spChg>
        <pc:spChg chg="mod topLvl">
          <ac:chgData name="旭 崔" userId="c9529ebc8e11f68e" providerId="LiveId" clId="{5BFBD16D-A67E-47A1-BF8F-AD1BE8E7C388}" dt="2025-11-25T01:41:51.009" v="19724" actId="165"/>
          <ac:spMkLst>
            <pc:docMk/>
            <pc:sldMk cId="3655125144" sldId="319"/>
            <ac:spMk id="35" creationId="{9C6B38CE-F59A-05D1-B213-2CECD1D21C1D}"/>
          </ac:spMkLst>
        </pc:spChg>
        <pc:spChg chg="mod">
          <ac:chgData name="旭 崔" userId="c9529ebc8e11f68e" providerId="LiveId" clId="{5BFBD16D-A67E-47A1-BF8F-AD1BE8E7C388}" dt="2025-11-25T01:41:51.009" v="19724" actId="165"/>
          <ac:spMkLst>
            <pc:docMk/>
            <pc:sldMk cId="3655125144" sldId="319"/>
            <ac:spMk id="37" creationId="{299DD486-FF99-154B-61F0-4BA1A4C6998E}"/>
          </ac:spMkLst>
        </pc:spChg>
        <pc:spChg chg="mod">
          <ac:chgData name="旭 崔" userId="c9529ebc8e11f68e" providerId="LiveId" clId="{5BFBD16D-A67E-47A1-BF8F-AD1BE8E7C388}" dt="2025-11-25T01:41:51.009" v="19724" actId="165"/>
          <ac:spMkLst>
            <pc:docMk/>
            <pc:sldMk cId="3655125144" sldId="319"/>
            <ac:spMk id="38" creationId="{A4B52E01-8982-8C4A-E277-F63A858AC228}"/>
          </ac:spMkLst>
        </pc:spChg>
        <pc:spChg chg="mod">
          <ac:chgData name="旭 崔" userId="c9529ebc8e11f68e" providerId="LiveId" clId="{5BFBD16D-A67E-47A1-BF8F-AD1BE8E7C388}" dt="2025-11-25T01:41:51.009" v="19724" actId="165"/>
          <ac:spMkLst>
            <pc:docMk/>
            <pc:sldMk cId="3655125144" sldId="319"/>
            <ac:spMk id="39" creationId="{07DACA11-AA4E-945F-D3A7-5CD984D26906}"/>
          </ac:spMkLst>
        </pc:spChg>
        <pc:spChg chg="mod">
          <ac:chgData name="旭 崔" userId="c9529ebc8e11f68e" providerId="LiveId" clId="{5BFBD16D-A67E-47A1-BF8F-AD1BE8E7C388}" dt="2025-11-25T01:41:51.009" v="19724" actId="165"/>
          <ac:spMkLst>
            <pc:docMk/>
            <pc:sldMk cId="3655125144" sldId="319"/>
            <ac:spMk id="40" creationId="{1E0E5C72-83B0-97B4-3A52-0785A08FC7A4}"/>
          </ac:spMkLst>
        </pc:spChg>
        <pc:spChg chg="mod">
          <ac:chgData name="旭 崔" userId="c9529ebc8e11f68e" providerId="LiveId" clId="{5BFBD16D-A67E-47A1-BF8F-AD1BE8E7C388}" dt="2025-11-25T01:41:51.009" v="19724" actId="165"/>
          <ac:spMkLst>
            <pc:docMk/>
            <pc:sldMk cId="3655125144" sldId="319"/>
            <ac:spMk id="41" creationId="{6AB819D8-FDC4-C6EB-96CA-DB3BB2F0EE15}"/>
          </ac:spMkLst>
        </pc:spChg>
        <pc:spChg chg="mod">
          <ac:chgData name="旭 崔" userId="c9529ebc8e11f68e" providerId="LiveId" clId="{5BFBD16D-A67E-47A1-BF8F-AD1BE8E7C388}" dt="2025-11-25T01:41:51.009" v="19724" actId="165"/>
          <ac:spMkLst>
            <pc:docMk/>
            <pc:sldMk cId="3655125144" sldId="319"/>
            <ac:spMk id="42" creationId="{EF9C88FE-DF25-FC68-06B3-6C10011C02EB}"/>
          </ac:spMkLst>
        </pc:spChg>
        <pc:spChg chg="mod">
          <ac:chgData name="旭 崔" userId="c9529ebc8e11f68e" providerId="LiveId" clId="{5BFBD16D-A67E-47A1-BF8F-AD1BE8E7C388}" dt="2025-11-25T01:41:37.168" v="19722" actId="1076"/>
          <ac:spMkLst>
            <pc:docMk/>
            <pc:sldMk cId="3655125144" sldId="319"/>
            <ac:spMk id="43" creationId="{7DCCB028-5DB7-FCDD-8BA0-E1A476609E8A}"/>
          </ac:spMkLst>
        </pc:spChg>
        <pc:spChg chg="del">
          <ac:chgData name="旭 崔" userId="c9529ebc8e11f68e" providerId="LiveId" clId="{5BFBD16D-A67E-47A1-BF8F-AD1BE8E7C388}" dt="2025-11-25T01:35:07.431" v="19470" actId="478"/>
          <ac:spMkLst>
            <pc:docMk/>
            <pc:sldMk cId="3655125144" sldId="319"/>
            <ac:spMk id="60" creationId="{421F9F01-178E-BD9D-3A22-28F36EEB19B1}"/>
          </ac:spMkLst>
        </pc:spChg>
        <pc:spChg chg="add del mod">
          <ac:chgData name="旭 崔" userId="c9529ebc8e11f68e" providerId="LiveId" clId="{5BFBD16D-A67E-47A1-BF8F-AD1BE8E7C388}" dt="2025-11-25T01:35:07.431" v="19470" actId="478"/>
          <ac:spMkLst>
            <pc:docMk/>
            <pc:sldMk cId="3655125144" sldId="319"/>
            <ac:spMk id="61" creationId="{1DD2C0BE-D2C8-E461-2D11-84FB4163ADC5}"/>
          </ac:spMkLst>
        </pc:spChg>
        <pc:spChg chg="del">
          <ac:chgData name="旭 崔" userId="c9529ebc8e11f68e" providerId="LiveId" clId="{5BFBD16D-A67E-47A1-BF8F-AD1BE8E7C388}" dt="2025-11-25T01:35:07.431" v="19470" actId="478"/>
          <ac:spMkLst>
            <pc:docMk/>
            <pc:sldMk cId="3655125144" sldId="319"/>
            <ac:spMk id="62" creationId="{7B9ED84F-6C76-AACA-1537-094035D4BF3F}"/>
          </ac:spMkLst>
        </pc:spChg>
        <pc:spChg chg="add del mod">
          <ac:chgData name="旭 崔" userId="c9529ebc8e11f68e" providerId="LiveId" clId="{5BFBD16D-A67E-47A1-BF8F-AD1BE8E7C388}" dt="2025-11-25T01:35:07.431" v="19470" actId="478"/>
          <ac:spMkLst>
            <pc:docMk/>
            <pc:sldMk cId="3655125144" sldId="319"/>
            <ac:spMk id="63" creationId="{83F80E9F-429C-A56A-2238-0A044D5CAA2A}"/>
          </ac:spMkLst>
        </pc:spChg>
        <pc:spChg chg="mod">
          <ac:chgData name="旭 崔" userId="c9529ebc8e11f68e" providerId="LiveId" clId="{5BFBD16D-A67E-47A1-BF8F-AD1BE8E7C388}" dt="2025-11-25T01:35:05.619" v="19469"/>
          <ac:spMkLst>
            <pc:docMk/>
            <pc:sldMk cId="3655125144" sldId="319"/>
            <ac:spMk id="76" creationId="{011C54C4-6F72-944C-F285-BA366D616DBF}"/>
          </ac:spMkLst>
        </pc:spChg>
        <pc:spChg chg="mod">
          <ac:chgData name="旭 崔" userId="c9529ebc8e11f68e" providerId="LiveId" clId="{5BFBD16D-A67E-47A1-BF8F-AD1BE8E7C388}" dt="2025-11-25T01:35:05.619" v="19469"/>
          <ac:spMkLst>
            <pc:docMk/>
            <pc:sldMk cId="3655125144" sldId="319"/>
            <ac:spMk id="77" creationId="{9EE0FEB5-AC81-7792-FF9B-5D59ABFB7AED}"/>
          </ac:spMkLst>
        </pc:spChg>
        <pc:spChg chg="mod">
          <ac:chgData name="旭 崔" userId="c9529ebc8e11f68e" providerId="LiveId" clId="{5BFBD16D-A67E-47A1-BF8F-AD1BE8E7C388}" dt="2025-11-25T01:35:05.619" v="19469"/>
          <ac:spMkLst>
            <pc:docMk/>
            <pc:sldMk cId="3655125144" sldId="319"/>
            <ac:spMk id="83" creationId="{67C51E06-CA69-FB68-F889-61DF5AAA5226}"/>
          </ac:spMkLst>
        </pc:spChg>
        <pc:spChg chg="mod">
          <ac:chgData name="旭 崔" userId="c9529ebc8e11f68e" providerId="LiveId" clId="{5BFBD16D-A67E-47A1-BF8F-AD1BE8E7C388}" dt="2025-11-25T01:35:05.619" v="19469"/>
          <ac:spMkLst>
            <pc:docMk/>
            <pc:sldMk cId="3655125144" sldId="319"/>
            <ac:spMk id="87" creationId="{D1A28363-3796-E5B9-6D3F-95EE4F2E31AF}"/>
          </ac:spMkLst>
        </pc:spChg>
        <pc:spChg chg="mod">
          <ac:chgData name="旭 崔" userId="c9529ebc8e11f68e" providerId="LiveId" clId="{5BFBD16D-A67E-47A1-BF8F-AD1BE8E7C388}" dt="2025-11-25T01:35:05.619" v="19469"/>
          <ac:spMkLst>
            <pc:docMk/>
            <pc:sldMk cId="3655125144" sldId="319"/>
            <ac:spMk id="88" creationId="{68A47763-EA0F-FE3B-6D92-06665783109D}"/>
          </ac:spMkLst>
        </pc:spChg>
        <pc:spChg chg="mod">
          <ac:chgData name="旭 崔" userId="c9529ebc8e11f68e" providerId="LiveId" clId="{5BFBD16D-A67E-47A1-BF8F-AD1BE8E7C388}" dt="2025-11-25T01:35:05.619" v="19469"/>
          <ac:spMkLst>
            <pc:docMk/>
            <pc:sldMk cId="3655125144" sldId="319"/>
            <ac:spMk id="93" creationId="{69BDB366-801F-688B-8F00-8F4A5C625D14}"/>
          </ac:spMkLst>
        </pc:spChg>
        <pc:spChg chg="mod">
          <ac:chgData name="旭 崔" userId="c9529ebc8e11f68e" providerId="LiveId" clId="{5BFBD16D-A67E-47A1-BF8F-AD1BE8E7C388}" dt="2025-11-25T01:35:05.619" v="19469"/>
          <ac:spMkLst>
            <pc:docMk/>
            <pc:sldMk cId="3655125144" sldId="319"/>
            <ac:spMk id="96" creationId="{2BF8702E-99A5-560E-6BD0-C2E06851C1D8}"/>
          </ac:spMkLst>
        </pc:spChg>
        <pc:spChg chg="mod">
          <ac:chgData name="旭 崔" userId="c9529ebc8e11f68e" providerId="LiveId" clId="{5BFBD16D-A67E-47A1-BF8F-AD1BE8E7C388}" dt="2025-11-25T01:35:05.619" v="19469"/>
          <ac:spMkLst>
            <pc:docMk/>
            <pc:sldMk cId="3655125144" sldId="319"/>
            <ac:spMk id="98" creationId="{2957093B-E922-813D-C492-85525B527B34}"/>
          </ac:spMkLst>
        </pc:spChg>
        <pc:spChg chg="del">
          <ac:chgData name="旭 崔" userId="c9529ebc8e11f68e" providerId="LiveId" clId="{5BFBD16D-A67E-47A1-BF8F-AD1BE8E7C388}" dt="2025-11-25T01:35:07.431" v="19470" actId="478"/>
          <ac:spMkLst>
            <pc:docMk/>
            <pc:sldMk cId="3655125144" sldId="319"/>
            <ac:spMk id="99" creationId="{0F93DFE2-B852-88D7-5BF6-F1985371277E}"/>
          </ac:spMkLst>
        </pc:spChg>
        <pc:spChg chg="mod topLvl">
          <ac:chgData name="旭 崔" userId="c9529ebc8e11f68e" providerId="LiveId" clId="{5BFBD16D-A67E-47A1-BF8F-AD1BE8E7C388}" dt="2025-11-25T02:47:22.443" v="20395" actId="1076"/>
          <ac:spMkLst>
            <pc:docMk/>
            <pc:sldMk cId="3655125144" sldId="319"/>
            <ac:spMk id="116" creationId="{D0F2E943-DC4C-58C9-45F1-D1309AAE511A}"/>
          </ac:spMkLst>
        </pc:spChg>
        <pc:spChg chg="add del mod">
          <ac:chgData name="旭 崔" userId="c9529ebc8e11f68e" providerId="LiveId" clId="{5BFBD16D-A67E-47A1-BF8F-AD1BE8E7C388}" dt="2025-11-25T01:36:43.850" v="19492" actId="478"/>
          <ac:spMkLst>
            <pc:docMk/>
            <pc:sldMk cId="3655125144" sldId="319"/>
            <ac:spMk id="117" creationId="{88FECCE7-92F3-FE83-F842-7AFB3E0E57DB}"/>
          </ac:spMkLst>
        </pc:spChg>
        <pc:spChg chg="add del mod">
          <ac:chgData name="旭 崔" userId="c9529ebc8e11f68e" providerId="LiveId" clId="{5BFBD16D-A67E-47A1-BF8F-AD1BE8E7C388}" dt="2025-11-25T01:36:43.850" v="19492" actId="478"/>
          <ac:spMkLst>
            <pc:docMk/>
            <pc:sldMk cId="3655125144" sldId="319"/>
            <ac:spMk id="118" creationId="{70139B3A-412B-0BCA-50B7-CFD92657E179}"/>
          </ac:spMkLst>
        </pc:spChg>
        <pc:spChg chg="del mod">
          <ac:chgData name="旭 崔" userId="c9529ebc8e11f68e" providerId="LiveId" clId="{5BFBD16D-A67E-47A1-BF8F-AD1BE8E7C388}" dt="2025-11-25T01:35:38.575" v="19477" actId="478"/>
          <ac:spMkLst>
            <pc:docMk/>
            <pc:sldMk cId="3655125144" sldId="319"/>
            <ac:spMk id="125" creationId="{3A3F2106-4535-430E-A29B-37C927EFE98E}"/>
          </ac:spMkLst>
        </pc:spChg>
        <pc:spChg chg="del mod">
          <ac:chgData name="旭 崔" userId="c9529ebc8e11f68e" providerId="LiveId" clId="{5BFBD16D-A67E-47A1-BF8F-AD1BE8E7C388}" dt="2025-11-25T01:35:28.090" v="19473" actId="478"/>
          <ac:spMkLst>
            <pc:docMk/>
            <pc:sldMk cId="3655125144" sldId="319"/>
            <ac:spMk id="141" creationId="{8F7B0F1D-1F44-5B32-73BD-F5D3C3BA6871}"/>
          </ac:spMkLst>
        </pc:spChg>
        <pc:spChg chg="mod">
          <ac:chgData name="旭 崔" userId="c9529ebc8e11f68e" providerId="LiveId" clId="{5BFBD16D-A67E-47A1-BF8F-AD1BE8E7C388}" dt="2025-11-25T01:40:57.448" v="19717" actId="165"/>
          <ac:spMkLst>
            <pc:docMk/>
            <pc:sldMk cId="3655125144" sldId="319"/>
            <ac:spMk id="143" creationId="{CCB70930-89BF-FFD9-EF03-527092801E55}"/>
          </ac:spMkLst>
        </pc:spChg>
        <pc:spChg chg="mod">
          <ac:chgData name="旭 崔" userId="c9529ebc8e11f68e" providerId="LiveId" clId="{5BFBD16D-A67E-47A1-BF8F-AD1BE8E7C388}" dt="2025-11-25T01:40:57.448" v="19717" actId="165"/>
          <ac:spMkLst>
            <pc:docMk/>
            <pc:sldMk cId="3655125144" sldId="319"/>
            <ac:spMk id="144" creationId="{C0BE8636-FA11-F448-2445-8170B330F371}"/>
          </ac:spMkLst>
        </pc:spChg>
        <pc:spChg chg="mod">
          <ac:chgData name="旭 崔" userId="c9529ebc8e11f68e" providerId="LiveId" clId="{5BFBD16D-A67E-47A1-BF8F-AD1BE8E7C388}" dt="2025-11-25T01:40:41.414" v="19715" actId="165"/>
          <ac:spMkLst>
            <pc:docMk/>
            <pc:sldMk cId="3655125144" sldId="319"/>
            <ac:spMk id="145" creationId="{AA0FEB0F-DAC2-5209-D322-EB30BA106DDE}"/>
          </ac:spMkLst>
        </pc:spChg>
        <pc:spChg chg="mod">
          <ac:chgData name="旭 崔" userId="c9529ebc8e11f68e" providerId="LiveId" clId="{5BFBD16D-A67E-47A1-BF8F-AD1BE8E7C388}" dt="2025-11-25T01:40:57.448" v="19717" actId="165"/>
          <ac:spMkLst>
            <pc:docMk/>
            <pc:sldMk cId="3655125144" sldId="319"/>
            <ac:spMk id="146" creationId="{E34C2CF3-E301-43F5-B02A-1FF95F8B31E8}"/>
          </ac:spMkLst>
        </pc:spChg>
        <pc:spChg chg="mod">
          <ac:chgData name="旭 崔" userId="c9529ebc8e11f68e" providerId="LiveId" clId="{5BFBD16D-A67E-47A1-BF8F-AD1BE8E7C388}" dt="2025-11-25T01:40:57.448" v="19717" actId="165"/>
          <ac:spMkLst>
            <pc:docMk/>
            <pc:sldMk cId="3655125144" sldId="319"/>
            <ac:spMk id="148" creationId="{B092EE2D-F887-0DA9-B065-AF2C65A72D26}"/>
          </ac:spMkLst>
        </pc:spChg>
        <pc:spChg chg="mod">
          <ac:chgData name="旭 崔" userId="c9529ebc8e11f68e" providerId="LiveId" clId="{5BFBD16D-A67E-47A1-BF8F-AD1BE8E7C388}" dt="2025-11-25T01:35:52.632" v="19481" actId="478"/>
          <ac:spMkLst>
            <pc:docMk/>
            <pc:sldMk cId="3655125144" sldId="319"/>
            <ac:spMk id="149" creationId="{4DE611C2-2861-004B-58BB-69530A20149D}"/>
          </ac:spMkLst>
        </pc:spChg>
        <pc:spChg chg="del mod">
          <ac:chgData name="旭 崔" userId="c9529ebc8e11f68e" providerId="LiveId" clId="{5BFBD16D-A67E-47A1-BF8F-AD1BE8E7C388}" dt="2025-11-25T01:36:20.525" v="19487" actId="478"/>
          <ac:spMkLst>
            <pc:docMk/>
            <pc:sldMk cId="3655125144" sldId="319"/>
            <ac:spMk id="151" creationId="{C9E9A731-A9A8-F420-8FF7-BEABDD5B2145}"/>
          </ac:spMkLst>
        </pc:spChg>
        <pc:spChg chg="mod">
          <ac:chgData name="旭 崔" userId="c9529ebc8e11f68e" providerId="LiveId" clId="{5BFBD16D-A67E-47A1-BF8F-AD1BE8E7C388}" dt="2025-11-25T01:36:16.651" v="19486" actId="478"/>
          <ac:spMkLst>
            <pc:docMk/>
            <pc:sldMk cId="3655125144" sldId="319"/>
            <ac:spMk id="153" creationId="{97595F1F-973F-9BBB-7C9A-3ECB5FA4A3F2}"/>
          </ac:spMkLst>
        </pc:spChg>
        <pc:spChg chg="mod">
          <ac:chgData name="旭 崔" userId="c9529ebc8e11f68e" providerId="LiveId" clId="{5BFBD16D-A67E-47A1-BF8F-AD1BE8E7C388}" dt="2025-11-25T01:35:52.632" v="19481" actId="478"/>
          <ac:spMkLst>
            <pc:docMk/>
            <pc:sldMk cId="3655125144" sldId="319"/>
            <ac:spMk id="154" creationId="{A31B45B5-5D63-B264-3DE2-860A966997F9}"/>
          </ac:spMkLst>
        </pc:spChg>
        <pc:spChg chg="mod">
          <ac:chgData name="旭 崔" userId="c9529ebc8e11f68e" providerId="LiveId" clId="{5BFBD16D-A67E-47A1-BF8F-AD1BE8E7C388}" dt="2025-11-25T01:35:52.632" v="19481" actId="478"/>
          <ac:spMkLst>
            <pc:docMk/>
            <pc:sldMk cId="3655125144" sldId="319"/>
            <ac:spMk id="156" creationId="{A1BA95F8-725D-6A10-03D7-9FB4D40297DC}"/>
          </ac:spMkLst>
        </pc:spChg>
        <pc:spChg chg="mod">
          <ac:chgData name="旭 崔" userId="c9529ebc8e11f68e" providerId="LiveId" clId="{5BFBD16D-A67E-47A1-BF8F-AD1BE8E7C388}" dt="2025-11-25T01:36:12.686" v="19484" actId="571"/>
          <ac:spMkLst>
            <pc:docMk/>
            <pc:sldMk cId="3655125144" sldId="319"/>
            <ac:spMk id="157" creationId="{F914D802-3AAA-45D5-B83C-7F3381AFE5A8}"/>
          </ac:spMkLst>
        </pc:spChg>
        <pc:spChg chg="mod topLvl">
          <ac:chgData name="旭 崔" userId="c9529ebc8e11f68e" providerId="LiveId" clId="{5BFBD16D-A67E-47A1-BF8F-AD1BE8E7C388}" dt="2025-11-25T01:42:04.399" v="19729" actId="165"/>
          <ac:spMkLst>
            <pc:docMk/>
            <pc:sldMk cId="3655125144" sldId="319"/>
            <ac:spMk id="158" creationId="{BEC598DF-D2A1-F676-B45D-92DB11C13C1F}"/>
          </ac:spMkLst>
        </pc:spChg>
        <pc:spChg chg="mod">
          <ac:chgData name="旭 崔" userId="c9529ebc8e11f68e" providerId="LiveId" clId="{5BFBD16D-A67E-47A1-BF8F-AD1BE8E7C388}" dt="2025-11-25T01:42:04.399" v="19729" actId="165"/>
          <ac:spMkLst>
            <pc:docMk/>
            <pc:sldMk cId="3655125144" sldId="319"/>
            <ac:spMk id="160" creationId="{90B9ABB6-4AAC-EBD6-7700-DC3EFC493179}"/>
          </ac:spMkLst>
        </pc:spChg>
        <pc:spChg chg="mod">
          <ac:chgData name="旭 崔" userId="c9529ebc8e11f68e" providerId="LiveId" clId="{5BFBD16D-A67E-47A1-BF8F-AD1BE8E7C388}" dt="2025-11-25T01:42:04.399" v="19729" actId="165"/>
          <ac:spMkLst>
            <pc:docMk/>
            <pc:sldMk cId="3655125144" sldId="319"/>
            <ac:spMk id="161" creationId="{7336EE54-4008-6406-36F4-96A254AD69D7}"/>
          </ac:spMkLst>
        </pc:spChg>
        <pc:spChg chg="mod">
          <ac:chgData name="旭 崔" userId="c9529ebc8e11f68e" providerId="LiveId" clId="{5BFBD16D-A67E-47A1-BF8F-AD1BE8E7C388}" dt="2025-11-25T01:42:04.399" v="19729" actId="165"/>
          <ac:spMkLst>
            <pc:docMk/>
            <pc:sldMk cId="3655125144" sldId="319"/>
            <ac:spMk id="162" creationId="{D949CE14-E624-29E9-D223-309C71DACFB2}"/>
          </ac:spMkLst>
        </pc:spChg>
        <pc:spChg chg="mod">
          <ac:chgData name="旭 崔" userId="c9529ebc8e11f68e" providerId="LiveId" clId="{5BFBD16D-A67E-47A1-BF8F-AD1BE8E7C388}" dt="2025-11-25T01:42:04.399" v="19729" actId="165"/>
          <ac:spMkLst>
            <pc:docMk/>
            <pc:sldMk cId="3655125144" sldId="319"/>
            <ac:spMk id="163" creationId="{7CAAF2CE-546A-D4F0-87D2-47527DE9DEA4}"/>
          </ac:spMkLst>
        </pc:spChg>
        <pc:spChg chg="mod">
          <ac:chgData name="旭 崔" userId="c9529ebc8e11f68e" providerId="LiveId" clId="{5BFBD16D-A67E-47A1-BF8F-AD1BE8E7C388}" dt="2025-11-25T01:42:04.399" v="19729" actId="165"/>
          <ac:spMkLst>
            <pc:docMk/>
            <pc:sldMk cId="3655125144" sldId="319"/>
            <ac:spMk id="164" creationId="{27D53072-A4A6-A630-C6C9-904BD551B86C}"/>
          </ac:spMkLst>
        </pc:spChg>
        <pc:spChg chg="mod">
          <ac:chgData name="旭 崔" userId="c9529ebc8e11f68e" providerId="LiveId" clId="{5BFBD16D-A67E-47A1-BF8F-AD1BE8E7C388}" dt="2025-11-25T01:42:04.399" v="19729" actId="165"/>
          <ac:spMkLst>
            <pc:docMk/>
            <pc:sldMk cId="3655125144" sldId="319"/>
            <ac:spMk id="165" creationId="{E1D95A93-DB2A-9F86-9183-3152C16F1DDE}"/>
          </ac:spMkLst>
        </pc:spChg>
        <pc:spChg chg="del mod">
          <ac:chgData name="旭 崔" userId="c9529ebc8e11f68e" providerId="LiveId" clId="{5BFBD16D-A67E-47A1-BF8F-AD1BE8E7C388}" dt="2025-11-25T01:35:46.754" v="19479" actId="478"/>
          <ac:spMkLst>
            <pc:docMk/>
            <pc:sldMk cId="3655125144" sldId="319"/>
            <ac:spMk id="166" creationId="{47BCA8BC-7D4D-23A9-533F-BED9A055A193}"/>
          </ac:spMkLst>
        </pc:spChg>
        <pc:spChg chg="del mod">
          <ac:chgData name="旭 崔" userId="c9529ebc8e11f68e" providerId="LiveId" clId="{5BFBD16D-A67E-47A1-BF8F-AD1BE8E7C388}" dt="2025-11-25T01:37:02.332" v="19503" actId="478"/>
          <ac:spMkLst>
            <pc:docMk/>
            <pc:sldMk cId="3655125144" sldId="319"/>
            <ac:spMk id="169" creationId="{0FC2B83A-F3C6-A951-E80F-A4C7936580CA}"/>
          </ac:spMkLst>
        </pc:spChg>
        <pc:spChg chg="del mod">
          <ac:chgData name="旭 崔" userId="c9529ebc8e11f68e" providerId="LiveId" clId="{5BFBD16D-A67E-47A1-BF8F-AD1BE8E7C388}" dt="2025-11-25T01:35:52.632" v="19481" actId="478"/>
          <ac:spMkLst>
            <pc:docMk/>
            <pc:sldMk cId="3655125144" sldId="319"/>
            <ac:spMk id="170" creationId="{421A3EB9-775C-3966-23F2-B6FF8E51D1AA}"/>
          </ac:spMkLst>
        </pc:spChg>
        <pc:spChg chg="add del mod">
          <ac:chgData name="旭 崔" userId="c9529ebc8e11f68e" providerId="LiveId" clId="{5BFBD16D-A67E-47A1-BF8F-AD1BE8E7C388}" dt="2025-11-25T01:36:09.567" v="19483" actId="478"/>
          <ac:spMkLst>
            <pc:docMk/>
            <pc:sldMk cId="3655125144" sldId="319"/>
            <ac:spMk id="172" creationId="{3CE3F535-6C0B-5482-77AC-C1DEC549B894}"/>
          </ac:spMkLst>
        </pc:spChg>
        <pc:spChg chg="add del mod">
          <ac:chgData name="旭 崔" userId="c9529ebc8e11f68e" providerId="LiveId" clId="{5BFBD16D-A67E-47A1-BF8F-AD1BE8E7C388}" dt="2025-11-25T01:36:09.567" v="19483" actId="478"/>
          <ac:spMkLst>
            <pc:docMk/>
            <pc:sldMk cId="3655125144" sldId="319"/>
            <ac:spMk id="173" creationId="{136C618C-57D5-BFB7-5672-C5CAABCA33EF}"/>
          </ac:spMkLst>
        </pc:spChg>
        <pc:spChg chg="add del mod">
          <ac:chgData name="旭 崔" userId="c9529ebc8e11f68e" providerId="LiveId" clId="{5BFBD16D-A67E-47A1-BF8F-AD1BE8E7C388}" dt="2025-11-25T01:36:16.651" v="19486" actId="478"/>
          <ac:spMkLst>
            <pc:docMk/>
            <pc:sldMk cId="3655125144" sldId="319"/>
            <ac:spMk id="179" creationId="{E6392ADF-93BC-E0BE-661B-D38C4E6022EC}"/>
          </ac:spMkLst>
        </pc:spChg>
        <pc:spChg chg="add del mod">
          <ac:chgData name="旭 崔" userId="c9529ebc8e11f68e" providerId="LiveId" clId="{5BFBD16D-A67E-47A1-BF8F-AD1BE8E7C388}" dt="2025-11-25T01:36:16.651" v="19486" actId="478"/>
          <ac:spMkLst>
            <pc:docMk/>
            <pc:sldMk cId="3655125144" sldId="319"/>
            <ac:spMk id="181" creationId="{97AC1C41-78F4-5CF4-6794-6AAA88FC8184}"/>
          </ac:spMkLst>
        </pc:spChg>
        <pc:spChg chg="add mod">
          <ac:chgData name="旭 崔" userId="c9529ebc8e11f68e" providerId="LiveId" clId="{5BFBD16D-A67E-47A1-BF8F-AD1BE8E7C388}" dt="2025-11-25T02:55:56.575" v="20487" actId="1076"/>
          <ac:spMkLst>
            <pc:docMk/>
            <pc:sldMk cId="3655125144" sldId="319"/>
            <ac:spMk id="193" creationId="{054BD5D9-B914-6E49-9CDA-78A75E8C4E78}"/>
          </ac:spMkLst>
        </pc:spChg>
        <pc:grpChg chg="del">
          <ac:chgData name="旭 崔" userId="c9529ebc8e11f68e" providerId="LiveId" clId="{5BFBD16D-A67E-47A1-BF8F-AD1BE8E7C388}" dt="2025-11-25T01:41:56.587" v="19726" actId="165"/>
          <ac:grpSpMkLst>
            <pc:docMk/>
            <pc:sldMk cId="3655125144" sldId="319"/>
            <ac:grpSpMk id="8" creationId="{E41509C7-3CAE-39A6-6C5C-C57FF4336B1D}"/>
          </ac:grpSpMkLst>
        </pc:grpChg>
        <pc:grpChg chg="del mod topLvl">
          <ac:chgData name="旭 崔" userId="c9529ebc8e11f68e" providerId="LiveId" clId="{5BFBD16D-A67E-47A1-BF8F-AD1BE8E7C388}" dt="2025-11-25T01:42:08.832" v="19732" actId="478"/>
          <ac:grpSpMkLst>
            <pc:docMk/>
            <pc:sldMk cId="3655125144" sldId="319"/>
            <ac:grpSpMk id="10" creationId="{552CA876-B727-C091-69F2-9CEE97BB0146}"/>
          </ac:grpSpMkLst>
        </pc:grpChg>
        <pc:grpChg chg="del mod">
          <ac:chgData name="旭 崔" userId="c9529ebc8e11f68e" providerId="LiveId" clId="{5BFBD16D-A67E-47A1-BF8F-AD1BE8E7C388}" dt="2025-11-25T01:41:54" v="19725" actId="165"/>
          <ac:grpSpMkLst>
            <pc:docMk/>
            <pc:sldMk cId="3655125144" sldId="319"/>
            <ac:grpSpMk id="14" creationId="{12AAC192-D5B3-E4EF-5CD1-8FD41A7B0730}"/>
          </ac:grpSpMkLst>
        </pc:grpChg>
        <pc:grpChg chg="del mod topLvl">
          <ac:chgData name="旭 崔" userId="c9529ebc8e11f68e" providerId="LiveId" clId="{5BFBD16D-A67E-47A1-BF8F-AD1BE8E7C388}" dt="2025-11-25T01:42:07.962" v="19731" actId="478"/>
          <ac:grpSpMkLst>
            <pc:docMk/>
            <pc:sldMk cId="3655125144" sldId="319"/>
            <ac:grpSpMk id="16" creationId="{ADBECFE7-BB5C-927E-236A-31D0C2C0D141}"/>
          </ac:grpSpMkLst>
        </pc:grpChg>
        <pc:grpChg chg="del mod">
          <ac:chgData name="旭 崔" userId="c9529ebc8e11f68e" providerId="LiveId" clId="{5BFBD16D-A67E-47A1-BF8F-AD1BE8E7C388}" dt="2025-11-25T01:41:58.939" v="19727" actId="165"/>
          <ac:grpSpMkLst>
            <pc:docMk/>
            <pc:sldMk cId="3655125144" sldId="319"/>
            <ac:grpSpMk id="23" creationId="{26DFBCC0-E822-3858-4345-A5948CDDD1F6}"/>
          </ac:grpSpMkLst>
        </pc:grpChg>
        <pc:grpChg chg="del mod topLvl">
          <ac:chgData name="旭 崔" userId="c9529ebc8e11f68e" providerId="LiveId" clId="{5BFBD16D-A67E-47A1-BF8F-AD1BE8E7C388}" dt="2025-11-25T01:42:09.578" v="19733" actId="478"/>
          <ac:grpSpMkLst>
            <pc:docMk/>
            <pc:sldMk cId="3655125144" sldId="319"/>
            <ac:grpSpMk id="25" creationId="{3CE020EC-C637-6BFA-7785-BA61C711BB41}"/>
          </ac:grpSpMkLst>
        </pc:grpChg>
        <pc:grpChg chg="del mod">
          <ac:chgData name="旭 崔" userId="c9529ebc8e11f68e" providerId="LiveId" clId="{5BFBD16D-A67E-47A1-BF8F-AD1BE8E7C388}" dt="2025-11-25T01:42:02.189" v="19728" actId="165"/>
          <ac:grpSpMkLst>
            <pc:docMk/>
            <pc:sldMk cId="3655125144" sldId="319"/>
            <ac:grpSpMk id="28" creationId="{8C965883-95D4-DE8F-18B9-184DEFEAC4EB}"/>
          </ac:grpSpMkLst>
        </pc:grpChg>
        <pc:grpChg chg="del mod topLvl">
          <ac:chgData name="旭 崔" userId="c9529ebc8e11f68e" providerId="LiveId" clId="{5BFBD16D-A67E-47A1-BF8F-AD1BE8E7C388}" dt="2025-11-25T01:42:11.156" v="19735" actId="478"/>
          <ac:grpSpMkLst>
            <pc:docMk/>
            <pc:sldMk cId="3655125144" sldId="319"/>
            <ac:grpSpMk id="30" creationId="{9B450960-70F3-02E6-3F79-2DC1DA55DF6A}"/>
          </ac:grpSpMkLst>
        </pc:grpChg>
        <pc:grpChg chg="del mod">
          <ac:chgData name="旭 崔" userId="c9529ebc8e11f68e" providerId="LiveId" clId="{5BFBD16D-A67E-47A1-BF8F-AD1BE8E7C388}" dt="2025-11-25T01:41:51.009" v="19724" actId="165"/>
          <ac:grpSpMkLst>
            <pc:docMk/>
            <pc:sldMk cId="3655125144" sldId="319"/>
            <ac:grpSpMk id="34" creationId="{E9271BD9-7498-5E79-64FA-574F653591BB}"/>
          </ac:grpSpMkLst>
        </pc:grpChg>
        <pc:grpChg chg="del mod topLvl">
          <ac:chgData name="旭 崔" userId="c9529ebc8e11f68e" providerId="LiveId" clId="{5BFBD16D-A67E-47A1-BF8F-AD1BE8E7C388}" dt="2025-11-25T01:42:06.811" v="19730" actId="478"/>
          <ac:grpSpMkLst>
            <pc:docMk/>
            <pc:sldMk cId="3655125144" sldId="319"/>
            <ac:grpSpMk id="36" creationId="{3F426A38-A7DA-B3D6-45E4-9E270CFC37CF}"/>
          </ac:grpSpMkLst>
        </pc:grpChg>
        <pc:grpChg chg="add mod">
          <ac:chgData name="旭 崔" userId="c9529ebc8e11f68e" providerId="LiveId" clId="{5BFBD16D-A67E-47A1-BF8F-AD1BE8E7C388}" dt="2025-11-25T01:37:20.010" v="19507" actId="164"/>
          <ac:grpSpMkLst>
            <pc:docMk/>
            <pc:sldMk cId="3655125144" sldId="319"/>
            <ac:grpSpMk id="59" creationId="{27DF3718-C221-4FD7-43F8-05776A581CC0}"/>
          </ac:grpSpMkLst>
        </pc:grpChg>
        <pc:grpChg chg="del">
          <ac:chgData name="旭 崔" userId="c9529ebc8e11f68e" providerId="LiveId" clId="{5BFBD16D-A67E-47A1-BF8F-AD1BE8E7C388}" dt="2025-11-25T01:35:07.431" v="19470" actId="478"/>
          <ac:grpSpMkLst>
            <pc:docMk/>
            <pc:sldMk cId="3655125144" sldId="319"/>
            <ac:grpSpMk id="64" creationId="{A44503DB-FBCF-0903-C7D8-4E7FEC532331}"/>
          </ac:grpSpMkLst>
        </pc:grpChg>
        <pc:grpChg chg="del">
          <ac:chgData name="旭 崔" userId="c9529ebc8e11f68e" providerId="LiveId" clId="{5BFBD16D-A67E-47A1-BF8F-AD1BE8E7C388}" dt="2025-11-25T01:35:07.431" v="19470" actId="478"/>
          <ac:grpSpMkLst>
            <pc:docMk/>
            <pc:sldMk cId="3655125144" sldId="319"/>
            <ac:grpSpMk id="70" creationId="{FA6AF65F-8851-8D3D-3519-C918A79F215F}"/>
          </ac:grpSpMkLst>
        </pc:grpChg>
        <pc:grpChg chg="del">
          <ac:chgData name="旭 崔" userId="c9529ebc8e11f68e" providerId="LiveId" clId="{5BFBD16D-A67E-47A1-BF8F-AD1BE8E7C388}" dt="2025-11-25T01:35:07.431" v="19470" actId="478"/>
          <ac:grpSpMkLst>
            <pc:docMk/>
            <pc:sldMk cId="3655125144" sldId="319"/>
            <ac:grpSpMk id="79" creationId="{590A0B69-3798-6B16-0C6D-150200BC4715}"/>
          </ac:grpSpMkLst>
        </pc:grpChg>
        <pc:grpChg chg="del">
          <ac:chgData name="旭 崔" userId="c9529ebc8e11f68e" providerId="LiveId" clId="{5BFBD16D-A67E-47A1-BF8F-AD1BE8E7C388}" dt="2025-11-25T01:35:07.431" v="19470" actId="478"/>
          <ac:grpSpMkLst>
            <pc:docMk/>
            <pc:sldMk cId="3655125144" sldId="319"/>
            <ac:grpSpMk id="84" creationId="{9DACA895-C3B7-2D5F-69F2-4699B5688565}"/>
          </ac:grpSpMkLst>
        </pc:grpChg>
        <pc:grpChg chg="del">
          <ac:chgData name="旭 崔" userId="c9529ebc8e11f68e" providerId="LiveId" clId="{5BFBD16D-A67E-47A1-BF8F-AD1BE8E7C388}" dt="2025-11-25T01:35:07.431" v="19470" actId="478"/>
          <ac:grpSpMkLst>
            <pc:docMk/>
            <pc:sldMk cId="3655125144" sldId="319"/>
            <ac:grpSpMk id="90" creationId="{78727004-8D8C-0AB0-F9EF-774D11316007}"/>
          </ac:grpSpMkLst>
        </pc:grpChg>
        <pc:grpChg chg="mod">
          <ac:chgData name="旭 崔" userId="c9529ebc8e11f68e" providerId="LiveId" clId="{5BFBD16D-A67E-47A1-BF8F-AD1BE8E7C388}" dt="2025-11-25T01:37:20.010" v="19507" actId="164"/>
          <ac:grpSpMkLst>
            <pc:docMk/>
            <pc:sldMk cId="3655125144" sldId="319"/>
            <ac:grpSpMk id="115" creationId="{C857F165-AB59-013A-F47E-91E7D9CB552A}"/>
          </ac:grpSpMkLst>
        </pc:grpChg>
        <pc:grpChg chg="del">
          <ac:chgData name="旭 崔" userId="c9529ebc8e11f68e" providerId="LiveId" clId="{5BFBD16D-A67E-47A1-BF8F-AD1BE8E7C388}" dt="2025-11-25T01:35:46.754" v="19479" actId="478"/>
          <ac:grpSpMkLst>
            <pc:docMk/>
            <pc:sldMk cId="3655125144" sldId="319"/>
            <ac:grpSpMk id="120" creationId="{975FAECD-AD22-64F7-8791-EC647E1759B1}"/>
          </ac:grpSpMkLst>
        </pc:grpChg>
        <pc:grpChg chg="del">
          <ac:chgData name="旭 崔" userId="c9529ebc8e11f68e" providerId="LiveId" clId="{5BFBD16D-A67E-47A1-BF8F-AD1BE8E7C388}" dt="2025-11-25T01:42:04.399" v="19729" actId="165"/>
          <ac:grpSpMkLst>
            <pc:docMk/>
            <pc:sldMk cId="3655125144" sldId="319"/>
            <ac:grpSpMk id="121" creationId="{0D5C393C-5B18-9676-C280-063331360BB7}"/>
          </ac:grpSpMkLst>
        </pc:grpChg>
        <pc:grpChg chg="del">
          <ac:chgData name="旭 崔" userId="c9529ebc8e11f68e" providerId="LiveId" clId="{5BFBD16D-A67E-47A1-BF8F-AD1BE8E7C388}" dt="2025-11-25T01:35:28.090" v="19473" actId="478"/>
          <ac:grpSpMkLst>
            <pc:docMk/>
            <pc:sldMk cId="3655125144" sldId="319"/>
            <ac:grpSpMk id="124" creationId="{10F4EF49-3B04-A0DA-6FE8-0877F95314A0}"/>
          </ac:grpSpMkLst>
        </pc:grpChg>
        <pc:grpChg chg="del">
          <ac:chgData name="旭 崔" userId="c9529ebc8e11f68e" providerId="LiveId" clId="{5BFBD16D-A67E-47A1-BF8F-AD1BE8E7C388}" dt="2025-11-25T01:42:10.505" v="19734" actId="478"/>
          <ac:grpSpMkLst>
            <pc:docMk/>
            <pc:sldMk cId="3655125144" sldId="319"/>
            <ac:grpSpMk id="142" creationId="{4B5200E9-D4B6-4027-66FF-01A1C3767262}"/>
          </ac:grpSpMkLst>
        </pc:grpChg>
        <pc:grpChg chg="del mod topLvl">
          <ac:chgData name="旭 崔" userId="c9529ebc8e11f68e" providerId="LiveId" clId="{5BFBD16D-A67E-47A1-BF8F-AD1BE8E7C388}" dt="2025-11-25T01:42:12.238" v="19736" actId="478"/>
          <ac:grpSpMkLst>
            <pc:docMk/>
            <pc:sldMk cId="3655125144" sldId="319"/>
            <ac:grpSpMk id="159" creationId="{35672287-7344-5C11-026B-CD1E82D75305}"/>
          </ac:grpSpMkLst>
        </pc:grpChg>
        <pc:grpChg chg="add mod">
          <ac:chgData name="旭 崔" userId="c9529ebc8e11f68e" providerId="LiveId" clId="{5BFBD16D-A67E-47A1-BF8F-AD1BE8E7C388}" dt="2025-11-25T01:37:20.010" v="19507" actId="164"/>
          <ac:grpSpMkLst>
            <pc:docMk/>
            <pc:sldMk cId="3655125144" sldId="319"/>
            <ac:grpSpMk id="185" creationId="{A2B8D474-75C2-D30D-D87F-067569C2732E}"/>
          </ac:grpSpMkLst>
        </pc:grpChg>
        <pc:picChg chg="add mod">
          <ac:chgData name="旭 崔" userId="c9529ebc8e11f68e" providerId="LiveId" clId="{5BFBD16D-A67E-47A1-BF8F-AD1BE8E7C388}" dt="2025-11-25T01:42:31.331" v="19741" actId="1076"/>
          <ac:picMkLst>
            <pc:docMk/>
            <pc:sldMk cId="3655125144" sldId="319"/>
            <ac:picMk id="187" creationId="{9BE3A008-6D71-51B1-0C47-420AA1A818E7}"/>
          </ac:picMkLst>
        </pc:picChg>
        <pc:picChg chg="add mod">
          <ac:chgData name="旭 崔" userId="c9529ebc8e11f68e" providerId="LiveId" clId="{5BFBD16D-A67E-47A1-BF8F-AD1BE8E7C388}" dt="2025-11-25T01:42:28.479" v="19740" actId="1076"/>
          <ac:picMkLst>
            <pc:docMk/>
            <pc:sldMk cId="3655125144" sldId="319"/>
            <ac:picMk id="188" creationId="{35BAC168-EF94-4DF3-F96D-C3F5AFA41077}"/>
          </ac:picMkLst>
        </pc:picChg>
        <pc:picChg chg="add mod">
          <ac:chgData name="旭 崔" userId="c9529ebc8e11f68e" providerId="LiveId" clId="{5BFBD16D-A67E-47A1-BF8F-AD1BE8E7C388}" dt="2025-11-25T01:42:26.704" v="19739" actId="1076"/>
          <ac:picMkLst>
            <pc:docMk/>
            <pc:sldMk cId="3655125144" sldId="319"/>
            <ac:picMk id="189" creationId="{FF602D41-2B0A-8FCB-DAC6-6CF9D5EDC716}"/>
          </ac:picMkLst>
        </pc:picChg>
        <pc:picChg chg="add mod">
          <ac:chgData name="旭 崔" userId="c9529ebc8e11f68e" providerId="LiveId" clId="{5BFBD16D-A67E-47A1-BF8F-AD1BE8E7C388}" dt="2025-11-25T01:42:51.635" v="19748" actId="1076"/>
          <ac:picMkLst>
            <pc:docMk/>
            <pc:sldMk cId="3655125144" sldId="319"/>
            <ac:picMk id="190" creationId="{D0763E45-25D3-BAA6-AF85-FAC9A5952D42}"/>
          </ac:picMkLst>
        </pc:picChg>
        <pc:picChg chg="add mod">
          <ac:chgData name="旭 崔" userId="c9529ebc8e11f68e" providerId="LiveId" clId="{5BFBD16D-A67E-47A1-BF8F-AD1BE8E7C388}" dt="2025-11-25T01:42:54.414" v="19749" actId="1076"/>
          <ac:picMkLst>
            <pc:docMk/>
            <pc:sldMk cId="3655125144" sldId="319"/>
            <ac:picMk id="191" creationId="{FA595E85-7825-08E2-EE4B-B77C8524A3AB}"/>
          </ac:picMkLst>
        </pc:picChg>
        <pc:picChg chg="add mod">
          <ac:chgData name="旭 崔" userId="c9529ebc8e11f68e" providerId="LiveId" clId="{5BFBD16D-A67E-47A1-BF8F-AD1BE8E7C388}" dt="2025-11-25T01:42:45.444" v="19745" actId="1076"/>
          <ac:picMkLst>
            <pc:docMk/>
            <pc:sldMk cId="3655125144" sldId="319"/>
            <ac:picMk id="192" creationId="{4643B760-1C45-58E2-2355-2EB8C962E220}"/>
          </ac:picMkLst>
        </pc:picChg>
        <pc:cxnChg chg="del">
          <ac:chgData name="旭 崔" userId="c9529ebc8e11f68e" providerId="LiveId" clId="{5BFBD16D-A67E-47A1-BF8F-AD1BE8E7C388}" dt="2025-11-25T01:38:56.166" v="19581" actId="478"/>
          <ac:cxnSpMkLst>
            <pc:docMk/>
            <pc:sldMk cId="3655125144" sldId="319"/>
            <ac:cxnSpMk id="51" creationId="{99D10ABA-5602-697F-333B-4795386C5F9B}"/>
          </ac:cxnSpMkLst>
        </pc:cxnChg>
        <pc:cxnChg chg="mod">
          <ac:chgData name="旭 崔" userId="c9529ebc8e11f68e" providerId="LiveId" clId="{5BFBD16D-A67E-47A1-BF8F-AD1BE8E7C388}" dt="2025-11-25T02:51:51.912" v="20429" actId="1076"/>
          <ac:cxnSpMkLst>
            <pc:docMk/>
            <pc:sldMk cId="3655125144" sldId="319"/>
            <ac:cxnSpMk id="54" creationId="{1564F77A-AAFC-EE20-C3BA-BDD5F60D6D7B}"/>
          </ac:cxnSpMkLst>
        </pc:cxnChg>
        <pc:cxnChg chg="del">
          <ac:chgData name="旭 崔" userId="c9529ebc8e11f68e" providerId="LiveId" clId="{5BFBD16D-A67E-47A1-BF8F-AD1BE8E7C388}" dt="2025-11-25T01:35:34.687" v="19476" actId="478"/>
          <ac:cxnSpMkLst>
            <pc:docMk/>
            <pc:sldMk cId="3655125144" sldId="319"/>
            <ac:cxnSpMk id="126" creationId="{E184FF76-74B4-3B8F-EC0D-4F9074FCE75F}"/>
          </ac:cxnSpMkLst>
        </pc:cxnChg>
        <pc:cxnChg chg="del">
          <ac:chgData name="旭 崔" userId="c9529ebc8e11f68e" providerId="LiveId" clId="{5BFBD16D-A67E-47A1-BF8F-AD1BE8E7C388}" dt="2025-11-25T01:35:33.046" v="19475" actId="478"/>
          <ac:cxnSpMkLst>
            <pc:docMk/>
            <pc:sldMk cId="3655125144" sldId="319"/>
            <ac:cxnSpMk id="127" creationId="{A6B2DE48-7323-9751-2116-9697E517CF06}"/>
          </ac:cxnSpMkLst>
        </pc:cxnChg>
        <pc:cxnChg chg="del">
          <ac:chgData name="旭 崔" userId="c9529ebc8e11f68e" providerId="LiveId" clId="{5BFBD16D-A67E-47A1-BF8F-AD1BE8E7C388}" dt="2025-11-25T01:35:30.645" v="19474" actId="478"/>
          <ac:cxnSpMkLst>
            <pc:docMk/>
            <pc:sldMk cId="3655125144" sldId="319"/>
            <ac:cxnSpMk id="128" creationId="{F5D1A089-B666-3817-5D0D-5A0E1D7C7A7F}"/>
          </ac:cxnSpMkLst>
        </pc:cxnChg>
        <pc:cxnChg chg="del">
          <ac:chgData name="旭 崔" userId="c9529ebc8e11f68e" providerId="LiveId" clId="{5BFBD16D-A67E-47A1-BF8F-AD1BE8E7C388}" dt="2025-11-25T01:35:49.728" v="19480" actId="478"/>
          <ac:cxnSpMkLst>
            <pc:docMk/>
            <pc:sldMk cId="3655125144" sldId="319"/>
            <ac:cxnSpMk id="129" creationId="{22F823B2-6574-F209-B94D-F5DF895BA422}"/>
          </ac:cxnSpMkLst>
        </pc:cxnChg>
        <pc:cxnChg chg="del">
          <ac:chgData name="旭 崔" userId="c9529ebc8e11f68e" providerId="LiveId" clId="{5BFBD16D-A67E-47A1-BF8F-AD1BE8E7C388}" dt="2025-11-25T01:37:07.115" v="19505" actId="478"/>
          <ac:cxnSpMkLst>
            <pc:docMk/>
            <pc:sldMk cId="3655125144" sldId="319"/>
            <ac:cxnSpMk id="130" creationId="{6F02EA35-673C-0BD8-7E3F-3BBBA8D93CFD}"/>
          </ac:cxnSpMkLst>
        </pc:cxnChg>
        <pc:cxnChg chg="del">
          <ac:chgData name="旭 崔" userId="c9529ebc8e11f68e" providerId="LiveId" clId="{5BFBD16D-A67E-47A1-BF8F-AD1BE8E7C388}" dt="2025-11-25T01:37:05.397" v="19504" actId="478"/>
          <ac:cxnSpMkLst>
            <pc:docMk/>
            <pc:sldMk cId="3655125144" sldId="319"/>
            <ac:cxnSpMk id="131" creationId="{9D250430-FBF7-E6CC-1856-4AA9AB85B6F6}"/>
          </ac:cxnSpMkLst>
        </pc:cxnChg>
        <pc:cxnChg chg="del">
          <ac:chgData name="旭 崔" userId="c9529ebc8e11f68e" providerId="LiveId" clId="{5BFBD16D-A67E-47A1-BF8F-AD1BE8E7C388}" dt="2025-11-25T01:36:47.365" v="19495" actId="478"/>
          <ac:cxnSpMkLst>
            <pc:docMk/>
            <pc:sldMk cId="3655125144" sldId="319"/>
            <ac:cxnSpMk id="138" creationId="{10586E7B-FEFF-0500-54DE-66C5483CF6EF}"/>
          </ac:cxnSpMkLst>
        </pc:cxnChg>
        <pc:cxnChg chg="del">
          <ac:chgData name="旭 崔" userId="c9529ebc8e11f68e" providerId="LiveId" clId="{5BFBD16D-A67E-47A1-BF8F-AD1BE8E7C388}" dt="2025-11-25T01:36:55.608" v="19500" actId="478"/>
          <ac:cxnSpMkLst>
            <pc:docMk/>
            <pc:sldMk cId="3655125144" sldId="319"/>
            <ac:cxnSpMk id="139" creationId="{A76E9FAF-1835-B391-1CAE-4B5BF80E38A5}"/>
          </ac:cxnSpMkLst>
        </pc:cxnChg>
        <pc:cxnChg chg="del">
          <ac:chgData name="旭 崔" userId="c9529ebc8e11f68e" providerId="LiveId" clId="{5BFBD16D-A67E-47A1-BF8F-AD1BE8E7C388}" dt="2025-11-25T01:36:52.367" v="19499" actId="478"/>
          <ac:cxnSpMkLst>
            <pc:docMk/>
            <pc:sldMk cId="3655125144" sldId="319"/>
            <ac:cxnSpMk id="140" creationId="{2F12478F-FF91-3586-4CA6-85F1D7F62299}"/>
          </ac:cxnSpMkLst>
        </pc:cxnChg>
        <pc:cxnChg chg="del">
          <ac:chgData name="旭 崔" userId="c9529ebc8e11f68e" providerId="LiveId" clId="{5BFBD16D-A67E-47A1-BF8F-AD1BE8E7C388}" dt="2025-11-25T01:36:45.133" v="19493" actId="478"/>
          <ac:cxnSpMkLst>
            <pc:docMk/>
            <pc:sldMk cId="3655125144" sldId="319"/>
            <ac:cxnSpMk id="176" creationId="{004D7A1F-1705-0B54-A841-ED628A0B2FBE}"/>
          </ac:cxnSpMkLst>
        </pc:cxnChg>
        <pc:cxnChg chg="del">
          <ac:chgData name="旭 崔" userId="c9529ebc8e11f68e" providerId="LiveId" clId="{5BFBD16D-A67E-47A1-BF8F-AD1BE8E7C388}" dt="2025-11-25T01:36:50.774" v="19498" actId="478"/>
          <ac:cxnSpMkLst>
            <pc:docMk/>
            <pc:sldMk cId="3655125144" sldId="319"/>
            <ac:cxnSpMk id="177" creationId="{5A032D1E-065E-ABF9-9666-5CA5A214FDD9}"/>
          </ac:cxnSpMkLst>
        </pc:cxnChg>
        <pc:cxnChg chg="del">
          <ac:chgData name="旭 崔" userId="c9529ebc8e11f68e" providerId="LiveId" clId="{5BFBD16D-A67E-47A1-BF8F-AD1BE8E7C388}" dt="2025-11-25T01:36:49.218" v="19497" actId="478"/>
          <ac:cxnSpMkLst>
            <pc:docMk/>
            <pc:sldMk cId="3655125144" sldId="319"/>
            <ac:cxnSpMk id="178" creationId="{3A71EC7D-EDE9-9FE6-7D03-3FA98938DD4C}"/>
          </ac:cxnSpMkLst>
        </pc:cxnChg>
        <pc:cxnChg chg="add mod">
          <ac:chgData name="旭 崔" userId="c9529ebc8e11f68e" providerId="LiveId" clId="{5BFBD16D-A67E-47A1-BF8F-AD1BE8E7C388}" dt="2025-11-25T01:41:41.612" v="19723" actId="1076"/>
          <ac:cxnSpMkLst>
            <pc:docMk/>
            <pc:sldMk cId="3655125144" sldId="319"/>
            <ac:cxnSpMk id="186" creationId="{D2E6F209-3ADD-2784-2401-64E50F27D497}"/>
          </ac:cxnSpMkLst>
        </pc:cxnChg>
      </pc:sldChg>
      <pc:sldChg chg="addSp delSp modSp new mod modClrScheme addAnim delAnim modAnim chgLayout modNotesTx">
        <pc:chgData name="旭 崔" userId="c9529ebc8e11f68e" providerId="LiveId" clId="{5BFBD16D-A67E-47A1-BF8F-AD1BE8E7C388}" dt="2025-11-26T07:55:35.269" v="20827" actId="20577"/>
        <pc:sldMkLst>
          <pc:docMk/>
          <pc:sldMk cId="607822927" sldId="320"/>
        </pc:sldMkLst>
        <pc:spChg chg="mod">
          <ac:chgData name="旭 崔" userId="c9529ebc8e11f68e" providerId="LiveId" clId="{5BFBD16D-A67E-47A1-BF8F-AD1BE8E7C388}" dt="2025-11-25T03:01:09.404" v="20525" actId="164"/>
          <ac:spMkLst>
            <pc:docMk/>
            <pc:sldMk cId="607822927" sldId="320"/>
            <ac:spMk id="2" creationId="{5AF7D3D7-B4C4-39E0-B9E9-697DD55ED7A3}"/>
          </ac:spMkLst>
        </pc:spChg>
        <pc:spChg chg="add mod topLvl">
          <ac:chgData name="旭 崔" userId="c9529ebc8e11f68e" providerId="LiveId" clId="{5BFBD16D-A67E-47A1-BF8F-AD1BE8E7C388}" dt="2025-11-25T01:48:13.303" v="19782" actId="207"/>
          <ac:spMkLst>
            <pc:docMk/>
            <pc:sldMk cId="607822927" sldId="320"/>
            <ac:spMk id="3" creationId="{D2E54FB3-35C0-D02F-A4CD-2DDBE87742F4}"/>
          </ac:spMkLst>
        </pc:spChg>
        <pc:spChg chg="add mod topLvl">
          <ac:chgData name="旭 崔" userId="c9529ebc8e11f68e" providerId="LiveId" clId="{5BFBD16D-A67E-47A1-BF8F-AD1BE8E7C388}" dt="2025-11-25T03:01:08.276" v="20523" actId="164"/>
          <ac:spMkLst>
            <pc:docMk/>
            <pc:sldMk cId="607822927" sldId="320"/>
            <ac:spMk id="4" creationId="{4346B598-1931-ABB4-DF2D-90669D1F2C34}"/>
          </ac:spMkLst>
        </pc:spChg>
        <pc:spChg chg="mod">
          <ac:chgData name="旭 崔" userId="c9529ebc8e11f68e" providerId="LiveId" clId="{5BFBD16D-A67E-47A1-BF8F-AD1BE8E7C388}" dt="2025-11-25T01:47:50.527" v="19777" actId="207"/>
          <ac:spMkLst>
            <pc:docMk/>
            <pc:sldMk cId="607822927" sldId="320"/>
            <ac:spMk id="5" creationId="{B879BC47-25AE-8D61-7EFE-7E65C884DC07}"/>
          </ac:spMkLst>
        </pc:spChg>
        <pc:spChg chg="mod">
          <ac:chgData name="旭 崔" userId="c9529ebc8e11f68e" providerId="LiveId" clId="{5BFBD16D-A67E-47A1-BF8F-AD1BE8E7C388}" dt="2025-11-25T01:46:48.865" v="19771" actId="207"/>
          <ac:spMkLst>
            <pc:docMk/>
            <pc:sldMk cId="607822927" sldId="320"/>
            <ac:spMk id="6" creationId="{3F1EE564-D5AD-869B-3F82-5814457CD10C}"/>
          </ac:spMkLst>
        </pc:spChg>
        <pc:spChg chg="add mod topLvl">
          <ac:chgData name="旭 崔" userId="c9529ebc8e11f68e" providerId="LiveId" clId="{5BFBD16D-A67E-47A1-BF8F-AD1BE8E7C388}" dt="2025-11-25T03:01:41.598" v="20530" actId="207"/>
          <ac:spMkLst>
            <pc:docMk/>
            <pc:sldMk cId="607822927" sldId="320"/>
            <ac:spMk id="7" creationId="{200FE268-B403-A82F-B7F6-05B966BAAE5C}"/>
          </ac:spMkLst>
        </pc:spChg>
        <pc:spChg chg="add mod topLvl">
          <ac:chgData name="旭 崔" userId="c9529ebc8e11f68e" providerId="LiveId" clId="{5BFBD16D-A67E-47A1-BF8F-AD1BE8E7C388}" dt="2025-11-25T01:47:31.783" v="19775" actId="165"/>
          <ac:spMkLst>
            <pc:docMk/>
            <pc:sldMk cId="607822927" sldId="320"/>
            <ac:spMk id="8" creationId="{02C6B267-E775-580C-033A-4A502F9B5754}"/>
          </ac:spMkLst>
        </pc:spChg>
        <pc:spChg chg="mod">
          <ac:chgData name="旭 崔" userId="c9529ebc8e11f68e" providerId="LiveId" clId="{5BFBD16D-A67E-47A1-BF8F-AD1BE8E7C388}" dt="2025-11-25T01:48:07.467" v="19780" actId="207"/>
          <ac:spMkLst>
            <pc:docMk/>
            <pc:sldMk cId="607822927" sldId="320"/>
            <ac:spMk id="9" creationId="{F05C4BAF-373B-0C6A-FEFB-35C57DE5D1AB}"/>
          </ac:spMkLst>
        </pc:spChg>
        <pc:spChg chg="mod">
          <ac:chgData name="旭 崔" userId="c9529ebc8e11f68e" providerId="LiveId" clId="{5BFBD16D-A67E-47A1-BF8F-AD1BE8E7C388}" dt="2025-11-25T03:02:44.428" v="20536" actId="164"/>
          <ac:spMkLst>
            <pc:docMk/>
            <pc:sldMk cId="607822927" sldId="320"/>
            <ac:spMk id="10" creationId="{BA6B63C7-D7B4-6D86-7D8C-BA1D405B2B45}"/>
          </ac:spMkLst>
        </pc:spChg>
        <pc:spChg chg="mod">
          <ac:chgData name="旭 崔" userId="c9529ebc8e11f68e" providerId="LiveId" clId="{5BFBD16D-A67E-47A1-BF8F-AD1BE8E7C388}" dt="2025-11-25T03:02:18.735" v="20533" actId="164"/>
          <ac:spMkLst>
            <pc:docMk/>
            <pc:sldMk cId="607822927" sldId="320"/>
            <ac:spMk id="11" creationId="{00F8D8AA-3B9C-39D5-1E4C-C0A3EE6E9501}"/>
          </ac:spMkLst>
        </pc:spChg>
        <pc:spChg chg="mod">
          <ac:chgData name="旭 崔" userId="c9529ebc8e11f68e" providerId="LiveId" clId="{5BFBD16D-A67E-47A1-BF8F-AD1BE8E7C388}" dt="2025-11-25T03:02:18.735" v="20533" actId="164"/>
          <ac:spMkLst>
            <pc:docMk/>
            <pc:sldMk cId="607822927" sldId="320"/>
            <ac:spMk id="12" creationId="{F42E6B26-D8A9-8EC5-E0D4-BC76F1002BEE}"/>
          </ac:spMkLst>
        </pc:spChg>
        <pc:spChg chg="mod">
          <ac:chgData name="旭 崔" userId="c9529ebc8e11f68e" providerId="LiveId" clId="{5BFBD16D-A67E-47A1-BF8F-AD1BE8E7C388}" dt="2025-11-25T03:02:18.735" v="20533" actId="164"/>
          <ac:spMkLst>
            <pc:docMk/>
            <pc:sldMk cId="607822927" sldId="320"/>
            <ac:spMk id="13" creationId="{0AED629B-00A0-97D4-A171-8C5CE93ADA83}"/>
          </ac:spMkLst>
        </pc:spChg>
        <pc:spChg chg="add mod topLvl">
          <ac:chgData name="旭 崔" userId="c9529ebc8e11f68e" providerId="LiveId" clId="{5BFBD16D-A67E-47A1-BF8F-AD1BE8E7C388}" dt="2025-11-25T03:02:18.735" v="20533" actId="164"/>
          <ac:spMkLst>
            <pc:docMk/>
            <pc:sldMk cId="607822927" sldId="320"/>
            <ac:spMk id="14" creationId="{3B884948-F93D-6706-86C0-75C7CC37A63A}"/>
          </ac:spMkLst>
        </pc:spChg>
        <pc:spChg chg="add mod topLvl">
          <ac:chgData name="旭 崔" userId="c9529ebc8e11f68e" providerId="LiveId" clId="{5BFBD16D-A67E-47A1-BF8F-AD1BE8E7C388}" dt="2025-11-25T03:02:18.735" v="20533" actId="164"/>
          <ac:spMkLst>
            <pc:docMk/>
            <pc:sldMk cId="607822927" sldId="320"/>
            <ac:spMk id="15" creationId="{6268E4DD-D724-2DCA-AC6C-96B4BC720273}"/>
          </ac:spMkLst>
        </pc:spChg>
        <pc:spChg chg="mod">
          <ac:chgData name="旭 崔" userId="c9529ebc8e11f68e" providerId="LiveId" clId="{5BFBD16D-A67E-47A1-BF8F-AD1BE8E7C388}" dt="2025-11-25T01:55:08.663" v="20005" actId="1076"/>
          <ac:spMkLst>
            <pc:docMk/>
            <pc:sldMk cId="607822927" sldId="320"/>
            <ac:spMk id="16" creationId="{BFB5559C-7223-2A26-E5F9-743A92CB017C}"/>
          </ac:spMkLst>
        </pc:spChg>
        <pc:spChg chg="add mod topLvl">
          <ac:chgData name="旭 崔" userId="c9529ebc8e11f68e" providerId="LiveId" clId="{5BFBD16D-A67E-47A1-BF8F-AD1BE8E7C388}" dt="2025-11-25T03:01:09.404" v="20525" actId="164"/>
          <ac:spMkLst>
            <pc:docMk/>
            <pc:sldMk cId="607822927" sldId="320"/>
            <ac:spMk id="17" creationId="{DEC45785-0F30-9367-A60F-4F5B38972608}"/>
          </ac:spMkLst>
        </pc:spChg>
        <pc:spChg chg="add mod topLvl">
          <ac:chgData name="旭 崔" userId="c9529ebc8e11f68e" providerId="LiveId" clId="{5BFBD16D-A67E-47A1-BF8F-AD1BE8E7C388}" dt="2025-11-25T03:01:08.276" v="20523" actId="164"/>
          <ac:spMkLst>
            <pc:docMk/>
            <pc:sldMk cId="607822927" sldId="320"/>
            <ac:spMk id="18" creationId="{DBB0D772-A1DB-738F-04FF-C166B9F5085B}"/>
          </ac:spMkLst>
        </pc:spChg>
        <pc:spChg chg="add mod topLvl">
          <ac:chgData name="旭 崔" userId="c9529ebc8e11f68e" providerId="LiveId" clId="{5BFBD16D-A67E-47A1-BF8F-AD1BE8E7C388}" dt="2025-11-25T01:50:43.135" v="19804" actId="207"/>
          <ac:spMkLst>
            <pc:docMk/>
            <pc:sldMk cId="607822927" sldId="320"/>
            <ac:spMk id="19" creationId="{90B6CEF5-25BC-D095-6AF4-D5EB620D536F}"/>
          </ac:spMkLst>
        </pc:spChg>
        <pc:spChg chg="add mod topLvl">
          <ac:chgData name="旭 崔" userId="c9529ebc8e11f68e" providerId="LiveId" clId="{5BFBD16D-A67E-47A1-BF8F-AD1BE8E7C388}" dt="2025-11-25T03:00:02.544" v="20515" actId="20577"/>
          <ac:spMkLst>
            <pc:docMk/>
            <pc:sldMk cId="607822927" sldId="320"/>
            <ac:spMk id="20" creationId="{BC56F32E-7ADC-F629-ECA2-95D30D8D1438}"/>
          </ac:spMkLst>
        </pc:spChg>
        <pc:spChg chg="mod">
          <ac:chgData name="旭 崔" userId="c9529ebc8e11f68e" providerId="LiveId" clId="{5BFBD16D-A67E-47A1-BF8F-AD1BE8E7C388}" dt="2025-11-25T01:48:52.178" v="19790" actId="1076"/>
          <ac:spMkLst>
            <pc:docMk/>
            <pc:sldMk cId="607822927" sldId="320"/>
            <ac:spMk id="21" creationId="{9B553D19-5D1E-CE45-8CDF-2FFBB45B78CF}"/>
          </ac:spMkLst>
        </pc:spChg>
        <pc:spChg chg="mod">
          <ac:chgData name="旭 崔" userId="c9529ebc8e11f68e" providerId="LiveId" clId="{5BFBD16D-A67E-47A1-BF8F-AD1BE8E7C388}" dt="2025-11-25T02:59:51.450" v="20512" actId="1076"/>
          <ac:spMkLst>
            <pc:docMk/>
            <pc:sldMk cId="607822927" sldId="320"/>
            <ac:spMk id="22" creationId="{FB1B0EFD-E71C-BAE1-20B8-5BCD3575CF44}"/>
          </ac:spMkLst>
        </pc:spChg>
        <pc:spChg chg="mod">
          <ac:chgData name="旭 崔" userId="c9529ebc8e11f68e" providerId="LiveId" clId="{5BFBD16D-A67E-47A1-BF8F-AD1BE8E7C388}" dt="2025-11-25T01:48:52.178" v="19790" actId="1076"/>
          <ac:spMkLst>
            <pc:docMk/>
            <pc:sldMk cId="607822927" sldId="320"/>
            <ac:spMk id="23" creationId="{160CEC05-C187-9383-198F-7D710AA8FBFC}"/>
          </ac:spMkLst>
        </pc:spChg>
        <pc:spChg chg="mod">
          <ac:chgData name="旭 崔" userId="c9529ebc8e11f68e" providerId="LiveId" clId="{5BFBD16D-A67E-47A1-BF8F-AD1BE8E7C388}" dt="2025-11-25T01:48:52.178" v="19790" actId="1076"/>
          <ac:spMkLst>
            <pc:docMk/>
            <pc:sldMk cId="607822927" sldId="320"/>
            <ac:spMk id="24" creationId="{A0304C4F-51B7-D97F-93B1-9B4A70463ED9}"/>
          </ac:spMkLst>
        </pc:spChg>
        <pc:spChg chg="add mod">
          <ac:chgData name="旭 崔" userId="c9529ebc8e11f68e" providerId="LiveId" clId="{5BFBD16D-A67E-47A1-BF8F-AD1BE8E7C388}" dt="2025-11-25T01:53:11.071" v="19980" actId="1076"/>
          <ac:spMkLst>
            <pc:docMk/>
            <pc:sldMk cId="607822927" sldId="320"/>
            <ac:spMk id="26" creationId="{7ADCD1F2-CD0B-C7D8-6D70-3298EAC4077A}"/>
          </ac:spMkLst>
        </pc:spChg>
        <pc:spChg chg="del mod">
          <ac:chgData name="旭 崔" userId="c9529ebc8e11f68e" providerId="LiveId" clId="{5BFBD16D-A67E-47A1-BF8F-AD1BE8E7C388}" dt="2025-11-26T07:47:47.319" v="20769"/>
          <ac:spMkLst>
            <pc:docMk/>
            <pc:sldMk cId="607822927" sldId="320"/>
            <ac:spMk id="27" creationId="{81CCD9BC-CB8E-E799-31EC-4619C1EE6438}"/>
          </ac:spMkLst>
        </pc:spChg>
        <pc:spChg chg="add del mod">
          <ac:chgData name="旭 崔" userId="c9529ebc8e11f68e" providerId="LiveId" clId="{5BFBD16D-A67E-47A1-BF8F-AD1BE8E7C388}" dt="2025-11-25T01:54:21.809" v="19991"/>
          <ac:spMkLst>
            <pc:docMk/>
            <pc:sldMk cId="607822927" sldId="320"/>
            <ac:spMk id="27" creationId="{DDA7C4BA-FE83-8764-2CBD-2C8BCBE8F52A}"/>
          </ac:spMkLst>
        </pc:spChg>
        <pc:grpChg chg="add mod">
          <ac:chgData name="旭 崔" userId="c9529ebc8e11f68e" providerId="LiveId" clId="{5BFBD16D-A67E-47A1-BF8F-AD1BE8E7C388}" dt="2025-11-25T03:01:09.404" v="20525" actId="164"/>
          <ac:grpSpMkLst>
            <pc:docMk/>
            <pc:sldMk cId="607822927" sldId="320"/>
            <ac:grpSpMk id="28" creationId="{E59AE72F-7778-87CA-D0D2-D9B6E780B92C}"/>
          </ac:grpSpMkLst>
        </pc:grpChg>
        <pc:grpChg chg="add mod">
          <ac:chgData name="旭 崔" userId="c9529ebc8e11f68e" providerId="LiveId" clId="{5BFBD16D-A67E-47A1-BF8F-AD1BE8E7C388}" dt="2025-11-25T03:01:08.276" v="20523" actId="164"/>
          <ac:grpSpMkLst>
            <pc:docMk/>
            <pc:sldMk cId="607822927" sldId="320"/>
            <ac:grpSpMk id="29" creationId="{6EE69C01-A2AA-4709-0D23-233B88117698}"/>
          </ac:grpSpMkLst>
        </pc:grpChg>
        <pc:grpChg chg="add mod">
          <ac:chgData name="旭 崔" userId="c9529ebc8e11f68e" providerId="LiveId" clId="{5BFBD16D-A67E-47A1-BF8F-AD1BE8E7C388}" dt="2025-11-25T03:02:44.428" v="20536" actId="164"/>
          <ac:grpSpMkLst>
            <pc:docMk/>
            <pc:sldMk cId="607822927" sldId="320"/>
            <ac:grpSpMk id="30" creationId="{2A62A846-C187-0253-EA04-B53C4DB86B40}"/>
          </ac:grpSpMkLst>
        </pc:grpChg>
        <pc:grpChg chg="add mod">
          <ac:chgData name="旭 崔" userId="c9529ebc8e11f68e" providerId="LiveId" clId="{5BFBD16D-A67E-47A1-BF8F-AD1BE8E7C388}" dt="2025-11-25T03:02:44.428" v="20536" actId="164"/>
          <ac:grpSpMkLst>
            <pc:docMk/>
            <pc:sldMk cId="607822927" sldId="320"/>
            <ac:grpSpMk id="31" creationId="{86E03ADF-01B7-ADBF-B0C3-2E5693F21A5A}"/>
          </ac:grpSpMkLst>
        </pc:grpChg>
      </pc:sldChg>
      <pc:sldChg chg="addSp delSp modSp new del mod modClrScheme modAnim chgLayout">
        <pc:chgData name="旭 崔" userId="c9529ebc8e11f68e" providerId="LiveId" clId="{5BFBD16D-A67E-47A1-BF8F-AD1BE8E7C388}" dt="2025-11-25T02:08:31.717" v="20096" actId="47"/>
        <pc:sldMkLst>
          <pc:docMk/>
          <pc:sldMk cId="198047099" sldId="321"/>
        </pc:sldMkLst>
        <pc:spChg chg="del">
          <ac:chgData name="旭 崔" userId="c9529ebc8e11f68e" providerId="LiveId" clId="{5BFBD16D-A67E-47A1-BF8F-AD1BE8E7C388}" dt="2025-11-25T02:07:52.683" v="20084" actId="700"/>
          <ac:spMkLst>
            <pc:docMk/>
            <pc:sldMk cId="198047099" sldId="321"/>
            <ac:spMk id="2" creationId="{2F3DB098-D20F-4D86-245D-9407FFED1A11}"/>
          </ac:spMkLst>
        </pc:spChg>
        <pc:spChg chg="del">
          <ac:chgData name="旭 崔" userId="c9529ebc8e11f68e" providerId="LiveId" clId="{5BFBD16D-A67E-47A1-BF8F-AD1BE8E7C388}" dt="2025-11-25T02:07:52.683" v="20084" actId="700"/>
          <ac:spMkLst>
            <pc:docMk/>
            <pc:sldMk cId="198047099" sldId="321"/>
            <ac:spMk id="3" creationId="{248B10EF-F195-A588-878B-CA1D15ACD784}"/>
          </ac:spMkLst>
        </pc:spChg>
        <pc:spChg chg="add mod topLvl">
          <ac:chgData name="旭 崔" userId="c9529ebc8e11f68e" providerId="LiveId" clId="{5BFBD16D-A67E-47A1-BF8F-AD1BE8E7C388}" dt="2025-11-25T02:08:03.605" v="20088" actId="165"/>
          <ac:spMkLst>
            <pc:docMk/>
            <pc:sldMk cId="198047099" sldId="321"/>
            <ac:spMk id="4" creationId="{F6176B31-2EAF-283E-6105-1BA86B0ECEAE}"/>
          </ac:spMkLst>
        </pc:spChg>
        <pc:spChg chg="del mod">
          <ac:chgData name="旭 崔" userId="c9529ebc8e11f68e" providerId="LiveId" clId="{5BFBD16D-A67E-47A1-BF8F-AD1BE8E7C388}" dt="2025-11-25T02:08:21.407" v="20090" actId="478"/>
          <ac:spMkLst>
            <pc:docMk/>
            <pc:sldMk cId="198047099" sldId="321"/>
            <ac:spMk id="5" creationId="{481460D3-3B8B-F4C3-8902-BFC4E40285EC}"/>
          </ac:spMkLst>
        </pc:spChg>
        <pc:spChg chg="del mod">
          <ac:chgData name="旭 崔" userId="c9529ebc8e11f68e" providerId="LiveId" clId="{5BFBD16D-A67E-47A1-BF8F-AD1BE8E7C388}" dt="2025-11-25T02:08:22.864" v="20091" actId="478"/>
          <ac:spMkLst>
            <pc:docMk/>
            <pc:sldMk cId="198047099" sldId="321"/>
            <ac:spMk id="6" creationId="{F76E38B9-D940-6057-EA81-E49F167EB280}"/>
          </ac:spMkLst>
        </pc:spChg>
        <pc:spChg chg="add del mod topLvl">
          <ac:chgData name="旭 崔" userId="c9529ebc8e11f68e" providerId="LiveId" clId="{5BFBD16D-A67E-47A1-BF8F-AD1BE8E7C388}" dt="2025-11-25T02:08:28.821" v="20095" actId="478"/>
          <ac:spMkLst>
            <pc:docMk/>
            <pc:sldMk cId="198047099" sldId="321"/>
            <ac:spMk id="7" creationId="{39B7C257-821A-B6E8-1BF6-90B27C2B0ACA}"/>
          </ac:spMkLst>
        </pc:spChg>
        <pc:spChg chg="del mod">
          <ac:chgData name="旭 崔" userId="c9529ebc8e11f68e" providerId="LiveId" clId="{5BFBD16D-A67E-47A1-BF8F-AD1BE8E7C388}" dt="2025-11-25T02:08:24.412" v="20092" actId="478"/>
          <ac:spMkLst>
            <pc:docMk/>
            <pc:sldMk cId="198047099" sldId="321"/>
            <ac:spMk id="8" creationId="{BCDCD542-EF1B-B07B-F9B7-890E992C8174}"/>
          </ac:spMkLst>
        </pc:spChg>
        <pc:spChg chg="del mod">
          <ac:chgData name="旭 崔" userId="c9529ebc8e11f68e" providerId="LiveId" clId="{5BFBD16D-A67E-47A1-BF8F-AD1BE8E7C388}" dt="2025-11-25T02:08:27.422" v="20094" actId="478"/>
          <ac:spMkLst>
            <pc:docMk/>
            <pc:sldMk cId="198047099" sldId="321"/>
            <ac:spMk id="9" creationId="{11D7F599-A2B4-3B51-5CD0-008FD70713EE}"/>
          </ac:spMkLst>
        </pc:spChg>
        <pc:spChg chg="del mod">
          <ac:chgData name="旭 崔" userId="c9529ebc8e11f68e" providerId="LiveId" clId="{5BFBD16D-A67E-47A1-BF8F-AD1BE8E7C388}" dt="2025-11-25T02:08:25.925" v="20093" actId="478"/>
          <ac:spMkLst>
            <pc:docMk/>
            <pc:sldMk cId="198047099" sldId="321"/>
            <ac:spMk id="10" creationId="{0A1E5F7E-2290-CA58-8C93-150F898F6982}"/>
          </ac:spMkLst>
        </pc:spChg>
        <pc:spChg chg="mod">
          <ac:chgData name="旭 崔" userId="c9529ebc8e11f68e" providerId="LiveId" clId="{5BFBD16D-A67E-47A1-BF8F-AD1BE8E7C388}" dt="2025-11-25T02:08:03.605" v="20088" actId="165"/>
          <ac:spMkLst>
            <pc:docMk/>
            <pc:sldMk cId="198047099" sldId="321"/>
            <ac:spMk id="16" creationId="{B7A4039B-8017-F486-1DD1-BC2EE1698AE5}"/>
          </ac:spMkLst>
        </pc:spChg>
        <pc:spChg chg="mod">
          <ac:chgData name="旭 崔" userId="c9529ebc8e11f68e" providerId="LiveId" clId="{5BFBD16D-A67E-47A1-BF8F-AD1BE8E7C388}" dt="2025-11-25T02:08:03.605" v="20088" actId="165"/>
          <ac:spMkLst>
            <pc:docMk/>
            <pc:sldMk cId="198047099" sldId="321"/>
            <ac:spMk id="17" creationId="{B3463B3A-2E4B-5AE3-421A-790E34C2E53F}"/>
          </ac:spMkLst>
        </pc:spChg>
        <pc:spChg chg="mod">
          <ac:chgData name="旭 崔" userId="c9529ebc8e11f68e" providerId="LiveId" clId="{5BFBD16D-A67E-47A1-BF8F-AD1BE8E7C388}" dt="2025-11-25T02:08:03.605" v="20088" actId="165"/>
          <ac:spMkLst>
            <pc:docMk/>
            <pc:sldMk cId="198047099" sldId="321"/>
            <ac:spMk id="18" creationId="{FABA820B-70F4-B66B-9DF7-6374D661490F}"/>
          </ac:spMkLst>
        </pc:spChg>
        <pc:spChg chg="mod">
          <ac:chgData name="旭 崔" userId="c9529ebc8e11f68e" providerId="LiveId" clId="{5BFBD16D-A67E-47A1-BF8F-AD1BE8E7C388}" dt="2025-11-25T02:08:03.605" v="20088" actId="165"/>
          <ac:spMkLst>
            <pc:docMk/>
            <pc:sldMk cId="198047099" sldId="321"/>
            <ac:spMk id="24" creationId="{0E1547C4-F04F-8FAB-607D-5F0EA8D28B81}"/>
          </ac:spMkLst>
        </pc:spChg>
        <pc:spChg chg="add mod topLvl">
          <ac:chgData name="旭 崔" userId="c9529ebc8e11f68e" providerId="LiveId" clId="{5BFBD16D-A67E-47A1-BF8F-AD1BE8E7C388}" dt="2025-11-25T02:08:03.605" v="20088" actId="165"/>
          <ac:spMkLst>
            <pc:docMk/>
            <pc:sldMk cId="198047099" sldId="321"/>
            <ac:spMk id="28" creationId="{EF3B5901-A94C-D1C1-4537-3E6111694DE1}"/>
          </ac:spMkLst>
        </pc:spChg>
        <pc:spChg chg="mod">
          <ac:chgData name="旭 崔" userId="c9529ebc8e11f68e" providerId="LiveId" clId="{5BFBD16D-A67E-47A1-BF8F-AD1BE8E7C388}" dt="2025-11-25T02:08:03.605" v="20088" actId="165"/>
          <ac:spMkLst>
            <pc:docMk/>
            <pc:sldMk cId="198047099" sldId="321"/>
            <ac:spMk id="33" creationId="{8AECDF14-A7B3-284B-58E1-5E41084E9E7C}"/>
          </ac:spMkLst>
        </pc:spChg>
        <pc:spChg chg="mod">
          <ac:chgData name="旭 崔" userId="c9529ebc8e11f68e" providerId="LiveId" clId="{5BFBD16D-A67E-47A1-BF8F-AD1BE8E7C388}" dt="2025-11-25T02:08:03.605" v="20088" actId="165"/>
          <ac:spMkLst>
            <pc:docMk/>
            <pc:sldMk cId="198047099" sldId="321"/>
            <ac:spMk id="34" creationId="{CEE36F2D-6893-C82A-78FA-3F99AF8F27F9}"/>
          </ac:spMkLst>
        </pc:spChg>
        <pc:spChg chg="mod">
          <ac:chgData name="旭 崔" userId="c9529ebc8e11f68e" providerId="LiveId" clId="{5BFBD16D-A67E-47A1-BF8F-AD1BE8E7C388}" dt="2025-11-25T02:08:03.605" v="20088" actId="165"/>
          <ac:spMkLst>
            <pc:docMk/>
            <pc:sldMk cId="198047099" sldId="321"/>
            <ac:spMk id="40" creationId="{3D5B846D-172B-576E-211F-016314A8C0E7}"/>
          </ac:spMkLst>
        </pc:spChg>
        <pc:grpChg chg="mod">
          <ac:chgData name="旭 崔" userId="c9529ebc8e11f68e" providerId="LiveId" clId="{5BFBD16D-A67E-47A1-BF8F-AD1BE8E7C388}" dt="2025-11-25T02:07:57.690" v="20086" actId="164"/>
          <ac:grpSpMkLst>
            <pc:docMk/>
            <pc:sldMk cId="198047099" sldId="321"/>
            <ac:grpSpMk id="11" creationId="{857AAEBD-F584-1FE7-CFA5-CD55F2566B56}"/>
          </ac:grpSpMkLst>
        </pc:grpChg>
        <pc:grpChg chg="mod">
          <ac:chgData name="旭 崔" userId="c9529ebc8e11f68e" providerId="LiveId" clId="{5BFBD16D-A67E-47A1-BF8F-AD1BE8E7C388}" dt="2025-11-25T02:08:14.724" v="20089" actId="1076"/>
          <ac:grpSpMkLst>
            <pc:docMk/>
            <pc:sldMk cId="198047099" sldId="321"/>
            <ac:grpSpMk id="14" creationId="{47D4977C-4991-B8D7-3166-CE9AA4E218E8}"/>
          </ac:grpSpMkLst>
        </pc:grpChg>
        <pc:grpChg chg="mod">
          <ac:chgData name="旭 崔" userId="c9529ebc8e11f68e" providerId="LiveId" clId="{5BFBD16D-A67E-47A1-BF8F-AD1BE8E7C388}" dt="2025-11-25T02:07:57.690" v="20086" actId="164"/>
          <ac:grpSpMkLst>
            <pc:docMk/>
            <pc:sldMk cId="198047099" sldId="321"/>
            <ac:grpSpMk id="32" creationId="{889719F8-B936-C40F-7E7B-0937B703703C}"/>
          </ac:grpSpMkLst>
        </pc:grpChg>
        <pc:grpChg chg="mod">
          <ac:chgData name="旭 崔" userId="c9529ebc8e11f68e" providerId="LiveId" clId="{5BFBD16D-A67E-47A1-BF8F-AD1BE8E7C388}" dt="2025-11-25T02:08:01.175" v="20087" actId="14100"/>
          <ac:grpSpMkLst>
            <pc:docMk/>
            <pc:sldMk cId="198047099" sldId="321"/>
            <ac:grpSpMk id="41" creationId="{F2234344-126C-E3AF-DB89-99E87A2DCDB8}"/>
          </ac:grpSpMkLst>
        </pc:grpChg>
      </pc:sldChg>
      <pc:sldChg chg="addSp delSp modSp new del modAnim">
        <pc:chgData name="旭 崔" userId="c9529ebc8e11f68e" providerId="LiveId" clId="{5BFBD16D-A67E-47A1-BF8F-AD1BE8E7C388}" dt="2025-11-25T02:12:53.308" v="20101" actId="47"/>
        <pc:sldMkLst>
          <pc:docMk/>
          <pc:sldMk cId="2208334249" sldId="321"/>
        </pc:sldMkLst>
        <pc:picChg chg="add del mod">
          <ac:chgData name="旭 崔" userId="c9529ebc8e11f68e" providerId="LiveId" clId="{5BFBD16D-A67E-47A1-BF8F-AD1BE8E7C388}" dt="2025-11-25T02:10:11.172" v="20100" actId="478"/>
          <ac:picMkLst>
            <pc:docMk/>
            <pc:sldMk cId="2208334249" sldId="321"/>
            <ac:picMk id="2" creationId="{D5AC8DF6-BF75-C270-D60C-5A4710DC8E91}"/>
          </ac:picMkLst>
        </pc:picChg>
      </pc:sldChg>
      <pc:sldChg chg="addSp delSp modSp new mod addAnim delAnim modAnim modNotesTx">
        <pc:chgData name="旭 崔" userId="c9529ebc8e11f68e" providerId="LiveId" clId="{5BFBD16D-A67E-47A1-BF8F-AD1BE8E7C388}" dt="2025-11-26T08:00:54.865" v="20890" actId="1076"/>
        <pc:sldMkLst>
          <pc:docMk/>
          <pc:sldMk cId="2948444325" sldId="321"/>
        </pc:sldMkLst>
        <pc:spChg chg="mod">
          <ac:chgData name="旭 崔" userId="c9529ebc8e11f68e" providerId="LiveId" clId="{5BFBD16D-A67E-47A1-BF8F-AD1BE8E7C388}" dt="2025-11-25T02:37:23.998" v="20310" actId="165"/>
          <ac:spMkLst>
            <pc:docMk/>
            <pc:sldMk cId="2948444325" sldId="321"/>
            <ac:spMk id="3" creationId="{8D969C69-B8F2-8659-48ED-3383971ECE8F}"/>
          </ac:spMkLst>
        </pc:spChg>
        <pc:spChg chg="mod">
          <ac:chgData name="旭 崔" userId="c9529ebc8e11f68e" providerId="LiveId" clId="{5BFBD16D-A67E-47A1-BF8F-AD1BE8E7C388}" dt="2025-11-25T02:44:54.601" v="20385" actId="165"/>
          <ac:spMkLst>
            <pc:docMk/>
            <pc:sldMk cId="2948444325" sldId="321"/>
            <ac:spMk id="4" creationId="{DF73509D-34C3-7116-EFD6-ABE9F9FC7754}"/>
          </ac:spMkLst>
        </pc:spChg>
        <pc:spChg chg="mod">
          <ac:chgData name="旭 崔" userId="c9529ebc8e11f68e" providerId="LiveId" clId="{5BFBD16D-A67E-47A1-BF8F-AD1BE8E7C388}" dt="2025-11-25T02:37:23.998" v="20310" actId="165"/>
          <ac:spMkLst>
            <pc:docMk/>
            <pc:sldMk cId="2948444325" sldId="321"/>
            <ac:spMk id="5" creationId="{88599E3B-E2C2-B41F-4443-06226B2B806A}"/>
          </ac:spMkLst>
        </pc:spChg>
        <pc:spChg chg="mod">
          <ac:chgData name="旭 崔" userId="c9529ebc8e11f68e" providerId="LiveId" clId="{5BFBD16D-A67E-47A1-BF8F-AD1BE8E7C388}" dt="2025-11-25T02:37:23.998" v="20310" actId="165"/>
          <ac:spMkLst>
            <pc:docMk/>
            <pc:sldMk cId="2948444325" sldId="321"/>
            <ac:spMk id="6" creationId="{02176787-6B97-1F09-557E-EFC37CA165D3}"/>
          </ac:spMkLst>
        </pc:spChg>
        <pc:spChg chg="add mod">
          <ac:chgData name="旭 崔" userId="c9529ebc8e11f68e" providerId="LiveId" clId="{5BFBD16D-A67E-47A1-BF8F-AD1BE8E7C388}" dt="2025-11-25T02:44:38.360" v="20382" actId="164"/>
          <ac:spMkLst>
            <pc:docMk/>
            <pc:sldMk cId="2948444325" sldId="321"/>
            <ac:spMk id="7" creationId="{3258F746-4F92-7F61-1924-9C5B043757FD}"/>
          </ac:spMkLst>
        </pc:spChg>
        <pc:spChg chg="add mod">
          <ac:chgData name="旭 崔" userId="c9529ebc8e11f68e" providerId="LiveId" clId="{5BFBD16D-A67E-47A1-BF8F-AD1BE8E7C388}" dt="2025-11-25T02:44:38.360" v="20382" actId="164"/>
          <ac:spMkLst>
            <pc:docMk/>
            <pc:sldMk cId="2948444325" sldId="321"/>
            <ac:spMk id="9" creationId="{9D3D4F13-B6C9-D419-CD34-696A48361660}"/>
          </ac:spMkLst>
        </pc:spChg>
        <pc:spChg chg="mod">
          <ac:chgData name="旭 崔" userId="c9529ebc8e11f68e" providerId="LiveId" clId="{5BFBD16D-A67E-47A1-BF8F-AD1BE8E7C388}" dt="2025-11-25T02:37:23.998" v="20310" actId="165"/>
          <ac:spMkLst>
            <pc:docMk/>
            <pc:sldMk cId="2948444325" sldId="321"/>
            <ac:spMk id="14" creationId="{6029C4EE-E652-F1E6-D36D-C1371809BDAA}"/>
          </ac:spMkLst>
        </pc:spChg>
        <pc:spChg chg="mod">
          <ac:chgData name="旭 崔" userId="c9529ebc8e11f68e" providerId="LiveId" clId="{5BFBD16D-A67E-47A1-BF8F-AD1BE8E7C388}" dt="2025-11-25T02:37:58.611" v="20316" actId="14100"/>
          <ac:spMkLst>
            <pc:docMk/>
            <pc:sldMk cId="2948444325" sldId="321"/>
            <ac:spMk id="15" creationId="{F0A86596-B474-C0F2-569F-4AE80D66C8E4}"/>
          </ac:spMkLst>
        </pc:spChg>
        <pc:spChg chg="del mod">
          <ac:chgData name="旭 崔" userId="c9529ebc8e11f68e" providerId="LiveId" clId="{5BFBD16D-A67E-47A1-BF8F-AD1BE8E7C388}" dt="2025-11-26T07:48:40.072" v="20799"/>
          <ac:spMkLst>
            <pc:docMk/>
            <pc:sldMk cId="2948444325" sldId="321"/>
            <ac:spMk id="18" creationId="{65677CEB-6674-544B-0C69-74910ECC2CE3}"/>
          </ac:spMkLst>
        </pc:spChg>
        <pc:spChg chg="mod">
          <ac:chgData name="旭 崔" userId="c9529ebc8e11f68e" providerId="LiveId" clId="{5BFBD16D-A67E-47A1-BF8F-AD1BE8E7C388}" dt="2025-11-25T02:39:55.776" v="20339"/>
          <ac:spMkLst>
            <pc:docMk/>
            <pc:sldMk cId="2948444325" sldId="321"/>
            <ac:spMk id="19" creationId="{67CDE821-C996-1EE1-C749-A4C6AF8583ED}"/>
          </ac:spMkLst>
        </pc:spChg>
        <pc:spChg chg="mod">
          <ac:chgData name="旭 崔" userId="c9529ebc8e11f68e" providerId="LiveId" clId="{5BFBD16D-A67E-47A1-BF8F-AD1BE8E7C388}" dt="2025-11-25T02:44:54.601" v="20385" actId="165"/>
          <ac:spMkLst>
            <pc:docMk/>
            <pc:sldMk cId="2948444325" sldId="321"/>
            <ac:spMk id="21" creationId="{ACA27177-8F05-5710-925A-5E6A8E1FC9F2}"/>
          </ac:spMkLst>
        </pc:spChg>
        <pc:spChg chg="mod">
          <ac:chgData name="旭 崔" userId="c9529ebc8e11f68e" providerId="LiveId" clId="{5BFBD16D-A67E-47A1-BF8F-AD1BE8E7C388}" dt="2025-11-25T02:44:54.601" v="20385" actId="165"/>
          <ac:spMkLst>
            <pc:docMk/>
            <pc:sldMk cId="2948444325" sldId="321"/>
            <ac:spMk id="25" creationId="{713C5684-C28E-89CE-1972-94B444488018}"/>
          </ac:spMkLst>
        </pc:spChg>
        <pc:spChg chg="mod">
          <ac:chgData name="旭 崔" userId="c9529ebc8e11f68e" providerId="LiveId" clId="{5BFBD16D-A67E-47A1-BF8F-AD1BE8E7C388}" dt="2025-11-25T02:40:14.021" v="20341"/>
          <ac:spMkLst>
            <pc:docMk/>
            <pc:sldMk cId="2948444325" sldId="321"/>
            <ac:spMk id="26" creationId="{62E44DF3-D259-C8F8-ED55-F35F1D95D6B8}"/>
          </ac:spMkLst>
        </pc:spChg>
        <pc:spChg chg="mod">
          <ac:chgData name="旭 崔" userId="c9529ebc8e11f68e" providerId="LiveId" clId="{5BFBD16D-A67E-47A1-BF8F-AD1BE8E7C388}" dt="2025-11-25T02:44:54.601" v="20385" actId="165"/>
          <ac:spMkLst>
            <pc:docMk/>
            <pc:sldMk cId="2948444325" sldId="321"/>
            <ac:spMk id="28" creationId="{FFFDA62A-4CC0-4DBC-7876-944797559005}"/>
          </ac:spMkLst>
        </pc:spChg>
        <pc:spChg chg="mod">
          <ac:chgData name="旭 崔" userId="c9529ebc8e11f68e" providerId="LiveId" clId="{5BFBD16D-A67E-47A1-BF8F-AD1BE8E7C388}" dt="2025-11-25T02:40:14.021" v="20341"/>
          <ac:spMkLst>
            <pc:docMk/>
            <pc:sldMk cId="2948444325" sldId="321"/>
            <ac:spMk id="29" creationId="{F8666066-1C19-5180-B099-37497794518F}"/>
          </ac:spMkLst>
        </pc:spChg>
        <pc:spChg chg="mod">
          <ac:chgData name="旭 崔" userId="c9529ebc8e11f68e" providerId="LiveId" clId="{5BFBD16D-A67E-47A1-BF8F-AD1BE8E7C388}" dt="2025-11-25T02:40:14.021" v="20341"/>
          <ac:spMkLst>
            <pc:docMk/>
            <pc:sldMk cId="2948444325" sldId="321"/>
            <ac:spMk id="31" creationId="{D9903136-CF5C-8DF5-3EC3-D82960E098F0}"/>
          </ac:spMkLst>
        </pc:spChg>
        <pc:spChg chg="mod">
          <ac:chgData name="旭 崔" userId="c9529ebc8e11f68e" providerId="LiveId" clId="{5BFBD16D-A67E-47A1-BF8F-AD1BE8E7C388}" dt="2025-11-25T02:40:14.021" v="20341"/>
          <ac:spMkLst>
            <pc:docMk/>
            <pc:sldMk cId="2948444325" sldId="321"/>
            <ac:spMk id="32" creationId="{B6801E83-A7D9-EBC2-9385-6ACE0EE8DE1A}"/>
          </ac:spMkLst>
        </pc:spChg>
        <pc:spChg chg="mod">
          <ac:chgData name="旭 崔" userId="c9529ebc8e11f68e" providerId="LiveId" clId="{5BFBD16D-A67E-47A1-BF8F-AD1BE8E7C388}" dt="2025-11-25T02:40:14.021" v="20341"/>
          <ac:spMkLst>
            <pc:docMk/>
            <pc:sldMk cId="2948444325" sldId="321"/>
            <ac:spMk id="33" creationId="{E9D7C825-DC9F-AC23-ABD6-26865F7EDDB5}"/>
          </ac:spMkLst>
        </pc:spChg>
        <pc:spChg chg="mod">
          <ac:chgData name="旭 崔" userId="c9529ebc8e11f68e" providerId="LiveId" clId="{5BFBD16D-A67E-47A1-BF8F-AD1BE8E7C388}" dt="2025-11-25T02:40:14.021" v="20341"/>
          <ac:spMkLst>
            <pc:docMk/>
            <pc:sldMk cId="2948444325" sldId="321"/>
            <ac:spMk id="34" creationId="{1D561831-E316-8977-B07F-C266B95E4D5F}"/>
          </ac:spMkLst>
        </pc:spChg>
        <pc:spChg chg="mod">
          <ac:chgData name="旭 崔" userId="c9529ebc8e11f68e" providerId="LiveId" clId="{5BFBD16D-A67E-47A1-BF8F-AD1BE8E7C388}" dt="2025-11-25T02:44:54.601" v="20385" actId="165"/>
          <ac:spMkLst>
            <pc:docMk/>
            <pc:sldMk cId="2948444325" sldId="321"/>
            <ac:spMk id="35" creationId="{198C1254-87AC-3576-EEE2-B75365E1B8F3}"/>
          </ac:spMkLst>
        </pc:spChg>
        <pc:spChg chg="mod">
          <ac:chgData name="旭 崔" userId="c9529ebc8e11f68e" providerId="LiveId" clId="{5BFBD16D-A67E-47A1-BF8F-AD1BE8E7C388}" dt="2025-11-25T02:44:54.601" v="20385" actId="165"/>
          <ac:spMkLst>
            <pc:docMk/>
            <pc:sldMk cId="2948444325" sldId="321"/>
            <ac:spMk id="37" creationId="{4F332474-E569-D17F-75A1-2F8D8F262004}"/>
          </ac:spMkLst>
        </pc:spChg>
        <pc:spChg chg="mod">
          <ac:chgData name="旭 崔" userId="c9529ebc8e11f68e" providerId="LiveId" clId="{5BFBD16D-A67E-47A1-BF8F-AD1BE8E7C388}" dt="2025-11-25T02:40:14.021" v="20341"/>
          <ac:spMkLst>
            <pc:docMk/>
            <pc:sldMk cId="2948444325" sldId="321"/>
            <ac:spMk id="38" creationId="{1617E370-A84A-EA2D-31B6-1132A2F64DDE}"/>
          </ac:spMkLst>
        </pc:spChg>
        <pc:spChg chg="add mod">
          <ac:chgData name="旭 崔" userId="c9529ebc8e11f68e" providerId="LiveId" clId="{5BFBD16D-A67E-47A1-BF8F-AD1BE8E7C388}" dt="2025-11-25T02:42:26.430" v="20364" actId="1076"/>
          <ac:spMkLst>
            <pc:docMk/>
            <pc:sldMk cId="2948444325" sldId="321"/>
            <ac:spMk id="43" creationId="{BC0D84C3-895D-44D8-DB28-73B3314827BF}"/>
          </ac:spMkLst>
        </pc:spChg>
        <pc:spChg chg="add mod">
          <ac:chgData name="旭 崔" userId="c9529ebc8e11f68e" providerId="LiveId" clId="{5BFBD16D-A67E-47A1-BF8F-AD1BE8E7C388}" dt="2025-11-25T02:44:54.601" v="20385" actId="165"/>
          <ac:spMkLst>
            <pc:docMk/>
            <pc:sldMk cId="2948444325" sldId="321"/>
            <ac:spMk id="76" creationId="{6C7E3DB8-2B54-274A-3E20-E2E6E519FD30}"/>
          </ac:spMkLst>
        </pc:spChg>
        <pc:spChg chg="add mod">
          <ac:chgData name="旭 崔" userId="c9529ebc8e11f68e" providerId="LiveId" clId="{5BFBD16D-A67E-47A1-BF8F-AD1BE8E7C388}" dt="2025-11-25T02:44:54.601" v="20385" actId="165"/>
          <ac:spMkLst>
            <pc:docMk/>
            <pc:sldMk cId="2948444325" sldId="321"/>
            <ac:spMk id="77" creationId="{2EC10993-685F-ACD4-D69A-2410CE4350A8}"/>
          </ac:spMkLst>
        </pc:spChg>
        <pc:spChg chg="mod">
          <ac:chgData name="旭 崔" userId="c9529ebc8e11f68e" providerId="LiveId" clId="{5BFBD16D-A67E-47A1-BF8F-AD1BE8E7C388}" dt="2025-11-25T02:38:40.705" v="20323"/>
          <ac:spMkLst>
            <pc:docMk/>
            <pc:sldMk cId="2948444325" sldId="321"/>
            <ac:spMk id="123" creationId="{FD593323-04BF-2B28-4293-C36095379223}"/>
          </ac:spMkLst>
        </pc:spChg>
        <pc:spChg chg="mod">
          <ac:chgData name="旭 崔" userId="c9529ebc8e11f68e" providerId="LiveId" clId="{5BFBD16D-A67E-47A1-BF8F-AD1BE8E7C388}" dt="2025-11-25T02:38:40.705" v="20323"/>
          <ac:spMkLst>
            <pc:docMk/>
            <pc:sldMk cId="2948444325" sldId="321"/>
            <ac:spMk id="124" creationId="{40C37BE8-6CE7-0680-07C5-4BF176E4A9BC}"/>
          </ac:spMkLst>
        </pc:spChg>
        <pc:spChg chg="add mod topLvl">
          <ac:chgData name="旭 崔" userId="c9529ebc8e11f68e" providerId="LiveId" clId="{5BFBD16D-A67E-47A1-BF8F-AD1BE8E7C388}" dt="2025-11-25T02:44:54.601" v="20385" actId="165"/>
          <ac:spMkLst>
            <pc:docMk/>
            <pc:sldMk cId="2948444325" sldId="321"/>
            <ac:spMk id="126" creationId="{1593BA0D-A5A9-D967-4A1E-CC3977A8F39F}"/>
          </ac:spMkLst>
        </pc:spChg>
        <pc:spChg chg="add mod topLvl">
          <ac:chgData name="旭 崔" userId="c9529ebc8e11f68e" providerId="LiveId" clId="{5BFBD16D-A67E-47A1-BF8F-AD1BE8E7C388}" dt="2025-11-25T02:44:54.601" v="20385" actId="165"/>
          <ac:spMkLst>
            <pc:docMk/>
            <pc:sldMk cId="2948444325" sldId="321"/>
            <ac:spMk id="127" creationId="{3A8FDF65-7509-96A9-6199-A467AE6B8E8E}"/>
          </ac:spMkLst>
        </pc:spChg>
        <pc:spChg chg="add mod">
          <ac:chgData name="旭 崔" userId="c9529ebc8e11f68e" providerId="LiveId" clId="{5BFBD16D-A67E-47A1-BF8F-AD1BE8E7C388}" dt="2025-11-25T02:45:37.173" v="20392" actId="1076"/>
          <ac:spMkLst>
            <pc:docMk/>
            <pc:sldMk cId="2948444325" sldId="321"/>
            <ac:spMk id="213" creationId="{A985DB78-53D3-4134-BEED-9E0C32C9CD69}"/>
          </ac:spMkLst>
        </pc:spChg>
        <pc:spChg chg="add mod">
          <ac:chgData name="旭 崔" userId="c9529ebc8e11f68e" providerId="LiveId" clId="{5BFBD16D-A67E-47A1-BF8F-AD1BE8E7C388}" dt="2025-11-25T02:45:37.173" v="20392" actId="1076"/>
          <ac:spMkLst>
            <pc:docMk/>
            <pc:sldMk cId="2948444325" sldId="321"/>
            <ac:spMk id="214" creationId="{188C2C8D-5D61-FEB3-4FC0-61300429E4D1}"/>
          </ac:spMkLst>
        </pc:spChg>
        <pc:grpChg chg="add mod">
          <ac:chgData name="旭 崔" userId="c9529ebc8e11f68e" providerId="LiveId" clId="{5BFBD16D-A67E-47A1-BF8F-AD1BE8E7C388}" dt="2025-11-25T02:40:52.754" v="20345" actId="1076"/>
          <ac:grpSpMkLst>
            <pc:docMk/>
            <pc:sldMk cId="2948444325" sldId="321"/>
            <ac:grpSpMk id="8" creationId="{F0EB5BFD-1D42-75BA-10AB-ABC38CE511E6}"/>
          </ac:grpSpMkLst>
        </pc:grpChg>
        <pc:grpChg chg="mod topLvl">
          <ac:chgData name="旭 崔" userId="c9529ebc8e11f68e" providerId="LiveId" clId="{5BFBD16D-A67E-47A1-BF8F-AD1BE8E7C388}" dt="2025-11-25T02:45:05.115" v="20387" actId="14100"/>
          <ac:grpSpMkLst>
            <pc:docMk/>
            <pc:sldMk cId="2948444325" sldId="321"/>
            <ac:grpSpMk id="10" creationId="{4844B5BB-0D47-59CC-0239-28434FF902B7}"/>
          </ac:grpSpMkLst>
        </pc:grpChg>
        <pc:grpChg chg="mod topLvl">
          <ac:chgData name="旭 崔" userId="c9529ebc8e11f68e" providerId="LiveId" clId="{5BFBD16D-A67E-47A1-BF8F-AD1BE8E7C388}" dt="2025-11-25T02:44:38.360" v="20382" actId="164"/>
          <ac:grpSpMkLst>
            <pc:docMk/>
            <pc:sldMk cId="2948444325" sldId="321"/>
            <ac:grpSpMk id="11" creationId="{A1BB3324-5011-C44A-8A75-8A750D30855E}"/>
          </ac:grpSpMkLst>
        </pc:grpChg>
        <pc:grpChg chg="mod topLvl">
          <ac:chgData name="旭 崔" userId="c9529ebc8e11f68e" providerId="LiveId" clId="{5BFBD16D-A67E-47A1-BF8F-AD1BE8E7C388}" dt="2025-11-25T02:45:20.947" v="20390" actId="1076"/>
          <ac:grpSpMkLst>
            <pc:docMk/>
            <pc:sldMk cId="2948444325" sldId="321"/>
            <ac:grpSpMk id="13" creationId="{2170F9A7-C57D-C1A4-FA79-39440664C9BE}"/>
          </ac:grpSpMkLst>
        </pc:grpChg>
        <pc:grpChg chg="add mod">
          <ac:chgData name="旭 崔" userId="c9529ebc8e11f68e" providerId="LiveId" clId="{5BFBD16D-A67E-47A1-BF8F-AD1BE8E7C388}" dt="2025-11-25T02:44:38.360" v="20382" actId="164"/>
          <ac:grpSpMkLst>
            <pc:docMk/>
            <pc:sldMk cId="2948444325" sldId="321"/>
            <ac:grpSpMk id="17" creationId="{7C155D4C-2AED-DCD7-6D50-73C441FE096E}"/>
          </ac:grpSpMkLst>
        </pc:grpChg>
        <pc:grpChg chg="add del mod">
          <ac:chgData name="旭 崔" userId="c9529ebc8e11f68e" providerId="LiveId" clId="{5BFBD16D-A67E-47A1-BF8F-AD1BE8E7C388}" dt="2025-11-25T02:37:23.998" v="20310" actId="165"/>
          <ac:grpSpMkLst>
            <pc:docMk/>
            <pc:sldMk cId="2948444325" sldId="321"/>
            <ac:grpSpMk id="18" creationId="{5137BF96-1F53-DD9E-39EA-E16A5F7671F4}"/>
          </ac:grpSpMkLst>
        </pc:grpChg>
        <pc:grpChg chg="add mod">
          <ac:chgData name="旭 崔" userId="c9529ebc8e11f68e" providerId="LiveId" clId="{5BFBD16D-A67E-47A1-BF8F-AD1BE8E7C388}" dt="2025-11-25T02:40:52.754" v="20345" actId="1076"/>
          <ac:grpSpMkLst>
            <pc:docMk/>
            <pc:sldMk cId="2948444325" sldId="321"/>
            <ac:grpSpMk id="20" creationId="{E8BC0CCE-0F37-B601-7CE1-985002FC7CF8}"/>
          </ac:grpSpMkLst>
        </pc:grpChg>
        <pc:grpChg chg="mod">
          <ac:chgData name="旭 崔" userId="c9529ebc8e11f68e" providerId="LiveId" clId="{5BFBD16D-A67E-47A1-BF8F-AD1BE8E7C388}" dt="2025-11-25T02:45:27.257" v="20391" actId="1076"/>
          <ac:grpSpMkLst>
            <pc:docMk/>
            <pc:sldMk cId="2948444325" sldId="321"/>
            <ac:grpSpMk id="22" creationId="{6C322EAB-08E2-1F7A-5613-518FB33C6FD0}"/>
          </ac:grpSpMkLst>
        </pc:grpChg>
        <pc:grpChg chg="mod">
          <ac:chgData name="旭 崔" userId="c9529ebc8e11f68e" providerId="LiveId" clId="{5BFBD16D-A67E-47A1-BF8F-AD1BE8E7C388}" dt="2025-11-25T02:44:45.945" v="20384" actId="1076"/>
          <ac:grpSpMkLst>
            <pc:docMk/>
            <pc:sldMk cId="2948444325" sldId="321"/>
            <ac:grpSpMk id="44" creationId="{6BCA6378-BF79-8784-B495-CB3337C8FDAE}"/>
          </ac:grpSpMkLst>
        </pc:grpChg>
        <pc:grpChg chg="add mod">
          <ac:chgData name="旭 崔" userId="c9529ebc8e11f68e" providerId="LiveId" clId="{5BFBD16D-A67E-47A1-BF8F-AD1BE8E7C388}" dt="2025-11-25T02:36:25.717" v="20299" actId="1076"/>
          <ac:grpSpMkLst>
            <pc:docMk/>
            <pc:sldMk cId="2948444325" sldId="321"/>
            <ac:grpSpMk id="71" creationId="{713F25C0-6EBD-DA5F-E8AD-19E7E1F6BE08}"/>
          </ac:grpSpMkLst>
        </pc:grpChg>
        <pc:picChg chg="add del mod">
          <ac:chgData name="旭 崔" userId="c9529ebc8e11f68e" providerId="LiveId" clId="{5BFBD16D-A67E-47A1-BF8F-AD1BE8E7C388}" dt="2025-11-26T08:00:12.528" v="20874" actId="478"/>
          <ac:picMkLst>
            <pc:docMk/>
            <pc:sldMk cId="2948444325" sldId="321"/>
            <ac:picMk id="2" creationId="{426E442B-48CA-BE8B-D6AB-71695CCB11B2}"/>
          </ac:picMkLst>
        </pc:picChg>
        <pc:picChg chg="add mod">
          <ac:chgData name="旭 崔" userId="c9529ebc8e11f68e" providerId="LiveId" clId="{5BFBD16D-A67E-47A1-BF8F-AD1BE8E7C388}" dt="2025-11-25T02:44:38.360" v="20382" actId="164"/>
          <ac:picMkLst>
            <pc:docMk/>
            <pc:sldMk cId="2948444325" sldId="321"/>
            <ac:picMk id="16" creationId="{F23093A2-C7CC-849E-0B43-9AF68060246F}"/>
          </ac:picMkLst>
        </pc:picChg>
        <pc:picChg chg="add mod">
          <ac:chgData name="旭 崔" userId="c9529ebc8e11f68e" providerId="LiveId" clId="{5BFBD16D-A67E-47A1-BF8F-AD1BE8E7C388}" dt="2025-11-26T08:00:43.028" v="20885" actId="1076"/>
          <ac:picMkLst>
            <pc:docMk/>
            <pc:sldMk cId="2948444325" sldId="321"/>
            <ac:picMk id="18" creationId="{18B9C4A7-5159-8E07-4D93-30F37474AD3C}"/>
          </ac:picMkLst>
        </pc:picChg>
        <pc:picChg chg="add del mod">
          <ac:chgData name="旭 崔" userId="c9529ebc8e11f68e" providerId="LiveId" clId="{5BFBD16D-A67E-47A1-BF8F-AD1BE8E7C388}" dt="2025-11-26T08:00:36.914" v="20881" actId="478"/>
          <ac:picMkLst>
            <pc:docMk/>
            <pc:sldMk cId="2948444325" sldId="321"/>
            <ac:picMk id="40" creationId="{C6715656-CC5B-A372-C332-758E7A107140}"/>
          </ac:picMkLst>
        </pc:picChg>
        <pc:picChg chg="add del mod">
          <ac:chgData name="旭 崔" userId="c9529ebc8e11f68e" providerId="LiveId" clId="{5BFBD16D-A67E-47A1-BF8F-AD1BE8E7C388}" dt="2025-11-26T08:00:25.653" v="20878" actId="478"/>
          <ac:picMkLst>
            <pc:docMk/>
            <pc:sldMk cId="2948444325" sldId="321"/>
            <ac:picMk id="41" creationId="{2DF08DB5-C47E-7DCF-2053-FCDEF04A0F59}"/>
          </ac:picMkLst>
        </pc:picChg>
        <pc:picChg chg="add del mod">
          <ac:chgData name="旭 崔" userId="c9529ebc8e11f68e" providerId="LiveId" clId="{5BFBD16D-A67E-47A1-BF8F-AD1BE8E7C388}" dt="2025-11-25T09:01:17.018" v="20726" actId="478"/>
          <ac:picMkLst>
            <pc:docMk/>
            <pc:sldMk cId="2948444325" sldId="321"/>
            <ac:picMk id="42" creationId="{00F030E5-04C4-D061-F839-AFA924DAEA96}"/>
          </ac:picMkLst>
        </pc:picChg>
        <pc:picChg chg="add mod">
          <ac:chgData name="旭 崔" userId="c9529ebc8e11f68e" providerId="LiveId" clId="{5BFBD16D-A67E-47A1-BF8F-AD1BE8E7C388}" dt="2025-11-26T08:00:54.865" v="20890" actId="1076"/>
          <ac:picMkLst>
            <pc:docMk/>
            <pc:sldMk cId="2948444325" sldId="321"/>
            <ac:picMk id="44" creationId="{D5D20381-83C0-035A-4BBB-E246E3BDFD95}"/>
          </ac:picMkLst>
        </pc:picChg>
        <pc:picChg chg="add mod">
          <ac:chgData name="旭 崔" userId="c9529ebc8e11f68e" providerId="LiveId" clId="{5BFBD16D-A67E-47A1-BF8F-AD1BE8E7C388}" dt="2025-11-26T08:00:49.187" v="20888" actId="14100"/>
          <ac:picMkLst>
            <pc:docMk/>
            <pc:sldMk cId="2948444325" sldId="321"/>
            <ac:picMk id="46" creationId="{7E80F082-2315-9156-0B7B-2ED053243D6A}"/>
          </ac:picMkLst>
        </pc:picChg>
        <pc:picChg chg="mod">
          <ac:chgData name="旭 崔" userId="c9529ebc8e11f68e" providerId="LiveId" clId="{5BFBD16D-A67E-47A1-BF8F-AD1BE8E7C388}" dt="2025-11-25T02:35:33.599" v="20289"/>
          <ac:picMkLst>
            <pc:docMk/>
            <pc:sldMk cId="2948444325" sldId="321"/>
            <ac:picMk id="68" creationId="{34613378-B29D-4480-276D-531100A6748B}"/>
          </ac:picMkLst>
        </pc:picChg>
        <pc:picChg chg="mod">
          <ac:chgData name="旭 崔" userId="c9529ebc8e11f68e" providerId="LiveId" clId="{5BFBD16D-A67E-47A1-BF8F-AD1BE8E7C388}" dt="2025-11-25T02:35:33.599" v="20289"/>
          <ac:picMkLst>
            <pc:docMk/>
            <pc:sldMk cId="2948444325" sldId="321"/>
            <ac:picMk id="70" creationId="{8B91F0E6-63C3-C02C-7F4F-9C6D69E743F0}"/>
          </ac:picMkLst>
        </pc:picChg>
        <pc:picChg chg="add mod">
          <ac:chgData name="旭 崔" userId="c9529ebc8e11f68e" providerId="LiveId" clId="{5BFBD16D-A67E-47A1-BF8F-AD1BE8E7C388}" dt="2025-11-25T02:45:54.339" v="20393" actId="1076"/>
          <ac:picMkLst>
            <pc:docMk/>
            <pc:sldMk cId="2948444325" sldId="321"/>
            <ac:picMk id="216" creationId="{FB0AC241-B3D7-16F8-061C-DF3C89B1A4C4}"/>
          </ac:picMkLst>
        </pc:picChg>
      </pc:sldChg>
      <pc:sldChg chg="delSp modSp add del mod modTransition setBg">
        <pc:chgData name="旭 崔" userId="c9529ebc8e11f68e" providerId="LiveId" clId="{5BFBD16D-A67E-47A1-BF8F-AD1BE8E7C388}" dt="2025-11-26T07:52:17.229" v="20806" actId="47"/>
        <pc:sldMkLst>
          <pc:docMk/>
          <pc:sldMk cId="4257138590" sldId="322"/>
        </pc:sldMkLst>
        <pc:spChg chg="del mod">
          <ac:chgData name="旭 崔" userId="c9529ebc8e11f68e" providerId="LiveId" clId="{5BFBD16D-A67E-47A1-BF8F-AD1BE8E7C388}" dt="2025-11-26T07:47:21.748" v="20760"/>
          <ac:spMkLst>
            <pc:docMk/>
            <pc:sldMk cId="4257138590" sldId="322"/>
            <ac:spMk id="4" creationId="{8569BD8A-0B41-931D-B9A2-E9FD8434B737}"/>
          </ac:spMkLst>
        </pc:spChg>
        <pc:picChg chg="mod modCrop">
          <ac:chgData name="旭 崔" userId="c9529ebc8e11f68e" providerId="LiveId" clId="{5BFBD16D-A67E-47A1-BF8F-AD1BE8E7C388}" dt="2025-11-25T02:58:10.095" v="20503" actId="732"/>
          <ac:picMkLst>
            <pc:docMk/>
            <pc:sldMk cId="4257138590" sldId="322"/>
            <ac:picMk id="2" creationId="{C7ED534C-748F-39C2-53F1-5F344BF3C1E0}"/>
          </ac:picMkLst>
        </pc:picChg>
      </pc:sldChg>
      <pc:sldChg chg="addSp delSp modSp add mod modTransition setBg modNotesTx">
        <pc:chgData name="旭 崔" userId="c9529ebc8e11f68e" providerId="LiveId" clId="{5BFBD16D-A67E-47A1-BF8F-AD1BE8E7C388}" dt="2025-11-26T07:55:27.425" v="20824" actId="20577"/>
        <pc:sldMkLst>
          <pc:docMk/>
          <pc:sldMk cId="705510991" sldId="323"/>
        </pc:sldMkLst>
        <pc:spChg chg="del mod">
          <ac:chgData name="旭 崔" userId="c9529ebc8e11f68e" providerId="LiveId" clId="{5BFBD16D-A67E-47A1-BF8F-AD1BE8E7C388}" dt="2025-11-26T07:47:17.098" v="20757"/>
          <ac:spMkLst>
            <pc:docMk/>
            <pc:sldMk cId="705510991" sldId="323"/>
            <ac:spMk id="4" creationId="{C721ECC4-0D17-1C5E-0B5F-59E7AA606AFF}"/>
          </ac:spMkLst>
        </pc:spChg>
        <pc:picChg chg="add mod">
          <ac:chgData name="旭 崔" userId="c9529ebc8e11f68e" providerId="LiveId" clId="{5BFBD16D-A67E-47A1-BF8F-AD1BE8E7C388}" dt="2025-11-25T06:32:09.421" v="20651" actId="14100"/>
          <ac:picMkLst>
            <pc:docMk/>
            <pc:sldMk cId="705510991" sldId="323"/>
            <ac:picMk id="3" creationId="{9EB1ED50-CDA0-C687-0F95-E7B9076E1B9B}"/>
          </ac:picMkLst>
        </pc:picChg>
        <pc:picChg chg="del mod">
          <ac:chgData name="旭 崔" userId="c9529ebc8e11f68e" providerId="LiveId" clId="{5BFBD16D-A67E-47A1-BF8F-AD1BE8E7C388}" dt="2025-11-25T06:31:12.670" v="20637" actId="478"/>
          <ac:picMkLst>
            <pc:docMk/>
            <pc:sldMk cId="705510991" sldId="323"/>
            <ac:picMk id="4" creationId="{71040BFB-CB2A-2516-88F5-9A743CB87771}"/>
          </ac:picMkLst>
        </pc:picChg>
      </pc:sldChg>
      <pc:sldMasterChg chg="modSp mod">
        <pc:chgData name="旭 崔" userId="c9529ebc8e11f68e" providerId="LiveId" clId="{5BFBD16D-A67E-47A1-BF8F-AD1BE8E7C388}" dt="2025-11-17T01:57:16.336" v="12584" actId="1076"/>
        <pc:sldMasterMkLst>
          <pc:docMk/>
          <pc:sldMasterMk cId="872950693" sldId="2147483660"/>
        </pc:sldMasterMkLst>
        <pc:spChg chg="mod">
          <ac:chgData name="旭 崔" userId="c9529ebc8e11f68e" providerId="LiveId" clId="{5BFBD16D-A67E-47A1-BF8F-AD1BE8E7C388}" dt="2025-11-17T01:57:16.336" v="12584" actId="1076"/>
          <ac:spMkLst>
            <pc:docMk/>
            <pc:sldMasterMk cId="872950693" sldId="2147483660"/>
            <ac:spMk id="8" creationId="{9F68E7B5-544B-5A11-5A2F-0702CCA6E275}"/>
          </ac:spMkLst>
        </pc:spChg>
      </pc:sldMasterChg>
      <pc:sldMasterChg chg="modSp mod delSldLayout modSldLayout">
        <pc:chgData name="旭 崔" userId="c9529ebc8e11f68e" providerId="LiveId" clId="{5BFBD16D-A67E-47A1-BF8F-AD1BE8E7C388}" dt="2025-11-25T01:34:29.891" v="19461" actId="1076"/>
        <pc:sldMasterMkLst>
          <pc:docMk/>
          <pc:sldMasterMk cId="2750408878" sldId="2147483672"/>
        </pc:sldMasterMkLst>
        <pc:spChg chg="mod">
          <ac:chgData name="旭 崔" userId="c9529ebc8e11f68e" providerId="LiveId" clId="{5BFBD16D-A67E-47A1-BF8F-AD1BE8E7C388}" dt="2025-11-12T07:38:48.281" v="2399" actId="14100"/>
          <ac:spMkLst>
            <pc:docMk/>
            <pc:sldMasterMk cId="2750408878" sldId="2147483672"/>
            <ac:spMk id="8" creationId="{0AC1AB43-7C1E-7A06-FD0E-28985C1E8FF3}"/>
          </ac:spMkLst>
        </pc:spChg>
        <pc:sldLayoutChg chg="addSp delSp modSp mod">
          <pc:chgData name="旭 崔" userId="c9529ebc8e11f68e" providerId="LiveId" clId="{5BFBD16D-A67E-47A1-BF8F-AD1BE8E7C388}" dt="2025-11-17T08:01:20.858" v="15398" actId="1076"/>
          <pc:sldLayoutMkLst>
            <pc:docMk/>
            <pc:sldMasterMk cId="2750408878" sldId="2147483672"/>
            <pc:sldLayoutMk cId="2184650802" sldId="2147483679"/>
          </pc:sldLayoutMkLst>
          <pc:spChg chg="add mod">
            <ac:chgData name="旭 崔" userId="c9529ebc8e11f68e" providerId="LiveId" clId="{5BFBD16D-A67E-47A1-BF8F-AD1BE8E7C388}" dt="2025-11-17T02:17:29.086" v="12670" actId="1076"/>
            <ac:spMkLst>
              <pc:docMk/>
              <pc:sldMasterMk cId="2750408878" sldId="2147483672"/>
              <pc:sldLayoutMk cId="2184650802" sldId="2147483679"/>
              <ac:spMk id="5" creationId="{62CF8BF0-47B7-EA66-A400-574A71EA2C2F}"/>
            </ac:spMkLst>
          </pc:spChg>
          <pc:spChg chg="add mod">
            <ac:chgData name="旭 崔" userId="c9529ebc8e11f68e" providerId="LiveId" clId="{5BFBD16D-A67E-47A1-BF8F-AD1BE8E7C388}" dt="2025-11-17T08:01:20.858" v="15398" actId="1076"/>
            <ac:spMkLst>
              <pc:docMk/>
              <pc:sldMasterMk cId="2750408878" sldId="2147483672"/>
              <pc:sldLayoutMk cId="2184650802" sldId="2147483679"/>
              <ac:spMk id="6" creationId="{EB3384DF-2DEE-B6C8-AE72-786AAA1D8F55}"/>
            </ac:spMkLst>
          </pc:spChg>
          <pc:spChg chg="add mod">
            <ac:chgData name="旭 崔" userId="c9529ebc8e11f68e" providerId="LiveId" clId="{5BFBD16D-A67E-47A1-BF8F-AD1BE8E7C388}" dt="2025-11-17T08:01:20.858" v="15398" actId="1076"/>
            <ac:spMkLst>
              <pc:docMk/>
              <pc:sldMasterMk cId="2750408878" sldId="2147483672"/>
              <pc:sldLayoutMk cId="2184650802" sldId="2147483679"/>
              <ac:spMk id="7" creationId="{E8ABEC33-FCBC-D75D-B582-85C4A5F18347}"/>
            </ac:spMkLst>
          </pc:spChg>
          <pc:spChg chg="add mod">
            <ac:chgData name="旭 崔" userId="c9529ebc8e11f68e" providerId="LiveId" clId="{5BFBD16D-A67E-47A1-BF8F-AD1BE8E7C388}" dt="2025-11-17T08:01:20.858" v="15398" actId="1076"/>
            <ac:spMkLst>
              <pc:docMk/>
              <pc:sldMasterMk cId="2750408878" sldId="2147483672"/>
              <pc:sldLayoutMk cId="2184650802" sldId="2147483679"/>
              <ac:spMk id="8" creationId="{7445F52C-5DFA-4D93-3F44-5D5F89DE6DA8}"/>
            </ac:spMkLst>
          </pc:spChg>
          <pc:spChg chg="add mod">
            <ac:chgData name="旭 崔" userId="c9529ebc8e11f68e" providerId="LiveId" clId="{5BFBD16D-A67E-47A1-BF8F-AD1BE8E7C388}" dt="2025-11-17T08:01:20.858" v="15398" actId="1076"/>
            <ac:spMkLst>
              <pc:docMk/>
              <pc:sldMasterMk cId="2750408878" sldId="2147483672"/>
              <pc:sldLayoutMk cId="2184650802" sldId="2147483679"/>
              <ac:spMk id="9" creationId="{FF28CCC1-912B-1DFE-616D-6B1CE9B6B852}"/>
            </ac:spMkLst>
          </pc:spChg>
          <pc:spChg chg="add mod">
            <ac:chgData name="旭 崔" userId="c9529ebc8e11f68e" providerId="LiveId" clId="{5BFBD16D-A67E-47A1-BF8F-AD1BE8E7C388}" dt="2025-11-17T01:39:22.636" v="12461"/>
            <ac:spMkLst>
              <pc:docMk/>
              <pc:sldMasterMk cId="2750408878" sldId="2147483672"/>
              <pc:sldLayoutMk cId="2184650802" sldId="2147483679"/>
              <ac:spMk id="10" creationId="{52B98FCE-C409-944A-61E2-60295ACC6BE5}"/>
            </ac:spMkLst>
          </pc:spChg>
        </pc:sldLayoutChg>
        <pc:sldLayoutChg chg="addSp delSp modSp mod modAnim">
          <pc:chgData name="旭 崔" userId="c9529ebc8e11f68e" providerId="LiveId" clId="{5BFBD16D-A67E-47A1-BF8F-AD1BE8E7C388}" dt="2025-11-25T01:28:54.812" v="19199" actId="207"/>
          <pc:sldLayoutMkLst>
            <pc:docMk/>
            <pc:sldMasterMk cId="2750408878" sldId="2147483672"/>
            <pc:sldLayoutMk cId="1461574972" sldId="2147483682"/>
          </pc:sldLayoutMkLst>
          <pc:spChg chg="del">
            <ac:chgData name="旭 崔" userId="c9529ebc8e11f68e" providerId="LiveId" clId="{5BFBD16D-A67E-47A1-BF8F-AD1BE8E7C388}" dt="2025-11-25T01:28:18.020" v="19191" actId="478"/>
            <ac:spMkLst>
              <pc:docMk/>
              <pc:sldMasterMk cId="2750408878" sldId="2147483672"/>
              <pc:sldLayoutMk cId="1461574972" sldId="2147483682"/>
              <ac:spMk id="2" creationId="{B36EE4DE-9916-36CD-C49A-0A41D9ACF770}"/>
            </ac:spMkLst>
          </pc:spChg>
          <pc:spChg chg="del">
            <ac:chgData name="旭 崔" userId="c9529ebc8e11f68e" providerId="LiveId" clId="{5BFBD16D-A67E-47A1-BF8F-AD1BE8E7C388}" dt="2025-11-25T01:28:15.048" v="19188" actId="478"/>
            <ac:spMkLst>
              <pc:docMk/>
              <pc:sldMasterMk cId="2750408878" sldId="2147483672"/>
              <pc:sldLayoutMk cId="1461574972" sldId="2147483682"/>
              <ac:spMk id="3" creationId="{1C9ACAEB-0649-79D8-7E5F-01A66E38E8C5}"/>
            </ac:spMkLst>
          </pc:spChg>
          <pc:spChg chg="del">
            <ac:chgData name="旭 崔" userId="c9529ebc8e11f68e" providerId="LiveId" clId="{5BFBD16D-A67E-47A1-BF8F-AD1BE8E7C388}" dt="2025-11-25T01:28:14.341" v="19187" actId="478"/>
            <ac:spMkLst>
              <pc:docMk/>
              <pc:sldMasterMk cId="2750408878" sldId="2147483672"/>
              <pc:sldLayoutMk cId="1461574972" sldId="2147483682"/>
              <ac:spMk id="4" creationId="{50D6458D-213D-A406-A1EC-0CCED0F8DE3B}"/>
            </ac:spMkLst>
          </pc:spChg>
          <pc:spChg chg="del">
            <ac:chgData name="旭 崔" userId="c9529ebc8e11f68e" providerId="LiveId" clId="{5BFBD16D-A67E-47A1-BF8F-AD1BE8E7C388}" dt="2025-11-25T01:28:16.013" v="19189" actId="478"/>
            <ac:spMkLst>
              <pc:docMk/>
              <pc:sldMasterMk cId="2750408878" sldId="2147483672"/>
              <pc:sldLayoutMk cId="1461574972" sldId="2147483682"/>
              <ac:spMk id="5" creationId="{2EFF6B33-CD72-61A0-9926-7135CB4ED6F7}"/>
            </ac:spMkLst>
          </pc:spChg>
          <pc:spChg chg="del">
            <ac:chgData name="旭 崔" userId="c9529ebc8e11f68e" providerId="LiveId" clId="{5BFBD16D-A67E-47A1-BF8F-AD1BE8E7C388}" dt="2025-11-25T01:28:16.901" v="19190" actId="478"/>
            <ac:spMkLst>
              <pc:docMk/>
              <pc:sldMasterMk cId="2750408878" sldId="2147483672"/>
              <pc:sldLayoutMk cId="1461574972" sldId="2147483682"/>
              <ac:spMk id="6" creationId="{75E7B5DF-68CA-89FB-61F4-F0321328396A}"/>
            </ac:spMkLst>
          </pc:spChg>
          <pc:spChg chg="mod">
            <ac:chgData name="旭 崔" userId="c9529ebc8e11f68e" providerId="LiveId" clId="{5BFBD16D-A67E-47A1-BF8F-AD1BE8E7C388}" dt="2025-11-25T01:28:42.500" v="19198" actId="165"/>
            <ac:spMkLst>
              <pc:docMk/>
              <pc:sldMasterMk cId="2750408878" sldId="2147483672"/>
              <pc:sldLayoutMk cId="1461574972" sldId="2147483682"/>
              <ac:spMk id="11" creationId="{90F9B3F4-A286-82D6-2E64-F65ECC85B95D}"/>
            </ac:spMkLst>
          </pc:spChg>
          <pc:spChg chg="mod">
            <ac:chgData name="旭 崔" userId="c9529ebc8e11f68e" providerId="LiveId" clId="{5BFBD16D-A67E-47A1-BF8F-AD1BE8E7C388}" dt="2025-11-25T01:28:42.500" v="19198" actId="165"/>
            <ac:spMkLst>
              <pc:docMk/>
              <pc:sldMasterMk cId="2750408878" sldId="2147483672"/>
              <pc:sldLayoutMk cId="1461574972" sldId="2147483682"/>
              <ac:spMk id="14" creationId="{F8D4E9B7-992A-3FA5-AB3A-82503C010FB0}"/>
            </ac:spMkLst>
          </pc:spChg>
          <pc:spChg chg="mod">
            <ac:chgData name="旭 崔" userId="c9529ebc8e11f68e" providerId="LiveId" clId="{5BFBD16D-A67E-47A1-BF8F-AD1BE8E7C388}" dt="2025-11-25T01:28:42.500" v="19198" actId="165"/>
            <ac:spMkLst>
              <pc:docMk/>
              <pc:sldMasterMk cId="2750408878" sldId="2147483672"/>
              <pc:sldLayoutMk cId="1461574972" sldId="2147483682"/>
              <ac:spMk id="16" creationId="{384C276B-001F-82A9-13D2-EE8D012F0DC3}"/>
            </ac:spMkLst>
          </pc:spChg>
          <pc:spChg chg="mod">
            <ac:chgData name="旭 崔" userId="c9529ebc8e11f68e" providerId="LiveId" clId="{5BFBD16D-A67E-47A1-BF8F-AD1BE8E7C388}" dt="2025-11-25T01:28:42.500" v="19198" actId="165"/>
            <ac:spMkLst>
              <pc:docMk/>
              <pc:sldMasterMk cId="2750408878" sldId="2147483672"/>
              <pc:sldLayoutMk cId="1461574972" sldId="2147483682"/>
              <ac:spMk id="18" creationId="{BF18F10A-8771-CF10-BA44-E5B2008528D2}"/>
            </ac:spMkLst>
          </pc:spChg>
          <pc:spChg chg="mod">
            <ac:chgData name="旭 崔" userId="c9529ebc8e11f68e" providerId="LiveId" clId="{5BFBD16D-A67E-47A1-BF8F-AD1BE8E7C388}" dt="2025-11-25T01:28:42.500" v="19198" actId="165"/>
            <ac:spMkLst>
              <pc:docMk/>
              <pc:sldMasterMk cId="2750408878" sldId="2147483672"/>
              <pc:sldLayoutMk cId="1461574972" sldId="2147483682"/>
              <ac:spMk id="21" creationId="{531322BD-02DC-C2B7-C77C-3E8568039817}"/>
            </ac:spMkLst>
          </pc:spChg>
          <pc:spChg chg="mod">
            <ac:chgData name="旭 崔" userId="c9529ebc8e11f68e" providerId="LiveId" clId="{5BFBD16D-A67E-47A1-BF8F-AD1BE8E7C388}" dt="2025-11-25T01:28:42.500" v="19198" actId="165"/>
            <ac:spMkLst>
              <pc:docMk/>
              <pc:sldMasterMk cId="2750408878" sldId="2147483672"/>
              <pc:sldLayoutMk cId="1461574972" sldId="2147483682"/>
              <ac:spMk id="26" creationId="{A7E8CB9B-1D3F-6559-4310-B241A43D65E5}"/>
            </ac:spMkLst>
          </pc:spChg>
          <pc:spChg chg="mod">
            <ac:chgData name="旭 崔" userId="c9529ebc8e11f68e" providerId="LiveId" clId="{5BFBD16D-A67E-47A1-BF8F-AD1BE8E7C388}" dt="2025-11-25T01:28:42.500" v="19198" actId="165"/>
            <ac:spMkLst>
              <pc:docMk/>
              <pc:sldMasterMk cId="2750408878" sldId="2147483672"/>
              <pc:sldLayoutMk cId="1461574972" sldId="2147483682"/>
              <ac:spMk id="29" creationId="{751BC491-7AD3-B374-4399-3C58A88A637F}"/>
            </ac:spMkLst>
          </pc:spChg>
          <pc:spChg chg="mod">
            <ac:chgData name="旭 崔" userId="c9529ebc8e11f68e" providerId="LiveId" clId="{5BFBD16D-A67E-47A1-BF8F-AD1BE8E7C388}" dt="2025-11-25T01:28:42.500" v="19198" actId="165"/>
            <ac:spMkLst>
              <pc:docMk/>
              <pc:sldMasterMk cId="2750408878" sldId="2147483672"/>
              <pc:sldLayoutMk cId="1461574972" sldId="2147483682"/>
              <ac:spMk id="31" creationId="{2868E116-F4FE-9CDC-C56F-AB893BA0EAA6}"/>
            </ac:spMkLst>
          </pc:spChg>
          <pc:spChg chg="mod">
            <ac:chgData name="旭 崔" userId="c9529ebc8e11f68e" providerId="LiveId" clId="{5BFBD16D-A67E-47A1-BF8F-AD1BE8E7C388}" dt="2025-11-25T01:28:36.701" v="19197" actId="207"/>
            <ac:spMkLst>
              <pc:docMk/>
              <pc:sldMasterMk cId="2750408878" sldId="2147483672"/>
              <pc:sldLayoutMk cId="1461574972" sldId="2147483682"/>
              <ac:spMk id="34" creationId="{408EE6E4-1DC2-F85B-FA1D-A2BAEAE6B3EB}"/>
            </ac:spMkLst>
          </pc:spChg>
          <pc:spChg chg="mod">
            <ac:chgData name="旭 崔" userId="c9529ebc8e11f68e" providerId="LiveId" clId="{5BFBD16D-A67E-47A1-BF8F-AD1BE8E7C388}" dt="2025-11-25T01:28:54.812" v="19199" actId="207"/>
            <ac:spMkLst>
              <pc:docMk/>
              <pc:sldMasterMk cId="2750408878" sldId="2147483672"/>
              <pc:sldLayoutMk cId="1461574972" sldId="2147483682"/>
              <ac:spMk id="35" creationId="{B78492E7-BA9E-B105-132A-01919ED84535}"/>
            </ac:spMkLst>
          </pc:spChg>
          <pc:spChg chg="mod">
            <ac:chgData name="旭 崔" userId="c9529ebc8e11f68e" providerId="LiveId" clId="{5BFBD16D-A67E-47A1-BF8F-AD1BE8E7C388}" dt="2025-11-25T01:28:42.500" v="19198" actId="165"/>
            <ac:spMkLst>
              <pc:docMk/>
              <pc:sldMasterMk cId="2750408878" sldId="2147483672"/>
              <pc:sldLayoutMk cId="1461574972" sldId="2147483682"/>
              <ac:spMk id="40" creationId="{08980435-3B7B-1994-9255-3E73275BA851}"/>
            </ac:spMkLst>
          </pc:spChg>
          <pc:spChg chg="mod">
            <ac:chgData name="旭 崔" userId="c9529ebc8e11f68e" providerId="LiveId" clId="{5BFBD16D-A67E-47A1-BF8F-AD1BE8E7C388}" dt="2025-11-25T01:28:42.500" v="19198" actId="165"/>
            <ac:spMkLst>
              <pc:docMk/>
              <pc:sldMasterMk cId="2750408878" sldId="2147483672"/>
              <pc:sldLayoutMk cId="1461574972" sldId="2147483682"/>
              <ac:spMk id="52" creationId="{A7732845-FB7C-34BE-2BF8-7FE74DDD7C49}"/>
            </ac:spMkLst>
          </pc:spChg>
          <pc:grpChg chg="mod">
            <ac:chgData name="旭 崔" userId="c9529ebc8e11f68e" providerId="LiveId" clId="{5BFBD16D-A67E-47A1-BF8F-AD1BE8E7C388}" dt="2025-11-25T01:28:22.898" v="19194" actId="164"/>
            <ac:grpSpMkLst>
              <pc:docMk/>
              <pc:sldMasterMk cId="2750408878" sldId="2147483672"/>
              <pc:sldLayoutMk cId="1461574972" sldId="2147483682"/>
              <ac:grpSpMk id="7" creationId="{01DF6B32-E608-2739-03BC-8E136B576FA1}"/>
            </ac:grpSpMkLst>
          </pc:grpChg>
          <pc:grpChg chg="mod">
            <ac:chgData name="旭 崔" userId="c9529ebc8e11f68e" providerId="LiveId" clId="{5BFBD16D-A67E-47A1-BF8F-AD1BE8E7C388}" dt="2025-11-25T01:28:22.898" v="19194" actId="164"/>
            <ac:grpSpMkLst>
              <pc:docMk/>
              <pc:sldMasterMk cId="2750408878" sldId="2147483672"/>
              <pc:sldLayoutMk cId="1461574972" sldId="2147483682"/>
              <ac:grpSpMk id="36" creationId="{DD2134C8-1F55-1AF7-9D80-2F6AB5431BAE}"/>
            </ac:grpSpMkLst>
          </pc:grpChg>
          <pc:grpChg chg="add mod">
            <ac:chgData name="旭 崔" userId="c9529ebc8e11f68e" providerId="LiveId" clId="{5BFBD16D-A67E-47A1-BF8F-AD1BE8E7C388}" dt="2025-11-25T01:28:22.898" v="19194" actId="164"/>
            <ac:grpSpMkLst>
              <pc:docMk/>
              <pc:sldMasterMk cId="2750408878" sldId="2147483672"/>
              <pc:sldLayoutMk cId="1461574972" sldId="2147483682"/>
              <ac:grpSpMk id="53" creationId="{B064D340-1C82-C2DA-072B-C981A864CA8A}"/>
            </ac:grpSpMkLst>
          </pc:grpChg>
        </pc:sldLayoutChg>
        <pc:sldLayoutChg chg="addSp delSp modSp mod">
          <pc:chgData name="旭 崔" userId="c9529ebc8e11f68e" providerId="LiveId" clId="{5BFBD16D-A67E-47A1-BF8F-AD1BE8E7C388}" dt="2025-11-12T07:38:40.149" v="2398" actId="14100"/>
          <pc:sldLayoutMkLst>
            <pc:docMk/>
            <pc:sldMasterMk cId="2750408878" sldId="2147483672"/>
            <pc:sldLayoutMk cId="314989612" sldId="2147483696"/>
          </pc:sldLayoutMkLst>
          <pc:spChg chg="add mod">
            <ac:chgData name="旭 崔" userId="c9529ebc8e11f68e" providerId="LiveId" clId="{5BFBD16D-A67E-47A1-BF8F-AD1BE8E7C388}" dt="2025-11-12T07:38:40.149" v="2398" actId="14100"/>
            <ac:spMkLst>
              <pc:docMk/>
              <pc:sldMasterMk cId="2750408878" sldId="2147483672"/>
              <pc:sldLayoutMk cId="314989612" sldId="2147483696"/>
              <ac:spMk id="6" creationId="{7C670F8D-73E1-9ABA-2984-04DAB6BE407A}"/>
            </ac:spMkLst>
          </pc:spChg>
        </pc:sldLayoutChg>
        <pc:sldLayoutChg chg="addSp modSp mod">
          <pc:chgData name="旭 崔" userId="c9529ebc8e11f68e" providerId="LiveId" clId="{5BFBD16D-A67E-47A1-BF8F-AD1BE8E7C388}" dt="2025-11-25T01:28:08.500" v="19186" actId="1076"/>
          <pc:sldLayoutMkLst>
            <pc:docMk/>
            <pc:sldMasterMk cId="2750408878" sldId="2147483672"/>
            <pc:sldLayoutMk cId="2869782300" sldId="2147483697"/>
          </pc:sldLayoutMkLst>
          <pc:spChg chg="add mod">
            <ac:chgData name="旭 崔" userId="c9529ebc8e11f68e" providerId="LiveId" clId="{5BFBD16D-A67E-47A1-BF8F-AD1BE8E7C388}" dt="2025-11-25T01:28:08.500" v="19186" actId="1076"/>
            <ac:spMkLst>
              <pc:docMk/>
              <pc:sldMasterMk cId="2750408878" sldId="2147483672"/>
              <pc:sldLayoutMk cId="2869782300" sldId="2147483697"/>
              <ac:spMk id="5" creationId="{481D66BD-7EFC-407C-A351-F676C3AC62A7}"/>
            </ac:spMkLst>
          </pc:spChg>
        </pc:sldLayoutChg>
        <pc:sldLayoutChg chg="addSp delSp modSp mod">
          <pc:chgData name="旭 崔" userId="c9529ebc8e11f68e" providerId="LiveId" clId="{5BFBD16D-A67E-47A1-BF8F-AD1BE8E7C388}" dt="2025-11-17T02:18:15.647" v="12677" actId="478"/>
          <pc:sldLayoutMkLst>
            <pc:docMk/>
            <pc:sldMasterMk cId="2750408878" sldId="2147483672"/>
            <pc:sldLayoutMk cId="1978482985" sldId="2147483698"/>
          </pc:sldLayoutMkLst>
          <pc:spChg chg="add mod">
            <ac:chgData name="旭 崔" userId="c9529ebc8e11f68e" providerId="LiveId" clId="{5BFBD16D-A67E-47A1-BF8F-AD1BE8E7C388}" dt="2025-11-17T02:18:12.852" v="12676"/>
            <ac:spMkLst>
              <pc:docMk/>
              <pc:sldMasterMk cId="2750408878" sldId="2147483672"/>
              <pc:sldLayoutMk cId="1978482985" sldId="2147483698"/>
              <ac:spMk id="4" creationId="{EC0F6D25-E0BF-A945-3853-2A67A7E5E5FA}"/>
            </ac:spMkLst>
          </pc:spChg>
          <pc:spChg chg="add mod">
            <ac:chgData name="旭 崔" userId="c9529ebc8e11f68e" providerId="LiveId" clId="{5BFBD16D-A67E-47A1-BF8F-AD1BE8E7C388}" dt="2025-11-17T02:18:12.852" v="12676"/>
            <ac:spMkLst>
              <pc:docMk/>
              <pc:sldMasterMk cId="2750408878" sldId="2147483672"/>
              <pc:sldLayoutMk cId="1978482985" sldId="2147483698"/>
              <ac:spMk id="11" creationId="{E9B5E7C2-46DA-48C7-92EA-78D11AAD8528}"/>
            </ac:spMkLst>
          </pc:spChg>
          <pc:spChg chg="add mod">
            <ac:chgData name="旭 崔" userId="c9529ebc8e11f68e" providerId="LiveId" clId="{5BFBD16D-A67E-47A1-BF8F-AD1BE8E7C388}" dt="2025-11-17T02:18:12.852" v="12676"/>
            <ac:spMkLst>
              <pc:docMk/>
              <pc:sldMasterMk cId="2750408878" sldId="2147483672"/>
              <pc:sldLayoutMk cId="1978482985" sldId="2147483698"/>
              <ac:spMk id="12" creationId="{9DD442F2-FC6E-9301-6FB9-66DE36D09240}"/>
            </ac:spMkLst>
          </pc:spChg>
        </pc:sldLayoutChg>
        <pc:sldLayoutChg chg="delSp modSp mod">
          <pc:chgData name="旭 崔" userId="c9529ebc8e11f68e" providerId="LiveId" clId="{5BFBD16D-A67E-47A1-BF8F-AD1BE8E7C388}" dt="2025-11-25T01:34:29.891" v="19461" actId="1076"/>
          <pc:sldLayoutMkLst>
            <pc:docMk/>
            <pc:sldMasterMk cId="2750408878" sldId="2147483672"/>
            <pc:sldLayoutMk cId="2178822438" sldId="2147483700"/>
          </pc:sldLayoutMkLst>
          <pc:spChg chg="del">
            <ac:chgData name="旭 崔" userId="c9529ebc8e11f68e" providerId="LiveId" clId="{5BFBD16D-A67E-47A1-BF8F-AD1BE8E7C388}" dt="2025-11-25T01:34:20.822" v="19458" actId="478"/>
            <ac:spMkLst>
              <pc:docMk/>
              <pc:sldMasterMk cId="2750408878" sldId="2147483672"/>
              <pc:sldLayoutMk cId="2178822438" sldId="2147483700"/>
              <ac:spMk id="2" creationId="{01A08C67-B82C-07DA-CB35-C28FC8D63DB4}"/>
            </ac:spMkLst>
          </pc:spChg>
          <pc:spChg chg="del">
            <ac:chgData name="旭 崔" userId="c9529ebc8e11f68e" providerId="LiveId" clId="{5BFBD16D-A67E-47A1-BF8F-AD1BE8E7C388}" dt="2025-11-25T01:34:22.178" v="19459" actId="478"/>
            <ac:spMkLst>
              <pc:docMk/>
              <pc:sldMasterMk cId="2750408878" sldId="2147483672"/>
              <pc:sldLayoutMk cId="2178822438" sldId="2147483700"/>
              <ac:spMk id="3" creationId="{74459AB9-E8BC-DF99-DCD1-E38CAFFB94D0}"/>
            </ac:spMkLst>
          </pc:spChg>
          <pc:spChg chg="del">
            <ac:chgData name="旭 崔" userId="c9529ebc8e11f68e" providerId="LiveId" clId="{5BFBD16D-A67E-47A1-BF8F-AD1BE8E7C388}" dt="2025-11-25T01:34:23.149" v="19460" actId="478"/>
            <ac:spMkLst>
              <pc:docMk/>
              <pc:sldMasterMk cId="2750408878" sldId="2147483672"/>
              <pc:sldLayoutMk cId="2178822438" sldId="2147483700"/>
              <ac:spMk id="4" creationId="{3AE4F716-9FD1-20AF-65E4-575522DE9195}"/>
            </ac:spMkLst>
          </pc:spChg>
          <pc:spChg chg="mod">
            <ac:chgData name="旭 崔" userId="c9529ebc8e11f68e" providerId="LiveId" clId="{5BFBD16D-A67E-47A1-BF8F-AD1BE8E7C388}" dt="2025-11-25T01:34:29.891" v="19461" actId="1076"/>
            <ac:spMkLst>
              <pc:docMk/>
              <pc:sldMasterMk cId="2750408878" sldId="2147483672"/>
              <pc:sldLayoutMk cId="2178822438" sldId="2147483700"/>
              <ac:spMk id="6" creationId="{7C670F8D-73E1-9ABA-2984-04DAB6BE407A}"/>
            </ac:spMkLst>
          </pc:spChg>
        </pc:sldLayoutChg>
      </pc:sldMasterChg>
      <pc:sldMasterChg chg="addSp delSp modSp mod modSldLayout">
        <pc:chgData name="旭 崔" userId="c9529ebc8e11f68e" providerId="LiveId" clId="{5BFBD16D-A67E-47A1-BF8F-AD1BE8E7C388}" dt="2025-11-25T02:07:43.701" v="20083" actId="478"/>
        <pc:sldMasterMkLst>
          <pc:docMk/>
          <pc:sldMasterMk cId="714318490" sldId="2147483684"/>
        </pc:sldMasterMkLst>
        <pc:spChg chg="add mod ord">
          <ac:chgData name="旭 崔" userId="c9529ebc8e11f68e" providerId="LiveId" clId="{5BFBD16D-A67E-47A1-BF8F-AD1BE8E7C388}" dt="2025-11-17T02:13:19.979" v="12645" actId="167"/>
          <ac:spMkLst>
            <pc:docMk/>
            <pc:sldMasterMk cId="714318490" sldId="2147483684"/>
            <ac:spMk id="14" creationId="{44A1787C-4AD5-3D3B-1DFD-2FD4FDCE7B2B}"/>
          </ac:spMkLst>
        </pc:spChg>
        <pc:picChg chg="mod">
          <ac:chgData name="旭 崔" userId="c9529ebc8e11f68e" providerId="LiveId" clId="{5BFBD16D-A67E-47A1-BF8F-AD1BE8E7C388}" dt="2025-11-17T02:12:06.626" v="12632" actId="14100"/>
          <ac:picMkLst>
            <pc:docMk/>
            <pc:sldMasterMk cId="714318490" sldId="2147483684"/>
            <ac:picMk id="3" creationId="{E06B0454-EEA7-40C3-B4E6-C903B2F0DF1B}"/>
          </ac:picMkLst>
        </pc:picChg>
        <pc:picChg chg="add mod modCrop">
          <ac:chgData name="旭 崔" userId="c9529ebc8e11f68e" providerId="LiveId" clId="{5BFBD16D-A67E-47A1-BF8F-AD1BE8E7C388}" dt="2025-11-17T02:13:19.442" v="12644" actId="14100"/>
          <ac:picMkLst>
            <pc:docMk/>
            <pc:sldMasterMk cId="714318490" sldId="2147483684"/>
            <ac:picMk id="8" creationId="{30271278-BF97-5226-E4CF-2FD8B64F3A00}"/>
          </ac:picMkLst>
        </pc:picChg>
        <pc:picChg chg="add mod">
          <ac:chgData name="旭 崔" userId="c9529ebc8e11f68e" providerId="LiveId" clId="{5BFBD16D-A67E-47A1-BF8F-AD1BE8E7C388}" dt="2025-11-17T02:12:27.091" v="12635" actId="14100"/>
          <ac:picMkLst>
            <pc:docMk/>
            <pc:sldMasterMk cId="714318490" sldId="2147483684"/>
            <ac:picMk id="12" creationId="{FA18EFBA-C8A4-28C3-6421-E2524ADDEB00}"/>
          </ac:picMkLst>
        </pc:picChg>
        <pc:picChg chg="add mod modCrop">
          <ac:chgData name="旭 崔" userId="c9529ebc8e11f68e" providerId="LiveId" clId="{5BFBD16D-A67E-47A1-BF8F-AD1BE8E7C388}" dt="2025-11-17T02:12:30.694" v="12636" actId="14100"/>
          <ac:picMkLst>
            <pc:docMk/>
            <pc:sldMasterMk cId="714318490" sldId="2147483684"/>
            <ac:picMk id="13" creationId="{6314DFC9-5B51-CCF4-D6BF-6876B70041F4}"/>
          </ac:picMkLst>
        </pc:picChg>
        <pc:sldLayoutChg chg="addSp delSp modSp mod">
          <pc:chgData name="旭 崔" userId="c9529ebc8e11f68e" providerId="LiveId" clId="{5BFBD16D-A67E-47A1-BF8F-AD1BE8E7C388}" dt="2025-11-25T01:18:33.562" v="19184" actId="1076"/>
          <pc:sldLayoutMkLst>
            <pc:docMk/>
            <pc:sldMasterMk cId="714318490" sldId="2147483684"/>
            <pc:sldLayoutMk cId="498950211" sldId="2147483687"/>
          </pc:sldLayoutMkLst>
          <pc:spChg chg="del">
            <ac:chgData name="旭 崔" userId="c9529ebc8e11f68e" providerId="LiveId" clId="{5BFBD16D-A67E-47A1-BF8F-AD1BE8E7C388}" dt="2025-11-25T01:15:22.884" v="19144" actId="478"/>
            <ac:spMkLst>
              <pc:docMk/>
              <pc:sldMasterMk cId="714318490" sldId="2147483684"/>
              <pc:sldLayoutMk cId="498950211" sldId="2147483687"/>
              <ac:spMk id="2" creationId="{78F43299-E0B1-2C5B-4CF4-FF47F3BFA6C1}"/>
            </ac:spMkLst>
          </pc:spChg>
          <pc:spChg chg="del">
            <ac:chgData name="旭 崔" userId="c9529ebc8e11f68e" providerId="LiveId" clId="{5BFBD16D-A67E-47A1-BF8F-AD1BE8E7C388}" dt="2025-11-25T01:15:23.919" v="19145" actId="478"/>
            <ac:spMkLst>
              <pc:docMk/>
              <pc:sldMasterMk cId="714318490" sldId="2147483684"/>
              <pc:sldLayoutMk cId="498950211" sldId="2147483687"/>
              <ac:spMk id="3" creationId="{19CC0C7E-D42E-E15A-CCE5-0561994DB775}"/>
            </ac:spMkLst>
          </pc:spChg>
          <pc:spChg chg="del">
            <ac:chgData name="旭 崔" userId="c9529ebc8e11f68e" providerId="LiveId" clId="{5BFBD16D-A67E-47A1-BF8F-AD1BE8E7C388}" dt="2025-11-25T01:15:24.725" v="19146" actId="478"/>
            <ac:spMkLst>
              <pc:docMk/>
              <pc:sldMasterMk cId="714318490" sldId="2147483684"/>
              <pc:sldLayoutMk cId="498950211" sldId="2147483687"/>
              <ac:spMk id="4" creationId="{B4823C6A-47F6-B811-70DA-6D7A12959687}"/>
            </ac:spMkLst>
          </pc:spChg>
          <pc:spChg chg="del">
            <ac:chgData name="旭 崔" userId="c9529ebc8e11f68e" providerId="LiveId" clId="{5BFBD16D-A67E-47A1-BF8F-AD1BE8E7C388}" dt="2025-11-25T01:15:25.974" v="19147" actId="478"/>
            <ac:spMkLst>
              <pc:docMk/>
              <pc:sldMasterMk cId="714318490" sldId="2147483684"/>
              <pc:sldLayoutMk cId="498950211" sldId="2147483687"/>
              <ac:spMk id="5" creationId="{1715A0C4-18AF-DF01-FD1D-91B7E5C4F30E}"/>
            </ac:spMkLst>
          </pc:spChg>
          <pc:spChg chg="del">
            <ac:chgData name="旭 崔" userId="c9529ebc8e11f68e" providerId="LiveId" clId="{5BFBD16D-A67E-47A1-BF8F-AD1BE8E7C388}" dt="2025-11-25T01:15:27.038" v="19148" actId="478"/>
            <ac:spMkLst>
              <pc:docMk/>
              <pc:sldMasterMk cId="714318490" sldId="2147483684"/>
              <pc:sldLayoutMk cId="498950211" sldId="2147483687"/>
              <ac:spMk id="6" creationId="{BB140DFC-CD2F-1B3E-A563-4F226C750D40}"/>
            </ac:spMkLst>
          </pc:spChg>
          <pc:spChg chg="add del mod">
            <ac:chgData name="旭 崔" userId="c9529ebc8e11f68e" providerId="LiveId" clId="{5BFBD16D-A67E-47A1-BF8F-AD1BE8E7C388}" dt="2025-11-25T01:16:46.107" v="19164" actId="478"/>
            <ac:spMkLst>
              <pc:docMk/>
              <pc:sldMasterMk cId="714318490" sldId="2147483684"/>
              <pc:sldLayoutMk cId="498950211" sldId="2147483687"/>
              <ac:spMk id="7" creationId="{5AC9C2C6-9002-3DFB-A8F2-D83B2C010BE9}"/>
            </ac:spMkLst>
          </pc:spChg>
          <pc:spChg chg="add mod">
            <ac:chgData name="旭 崔" userId="c9529ebc8e11f68e" providerId="LiveId" clId="{5BFBD16D-A67E-47A1-BF8F-AD1BE8E7C388}" dt="2025-11-25T01:18:01.187" v="19177" actId="2085"/>
            <ac:spMkLst>
              <pc:docMk/>
              <pc:sldMasterMk cId="714318490" sldId="2147483684"/>
              <pc:sldLayoutMk cId="498950211" sldId="2147483687"/>
              <ac:spMk id="8" creationId="{0C428481-ADBA-8AAD-8836-5328FBB6E70B}"/>
            </ac:spMkLst>
          </pc:spChg>
          <pc:spChg chg="add mod">
            <ac:chgData name="旭 崔" userId="c9529ebc8e11f68e" providerId="LiveId" clId="{5BFBD16D-A67E-47A1-BF8F-AD1BE8E7C388}" dt="2025-11-25T01:17:43.001" v="19173" actId="2085"/>
            <ac:spMkLst>
              <pc:docMk/>
              <pc:sldMasterMk cId="714318490" sldId="2147483684"/>
              <pc:sldLayoutMk cId="498950211" sldId="2147483687"/>
              <ac:spMk id="9" creationId="{D0FB7B4D-F4B5-F572-D0CA-92F4D7CA00B0}"/>
            </ac:spMkLst>
          </pc:spChg>
          <pc:spChg chg="add mod ord">
            <ac:chgData name="旭 崔" userId="c9529ebc8e11f68e" providerId="LiveId" clId="{5BFBD16D-A67E-47A1-BF8F-AD1BE8E7C388}" dt="2025-11-25T01:18:18.487" v="19182" actId="167"/>
            <ac:spMkLst>
              <pc:docMk/>
              <pc:sldMasterMk cId="714318490" sldId="2147483684"/>
              <pc:sldLayoutMk cId="498950211" sldId="2147483687"/>
              <ac:spMk id="10" creationId="{74ADA3AA-6D4A-E9CC-0F00-D09DE1A4E1CE}"/>
            </ac:spMkLst>
          </pc:spChg>
          <pc:spChg chg="add mod ord">
            <ac:chgData name="旭 崔" userId="c9529ebc8e11f68e" providerId="LiveId" clId="{5BFBD16D-A67E-47A1-BF8F-AD1BE8E7C388}" dt="2025-11-25T01:18:27.392" v="19183" actId="1076"/>
            <ac:spMkLst>
              <pc:docMk/>
              <pc:sldMasterMk cId="714318490" sldId="2147483684"/>
              <pc:sldLayoutMk cId="498950211" sldId="2147483687"/>
              <ac:spMk id="11" creationId="{BBD4490D-9479-3485-94AC-D6E72D1F6A99}"/>
            </ac:spMkLst>
          </pc:spChg>
          <pc:spChg chg="add mod">
            <ac:chgData name="旭 崔" userId="c9529ebc8e11f68e" providerId="LiveId" clId="{5BFBD16D-A67E-47A1-BF8F-AD1BE8E7C388}" dt="2025-11-25T01:18:07.302" v="19180" actId="207"/>
            <ac:spMkLst>
              <pc:docMk/>
              <pc:sldMasterMk cId="714318490" sldId="2147483684"/>
              <pc:sldLayoutMk cId="498950211" sldId="2147483687"/>
              <ac:spMk id="12" creationId="{193DF02F-AD07-83A9-407E-72B0519026A2}"/>
            </ac:spMkLst>
          </pc:spChg>
          <pc:spChg chg="add mod">
            <ac:chgData name="旭 崔" userId="c9529ebc8e11f68e" providerId="LiveId" clId="{5BFBD16D-A67E-47A1-BF8F-AD1BE8E7C388}" dt="2025-11-25T01:18:33.562" v="19184" actId="1076"/>
            <ac:spMkLst>
              <pc:docMk/>
              <pc:sldMasterMk cId="714318490" sldId="2147483684"/>
              <pc:sldLayoutMk cId="498950211" sldId="2147483687"/>
              <ac:spMk id="13" creationId="{8AC6797D-E602-8DCE-08FD-988426C661D3}"/>
            </ac:spMkLst>
          </pc:spChg>
        </pc:sldLayoutChg>
        <pc:sldLayoutChg chg="addSp delSp modSp mod">
          <pc:chgData name="旭 崔" userId="c9529ebc8e11f68e" providerId="LiveId" clId="{5BFBD16D-A67E-47A1-BF8F-AD1BE8E7C388}" dt="2025-11-17T01:44:04.625" v="12493"/>
          <pc:sldLayoutMkLst>
            <pc:docMk/>
            <pc:sldMasterMk cId="714318490" sldId="2147483684"/>
            <pc:sldLayoutMk cId="2234057773" sldId="2147483690"/>
          </pc:sldLayoutMkLst>
          <pc:spChg chg="add mod">
            <ac:chgData name="旭 崔" userId="c9529ebc8e11f68e" providerId="LiveId" clId="{5BFBD16D-A67E-47A1-BF8F-AD1BE8E7C388}" dt="2025-11-17T01:44:04.625" v="12493"/>
            <ac:spMkLst>
              <pc:docMk/>
              <pc:sldMasterMk cId="714318490" sldId="2147483684"/>
              <pc:sldLayoutMk cId="2234057773" sldId="2147483690"/>
              <ac:spMk id="6" creationId="{90EDE2E4-8053-DA25-8D96-ECCCD5BFAF03}"/>
            </ac:spMkLst>
          </pc:spChg>
          <pc:spChg chg="add mod">
            <ac:chgData name="旭 崔" userId="c9529ebc8e11f68e" providerId="LiveId" clId="{5BFBD16D-A67E-47A1-BF8F-AD1BE8E7C388}" dt="2025-11-17T01:44:04.625" v="12493"/>
            <ac:spMkLst>
              <pc:docMk/>
              <pc:sldMasterMk cId="714318490" sldId="2147483684"/>
              <pc:sldLayoutMk cId="2234057773" sldId="2147483690"/>
              <ac:spMk id="7" creationId="{2FD9049E-BB0B-0614-2E66-9B79F63053EF}"/>
            </ac:spMkLst>
          </pc:spChg>
        </pc:sldLayoutChg>
        <pc:sldLayoutChg chg="addSp delSp modSp mod">
          <pc:chgData name="旭 崔" userId="c9529ebc8e11f68e" providerId="LiveId" clId="{5BFBD16D-A67E-47A1-BF8F-AD1BE8E7C388}" dt="2025-11-17T07:48:17.413" v="15364" actId="207"/>
          <pc:sldLayoutMkLst>
            <pc:docMk/>
            <pc:sldMasterMk cId="714318490" sldId="2147483684"/>
            <pc:sldLayoutMk cId="3803719137" sldId="2147483691"/>
          </pc:sldLayoutMkLst>
          <pc:spChg chg="add mod">
            <ac:chgData name="旭 崔" userId="c9529ebc8e11f68e" providerId="LiveId" clId="{5BFBD16D-A67E-47A1-BF8F-AD1BE8E7C388}" dt="2025-11-17T01:33:00.512" v="12417"/>
            <ac:spMkLst>
              <pc:docMk/>
              <pc:sldMasterMk cId="714318490" sldId="2147483684"/>
              <pc:sldLayoutMk cId="3803719137" sldId="2147483691"/>
              <ac:spMk id="5" creationId="{E7ADD7FD-A02B-5402-0CB0-F7C909B0FBB4}"/>
            </ac:spMkLst>
          </pc:spChg>
          <pc:spChg chg="add mod">
            <ac:chgData name="旭 崔" userId="c9529ebc8e11f68e" providerId="LiveId" clId="{5BFBD16D-A67E-47A1-BF8F-AD1BE8E7C388}" dt="2025-11-17T01:33:00.512" v="12417"/>
            <ac:spMkLst>
              <pc:docMk/>
              <pc:sldMasterMk cId="714318490" sldId="2147483684"/>
              <pc:sldLayoutMk cId="3803719137" sldId="2147483691"/>
              <ac:spMk id="6" creationId="{D1C42108-ABE3-8625-596C-2B9E6384C8CB}"/>
            </ac:spMkLst>
          </pc:spChg>
          <pc:spChg chg="add mod">
            <ac:chgData name="旭 崔" userId="c9529ebc8e11f68e" providerId="LiveId" clId="{5BFBD16D-A67E-47A1-BF8F-AD1BE8E7C388}" dt="2025-11-17T01:33:00.512" v="12417"/>
            <ac:spMkLst>
              <pc:docMk/>
              <pc:sldMasterMk cId="714318490" sldId="2147483684"/>
              <pc:sldLayoutMk cId="3803719137" sldId="2147483691"/>
              <ac:spMk id="7" creationId="{D69D74F8-00AF-4789-17E5-9AE2704782FE}"/>
            </ac:spMkLst>
          </pc:spChg>
          <pc:spChg chg="add mod">
            <ac:chgData name="旭 崔" userId="c9529ebc8e11f68e" providerId="LiveId" clId="{5BFBD16D-A67E-47A1-BF8F-AD1BE8E7C388}" dt="2025-11-17T01:33:00.512" v="12417"/>
            <ac:spMkLst>
              <pc:docMk/>
              <pc:sldMasterMk cId="714318490" sldId="2147483684"/>
              <pc:sldLayoutMk cId="3803719137" sldId="2147483691"/>
              <ac:spMk id="8" creationId="{35DFEF10-F400-53FC-8317-375FA0CC8DD7}"/>
            </ac:spMkLst>
          </pc:spChg>
          <pc:spChg chg="add mod">
            <ac:chgData name="旭 崔" userId="c9529ebc8e11f68e" providerId="LiveId" clId="{5BFBD16D-A67E-47A1-BF8F-AD1BE8E7C388}" dt="2025-11-17T01:33:00.512" v="12417"/>
            <ac:spMkLst>
              <pc:docMk/>
              <pc:sldMasterMk cId="714318490" sldId="2147483684"/>
              <pc:sldLayoutMk cId="3803719137" sldId="2147483691"/>
              <ac:spMk id="9" creationId="{713FF7C8-C9FA-B5DA-E65A-E2859244ED7C}"/>
            </ac:spMkLst>
          </pc:spChg>
          <pc:spChg chg="add mod">
            <ac:chgData name="旭 崔" userId="c9529ebc8e11f68e" providerId="LiveId" clId="{5BFBD16D-A67E-47A1-BF8F-AD1BE8E7C388}" dt="2025-11-17T07:48:17.413" v="15364" actId="207"/>
            <ac:spMkLst>
              <pc:docMk/>
              <pc:sldMasterMk cId="714318490" sldId="2147483684"/>
              <pc:sldLayoutMk cId="3803719137" sldId="2147483691"/>
              <ac:spMk id="10" creationId="{0FD2B502-EAF8-2214-69DD-122282EDC180}"/>
            </ac:spMkLst>
          </pc:spChg>
        </pc:sldLayoutChg>
        <pc:sldLayoutChg chg="addSp delSp modSp mod">
          <pc:chgData name="旭 崔" userId="c9529ebc8e11f68e" providerId="LiveId" clId="{5BFBD16D-A67E-47A1-BF8F-AD1BE8E7C388}" dt="2025-11-17T01:56:03.038" v="12573" actId="14861"/>
          <pc:sldLayoutMkLst>
            <pc:docMk/>
            <pc:sldMasterMk cId="714318490" sldId="2147483684"/>
            <pc:sldLayoutMk cId="560988374" sldId="2147483693"/>
          </pc:sldLayoutMkLst>
          <pc:spChg chg="add mod">
            <ac:chgData name="旭 崔" userId="c9529ebc8e11f68e" providerId="LiveId" clId="{5BFBD16D-A67E-47A1-BF8F-AD1BE8E7C388}" dt="2025-11-17T01:54:48.937" v="12561" actId="554"/>
            <ac:spMkLst>
              <pc:docMk/>
              <pc:sldMasterMk cId="714318490" sldId="2147483684"/>
              <pc:sldLayoutMk cId="560988374" sldId="2147483693"/>
              <ac:spMk id="8" creationId="{E688CB9E-C93E-1D8F-D7BA-C2F8A979BC0A}"/>
            </ac:spMkLst>
          </pc:spChg>
          <pc:spChg chg="add mod">
            <ac:chgData name="旭 崔" userId="c9529ebc8e11f68e" providerId="LiveId" clId="{5BFBD16D-A67E-47A1-BF8F-AD1BE8E7C388}" dt="2025-11-17T01:54:48.937" v="12561" actId="554"/>
            <ac:spMkLst>
              <pc:docMk/>
              <pc:sldMasterMk cId="714318490" sldId="2147483684"/>
              <pc:sldLayoutMk cId="560988374" sldId="2147483693"/>
              <ac:spMk id="9" creationId="{AA018969-5E4A-1830-FBE5-8A0D9DF7C9D2}"/>
            </ac:spMkLst>
          </pc:spChg>
          <pc:spChg chg="add mod">
            <ac:chgData name="旭 崔" userId="c9529ebc8e11f68e" providerId="LiveId" clId="{5BFBD16D-A67E-47A1-BF8F-AD1BE8E7C388}" dt="2025-11-17T01:53:24.217" v="12540" actId="1076"/>
            <ac:spMkLst>
              <pc:docMk/>
              <pc:sldMasterMk cId="714318490" sldId="2147483684"/>
              <pc:sldLayoutMk cId="560988374" sldId="2147483693"/>
              <ac:spMk id="10" creationId="{D1A780A9-9F4F-2941-4ACC-BF3DD1A8668E}"/>
            </ac:spMkLst>
          </pc:spChg>
          <pc:spChg chg="add mod">
            <ac:chgData name="旭 崔" userId="c9529ebc8e11f68e" providerId="LiveId" clId="{5BFBD16D-A67E-47A1-BF8F-AD1BE8E7C388}" dt="2025-11-17T01:55:31.634" v="12564" actId="14100"/>
            <ac:spMkLst>
              <pc:docMk/>
              <pc:sldMasterMk cId="714318490" sldId="2147483684"/>
              <pc:sldLayoutMk cId="560988374" sldId="2147483693"/>
              <ac:spMk id="11" creationId="{7CC8E1F2-1D7B-72C1-1954-8D80B7273387}"/>
            </ac:spMkLst>
          </pc:spChg>
          <pc:spChg chg="add mod">
            <ac:chgData name="旭 崔" userId="c9529ebc8e11f68e" providerId="LiveId" clId="{5BFBD16D-A67E-47A1-BF8F-AD1BE8E7C388}" dt="2025-11-17T01:55:36.569" v="12565" actId="14100"/>
            <ac:spMkLst>
              <pc:docMk/>
              <pc:sldMasterMk cId="714318490" sldId="2147483684"/>
              <pc:sldLayoutMk cId="560988374" sldId="2147483693"/>
              <ac:spMk id="12" creationId="{E7D71DC7-3C68-F2A3-22F4-48FA5639DF4A}"/>
            </ac:spMkLst>
          </pc:spChg>
          <pc:spChg chg="add mod">
            <ac:chgData name="旭 崔" userId="c9529ebc8e11f68e" providerId="LiveId" clId="{5BFBD16D-A67E-47A1-BF8F-AD1BE8E7C388}" dt="2025-11-17T01:54:48.937" v="12561" actId="554"/>
            <ac:spMkLst>
              <pc:docMk/>
              <pc:sldMasterMk cId="714318490" sldId="2147483684"/>
              <pc:sldLayoutMk cId="560988374" sldId="2147483693"/>
              <ac:spMk id="13" creationId="{67C23963-D98D-F3D6-39B1-3CD0BF269D19}"/>
            </ac:spMkLst>
          </pc:spChg>
          <pc:spChg chg="add mod">
            <ac:chgData name="旭 崔" userId="c9529ebc8e11f68e" providerId="LiveId" clId="{5BFBD16D-A67E-47A1-BF8F-AD1BE8E7C388}" dt="2025-11-17T01:56:03.038" v="12573" actId="14861"/>
            <ac:spMkLst>
              <pc:docMk/>
              <pc:sldMasterMk cId="714318490" sldId="2147483684"/>
              <pc:sldLayoutMk cId="560988374" sldId="2147483693"/>
              <ac:spMk id="14" creationId="{142BD6B3-CD32-6217-D4C9-7D74D48C5772}"/>
            </ac:spMkLst>
          </pc:spChg>
        </pc:sldLayoutChg>
        <pc:sldLayoutChg chg="delSp mod">
          <pc:chgData name="旭 崔" userId="c9529ebc8e11f68e" providerId="LiveId" clId="{5BFBD16D-A67E-47A1-BF8F-AD1BE8E7C388}" dt="2025-11-25T02:07:43.701" v="20083" actId="478"/>
          <pc:sldLayoutMkLst>
            <pc:docMk/>
            <pc:sldMasterMk cId="714318490" sldId="2147483684"/>
            <pc:sldLayoutMk cId="4172578206" sldId="2147483694"/>
          </pc:sldLayoutMkLst>
          <pc:spChg chg="del">
            <ac:chgData name="旭 崔" userId="c9529ebc8e11f68e" providerId="LiveId" clId="{5BFBD16D-A67E-47A1-BF8F-AD1BE8E7C388}" dt="2025-11-25T02:07:40.256" v="20081" actId="478"/>
            <ac:spMkLst>
              <pc:docMk/>
              <pc:sldMasterMk cId="714318490" sldId="2147483684"/>
              <pc:sldLayoutMk cId="4172578206" sldId="2147483694"/>
              <ac:spMk id="2" creationId="{B36EE4DE-9916-36CD-C49A-0A41D9ACF770}"/>
            </ac:spMkLst>
          </pc:spChg>
          <pc:spChg chg="del">
            <ac:chgData name="旭 崔" userId="c9529ebc8e11f68e" providerId="LiveId" clId="{5BFBD16D-A67E-47A1-BF8F-AD1BE8E7C388}" dt="2025-11-25T02:07:41.445" v="20082" actId="478"/>
            <ac:spMkLst>
              <pc:docMk/>
              <pc:sldMasterMk cId="714318490" sldId="2147483684"/>
              <pc:sldLayoutMk cId="4172578206" sldId="2147483694"/>
              <ac:spMk id="3" creationId="{1C9ACAEB-0649-79D8-7E5F-01A66E38E8C5}"/>
            </ac:spMkLst>
          </pc:spChg>
          <pc:spChg chg="del">
            <ac:chgData name="旭 崔" userId="c9529ebc8e11f68e" providerId="LiveId" clId="{5BFBD16D-A67E-47A1-BF8F-AD1BE8E7C388}" dt="2025-11-25T02:07:43.701" v="20083" actId="478"/>
            <ac:spMkLst>
              <pc:docMk/>
              <pc:sldMasterMk cId="714318490" sldId="2147483684"/>
              <pc:sldLayoutMk cId="4172578206" sldId="2147483694"/>
              <ac:spMk id="4" creationId="{50D6458D-213D-A406-A1EC-0CCED0F8DE3B}"/>
            </ac:spMkLst>
          </pc:spChg>
          <pc:spChg chg="del">
            <ac:chgData name="旭 崔" userId="c9529ebc8e11f68e" providerId="LiveId" clId="{5BFBD16D-A67E-47A1-BF8F-AD1BE8E7C388}" dt="2025-11-25T02:07:43.701" v="20083" actId="478"/>
            <ac:spMkLst>
              <pc:docMk/>
              <pc:sldMasterMk cId="714318490" sldId="2147483684"/>
              <pc:sldLayoutMk cId="4172578206" sldId="2147483694"/>
              <ac:spMk id="5" creationId="{2EFF6B33-CD72-61A0-9926-7135CB4ED6F7}"/>
            </ac:spMkLst>
          </pc:spChg>
          <pc:spChg chg="del">
            <ac:chgData name="旭 崔" userId="c9529ebc8e11f68e" providerId="LiveId" clId="{5BFBD16D-A67E-47A1-BF8F-AD1BE8E7C388}" dt="2025-11-25T02:07:43.701" v="20083" actId="478"/>
            <ac:spMkLst>
              <pc:docMk/>
              <pc:sldMasterMk cId="714318490" sldId="2147483684"/>
              <pc:sldLayoutMk cId="4172578206" sldId="2147483694"/>
              <ac:spMk id="6" creationId="{75E7B5DF-68CA-89FB-61F4-F0321328396A}"/>
            </ac:spMkLst>
          </pc:spChg>
        </pc:sldLayoutChg>
        <pc:sldLayoutChg chg="addSp delSp modSp mod">
          <pc:chgData name="旭 崔" userId="c9529ebc8e11f68e" providerId="LiveId" clId="{5BFBD16D-A67E-47A1-BF8F-AD1BE8E7C388}" dt="2025-11-17T07:29:37.433" v="14840" actId="1076"/>
          <pc:sldLayoutMkLst>
            <pc:docMk/>
            <pc:sldMasterMk cId="714318490" sldId="2147483684"/>
            <pc:sldLayoutMk cId="1405794285" sldId="2147483695"/>
          </pc:sldLayoutMkLst>
          <pc:spChg chg="add mod">
            <ac:chgData name="旭 崔" userId="c9529ebc8e11f68e" providerId="LiveId" clId="{5BFBD16D-A67E-47A1-BF8F-AD1BE8E7C388}" dt="2025-11-17T01:39:05.021" v="12460"/>
            <ac:spMkLst>
              <pc:docMk/>
              <pc:sldMasterMk cId="714318490" sldId="2147483684"/>
              <pc:sldLayoutMk cId="1405794285" sldId="2147483695"/>
              <ac:spMk id="19" creationId="{4A4D468F-441F-4CE7-09A0-1FC781D10DE6}"/>
            </ac:spMkLst>
          </pc:spChg>
          <pc:spChg chg="add mod">
            <ac:chgData name="旭 崔" userId="c9529ebc8e11f68e" providerId="LiveId" clId="{5BFBD16D-A67E-47A1-BF8F-AD1BE8E7C388}" dt="2025-11-17T01:39:05.021" v="12460"/>
            <ac:spMkLst>
              <pc:docMk/>
              <pc:sldMasterMk cId="714318490" sldId="2147483684"/>
              <pc:sldLayoutMk cId="1405794285" sldId="2147483695"/>
              <ac:spMk id="20" creationId="{376154F4-E70A-2379-FDB6-505A7BA41920}"/>
            </ac:spMkLst>
          </pc:spChg>
          <pc:spChg chg="add mod">
            <ac:chgData name="旭 崔" userId="c9529ebc8e11f68e" providerId="LiveId" clId="{5BFBD16D-A67E-47A1-BF8F-AD1BE8E7C388}" dt="2025-11-17T01:39:05.021" v="12460"/>
            <ac:spMkLst>
              <pc:docMk/>
              <pc:sldMasterMk cId="714318490" sldId="2147483684"/>
              <pc:sldLayoutMk cId="1405794285" sldId="2147483695"/>
              <ac:spMk id="21" creationId="{DA2BE733-FD1D-5D07-5952-CEC281A0ED90}"/>
            </ac:spMkLst>
          </pc:spChg>
          <pc:spChg chg="add mod">
            <ac:chgData name="旭 崔" userId="c9529ebc8e11f68e" providerId="LiveId" clId="{5BFBD16D-A67E-47A1-BF8F-AD1BE8E7C388}" dt="2025-11-17T07:29:37.433" v="14840" actId="1076"/>
            <ac:spMkLst>
              <pc:docMk/>
              <pc:sldMasterMk cId="714318490" sldId="2147483684"/>
              <pc:sldLayoutMk cId="1405794285" sldId="2147483695"/>
              <ac:spMk id="22" creationId="{7992BD55-C51A-855D-CA04-8B400655E08A}"/>
            </ac:spMkLst>
          </pc:spChg>
          <pc:spChg chg="add mod">
            <ac:chgData name="旭 崔" userId="c9529ebc8e11f68e" providerId="LiveId" clId="{5BFBD16D-A67E-47A1-BF8F-AD1BE8E7C388}" dt="2025-11-17T01:39:05.021" v="12460"/>
            <ac:spMkLst>
              <pc:docMk/>
              <pc:sldMasterMk cId="714318490" sldId="2147483684"/>
              <pc:sldLayoutMk cId="1405794285" sldId="2147483695"/>
              <ac:spMk id="23" creationId="{5D7C09FC-2FD0-C458-270E-6CC206943C07}"/>
            </ac:spMkLst>
          </pc:spChg>
        </pc:sldLayoutChg>
      </pc:sldMasterChg>
    </pc:docChg>
  </pc:docChgLst>
</pc:chgInfo>
</file>

<file path=ppt/ink/inkAction1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3840" units="cm"/>
          <inkml:channel name="Y" type="integer" max="2160" units="cm"/>
          <inkml:channel name="T" type="integer" max="2.14748E9" units="dev"/>
        </inkml:traceFormat>
        <inkml:channelProperties>
          <inkml:channelProperty channel="X" name="resolution" value="64.32161" units="1/cm"/>
          <inkml:channelProperty channel="Y" name="resolution" value="64.28571" units="1/cm"/>
          <inkml:channelProperty channel="T" name="resolution" value="1" units="1/dev"/>
        </inkml:channelProperties>
      </inkml:inkSource>
      <inkml:timestamp xml:id="ts0" timeString="2022-12-09T03:08:39.646"/>
    </inkml:context>
    <inkml:brush xml:id="br0">
      <inkml:brushProperty name="width" value="0.05292" units="cm"/>
      <inkml:brushProperty name="height" value="0.05292" units="cm"/>
      <inkml:brushProperty name="color" value="#00B050"/>
    </inkml:brush>
  </inkml:definitions>
  <iact:action type="add" startTime="60956">
    <iact:property name="dataType"/>
    <iact:actionData xml:id="d0">
      <inkml:trace xmlns:inkml="http://www.w3.org/2003/InkML" xml:id="stk0" contextRef="#ctx0" brushRef="#br0">4148 8398 0</inkml:trace>
    </iact:actionData>
  </iact:action>
</iact:action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阿里巴巴普惠体" panose="00020600040101010101" pitchFamily="18" charset="-122"/>
                <a:ea typeface="阿里巴巴普惠体" panose="00020600040101010101" pitchFamily="18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阿里巴巴普惠体" panose="00020600040101010101" pitchFamily="18" charset="-122"/>
                <a:ea typeface="阿里巴巴普惠体" panose="00020600040101010101" pitchFamily="18" charset="-122"/>
              </a:defRPr>
            </a:lvl1pPr>
          </a:lstStyle>
          <a:p>
            <a:fld id="{084D9F46-7782-4B9A-9FBA-4A1217C61D1E}" type="datetimeFigureOut">
              <a:rPr lang="zh-CN" altLang="en-US" smtClean="0"/>
              <a:pPr/>
              <a:t>2025-11-26</a:t>
            </a:fld>
            <a:endParaRPr lang="zh-CN" altLang="en-US" dirty="0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 dirty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阿里巴巴普惠体" panose="00020600040101010101" pitchFamily="18" charset="-122"/>
                <a:ea typeface="阿里巴巴普惠体" panose="00020600040101010101" pitchFamily="18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阿里巴巴普惠体" panose="00020600040101010101" pitchFamily="18" charset="-122"/>
                <a:ea typeface="阿里巴巴普惠体" panose="00020600040101010101" pitchFamily="18" charset="-122"/>
              </a:defRPr>
            </a:lvl1pPr>
          </a:lstStyle>
          <a:p>
            <a:fld id="{69F33AF6-0DCF-4FE5-9741-C8FD28DB1A36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0719872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阿里巴巴普惠体" panose="00020600040101010101" pitchFamily="18" charset="-122"/>
        <a:ea typeface="阿里巴巴普惠体" panose="00020600040101010101" pitchFamily="18" charset="-122"/>
        <a:cs typeface="+mn-cs"/>
      </a:defRPr>
    </a:lvl1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zh-CN" sz="1200" kern="1200" dirty="0">
              <a:solidFill>
                <a:schemeClr val="tx1"/>
              </a:solidFill>
              <a:effectLst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F33AF6-0DCF-4FE5-9741-C8FD28DB1A36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0008474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F367402-1037-2AE5-E5FB-0FB8C57524E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>
            <a:extLst>
              <a:ext uri="{FF2B5EF4-FFF2-40B4-BE49-F238E27FC236}">
                <a16:creationId xmlns:a16="http://schemas.microsoft.com/office/drawing/2014/main" id="{29C41903-1704-806B-C7FD-E46763987CF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备注占位符 2">
            <a:extLst>
              <a:ext uri="{FF2B5EF4-FFF2-40B4-BE49-F238E27FC236}">
                <a16:creationId xmlns:a16="http://schemas.microsoft.com/office/drawing/2014/main" id="{5D782551-C8BC-A4B6-3C6C-7943858AD1E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A4FC655A-9F8E-7235-A1A0-1DB9CB2A228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F33AF6-0DCF-4FE5-9741-C8FD28DB1A36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4356954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F33AF6-0DCF-4FE5-9741-C8FD28DB1A36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2635800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05F028C-4F3C-0210-D7E6-8986B77FAA8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>
            <a:extLst>
              <a:ext uri="{FF2B5EF4-FFF2-40B4-BE49-F238E27FC236}">
                <a16:creationId xmlns:a16="http://schemas.microsoft.com/office/drawing/2014/main" id="{55C58398-80A7-5405-EB26-BA4FE7B13E8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备注占位符 2">
            <a:extLst>
              <a:ext uri="{FF2B5EF4-FFF2-40B4-BE49-F238E27FC236}">
                <a16:creationId xmlns:a16="http://schemas.microsoft.com/office/drawing/2014/main" id="{EFDC616E-BB41-2E62-10D4-CA713C2B4C1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96794D8E-571C-9010-F2AF-4197D9BDABD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F33AF6-0DCF-4FE5-9741-C8FD28DB1A36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5804932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7CE04E4-959A-4E69-5E56-FADDE63EAEA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>
            <a:extLst>
              <a:ext uri="{FF2B5EF4-FFF2-40B4-BE49-F238E27FC236}">
                <a16:creationId xmlns:a16="http://schemas.microsoft.com/office/drawing/2014/main" id="{914A08AC-9131-07D6-FAC2-A1C927923F1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备注占位符 2">
            <a:extLst>
              <a:ext uri="{FF2B5EF4-FFF2-40B4-BE49-F238E27FC236}">
                <a16:creationId xmlns:a16="http://schemas.microsoft.com/office/drawing/2014/main" id="{F95D9B7A-11BA-4BDE-638C-7A5704CF377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F28A4BA9-5A6D-B1E3-64EC-19A14D08918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F33AF6-0DCF-4FE5-9741-C8FD28DB1A36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3234324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6AEE9E1-C9D7-88C6-16DB-697DC1F15BC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>
            <a:extLst>
              <a:ext uri="{FF2B5EF4-FFF2-40B4-BE49-F238E27FC236}">
                <a16:creationId xmlns:a16="http://schemas.microsoft.com/office/drawing/2014/main" id="{A88B29EA-C84F-4F54-EC03-469EAB54B3B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备注占位符 2">
            <a:extLst>
              <a:ext uri="{FF2B5EF4-FFF2-40B4-BE49-F238E27FC236}">
                <a16:creationId xmlns:a16="http://schemas.microsoft.com/office/drawing/2014/main" id="{60A171F3-FB0C-2F33-5666-E0ADF2FF927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3365350F-239A-4896-35CC-F226AE05CC6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F33AF6-0DCF-4FE5-9741-C8FD28DB1A36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1239830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58E6784-B89F-E0AA-A4FD-9D6AF945813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>
            <a:extLst>
              <a:ext uri="{FF2B5EF4-FFF2-40B4-BE49-F238E27FC236}">
                <a16:creationId xmlns:a16="http://schemas.microsoft.com/office/drawing/2014/main" id="{D0D9A64D-1364-339D-F662-71D79B81388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备注占位符 2">
            <a:extLst>
              <a:ext uri="{FF2B5EF4-FFF2-40B4-BE49-F238E27FC236}">
                <a16:creationId xmlns:a16="http://schemas.microsoft.com/office/drawing/2014/main" id="{5BF30FC4-12D9-040D-2738-8AF49BB3DCE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F05A8330-C405-D7AC-75E6-8A6BFD9B9CE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F33AF6-0DCF-4FE5-9741-C8FD28DB1A36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3451450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805F673-4031-8CE3-A142-DF3479788AE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>
            <a:extLst>
              <a:ext uri="{FF2B5EF4-FFF2-40B4-BE49-F238E27FC236}">
                <a16:creationId xmlns:a16="http://schemas.microsoft.com/office/drawing/2014/main" id="{CC94E0E0-134C-C604-D8DF-72D0E9FB15F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备注占位符 2">
            <a:extLst>
              <a:ext uri="{FF2B5EF4-FFF2-40B4-BE49-F238E27FC236}">
                <a16:creationId xmlns:a16="http://schemas.microsoft.com/office/drawing/2014/main" id="{F14F0893-2E67-AB43-D84C-62E37285732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altLang="zh-CN" sz="1200" kern="1200" dirty="0">
              <a:solidFill>
                <a:schemeClr val="tx1"/>
              </a:solidFill>
              <a:effectLst/>
              <a:cs typeface="+mn-cs"/>
            </a:endParaRPr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5A66DBEB-028D-8491-5CC3-9D0287FA6DB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F33AF6-0DCF-4FE5-9741-C8FD28DB1A36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5780681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F33AF6-0DCF-4FE5-9741-C8FD28DB1A36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564766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F33AF6-0DCF-4FE5-9741-C8FD28DB1A36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583956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F33AF6-0DCF-4FE5-9741-C8FD28DB1A36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2439071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zh-CN" sz="1200" kern="1200" dirty="0">
              <a:solidFill>
                <a:schemeClr val="tx1"/>
              </a:solidFill>
              <a:cs typeface="+mn-cs"/>
            </a:endParaRPr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68394702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AB543C8-9CC9-1A0B-2AC0-98B3EFCAA4B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>
            <a:extLst>
              <a:ext uri="{FF2B5EF4-FFF2-40B4-BE49-F238E27FC236}">
                <a16:creationId xmlns:a16="http://schemas.microsoft.com/office/drawing/2014/main" id="{467EF7CE-C47F-6F08-7D63-49E58686AB6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备注占位符 2">
            <a:extLst>
              <a:ext uri="{FF2B5EF4-FFF2-40B4-BE49-F238E27FC236}">
                <a16:creationId xmlns:a16="http://schemas.microsoft.com/office/drawing/2014/main" id="{43563C7F-6ADF-FC52-333C-666B45FA8CA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E23D9B12-48DF-4BEC-16EE-E8FD9C8187C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F33AF6-0DCF-4FE5-9741-C8FD28DB1A36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3530527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F0D7233-B000-73D3-AB66-8C7BD51C574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>
            <a:extLst>
              <a:ext uri="{FF2B5EF4-FFF2-40B4-BE49-F238E27FC236}">
                <a16:creationId xmlns:a16="http://schemas.microsoft.com/office/drawing/2014/main" id="{4FF58F6F-40D7-AD7A-CCB8-071A0BFDEAC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备注占位符 2">
            <a:extLst>
              <a:ext uri="{FF2B5EF4-FFF2-40B4-BE49-F238E27FC236}">
                <a16:creationId xmlns:a16="http://schemas.microsoft.com/office/drawing/2014/main" id="{A85E4BDF-A4F0-1373-933B-357F091F848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A7073948-6D7D-25B4-8DCC-880B5CFF2C0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F33AF6-0DCF-4FE5-9741-C8FD28DB1A36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7761885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327E90A-76BD-56DA-2395-251B91AC50B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>
            <a:extLst>
              <a:ext uri="{FF2B5EF4-FFF2-40B4-BE49-F238E27FC236}">
                <a16:creationId xmlns:a16="http://schemas.microsoft.com/office/drawing/2014/main" id="{C63F1390-D461-3900-26C0-498931B42DD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备注占位符 2">
            <a:extLst>
              <a:ext uri="{FF2B5EF4-FFF2-40B4-BE49-F238E27FC236}">
                <a16:creationId xmlns:a16="http://schemas.microsoft.com/office/drawing/2014/main" id="{AA3C1E50-3F6D-5787-56C6-AE23227332B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B08E2D39-1BF5-4A7C-F06A-410AC0012A3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F33AF6-0DCF-4FE5-9741-C8FD28DB1A36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9641604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B23BF87-ACF3-7540-487D-514EE7A999E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>
            <a:extLst>
              <a:ext uri="{FF2B5EF4-FFF2-40B4-BE49-F238E27FC236}">
                <a16:creationId xmlns:a16="http://schemas.microsoft.com/office/drawing/2014/main" id="{B278825E-2224-C175-007B-2D7E2ADA5D6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备注占位符 2">
            <a:extLst>
              <a:ext uri="{FF2B5EF4-FFF2-40B4-BE49-F238E27FC236}">
                <a16:creationId xmlns:a16="http://schemas.microsoft.com/office/drawing/2014/main" id="{A3B98B68-0EC0-3285-D51E-D779848A0F2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729262EE-BC96-0EBF-C6FA-EDD4F07E7A8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F33AF6-0DCF-4FE5-9741-C8FD28DB1A36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7802597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CF70817-51F1-2E8E-3576-C0784888AD2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>
            <a:extLst>
              <a:ext uri="{FF2B5EF4-FFF2-40B4-BE49-F238E27FC236}">
                <a16:creationId xmlns:a16="http://schemas.microsoft.com/office/drawing/2014/main" id="{C3FA09A1-3ECD-DC9D-EFF5-8BF35493177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备注占位符 2">
            <a:extLst>
              <a:ext uri="{FF2B5EF4-FFF2-40B4-BE49-F238E27FC236}">
                <a16:creationId xmlns:a16="http://schemas.microsoft.com/office/drawing/2014/main" id="{FAD774BB-94D2-E7DB-6D46-C60F38EFF0A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32EE8F9A-3074-C5BA-9C86-A2235FB59CB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F33AF6-0DCF-4FE5-9741-C8FD28DB1A36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9130056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9D1F98F-ED0E-34FC-E315-AB5A560F89E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>
            <a:extLst>
              <a:ext uri="{FF2B5EF4-FFF2-40B4-BE49-F238E27FC236}">
                <a16:creationId xmlns:a16="http://schemas.microsoft.com/office/drawing/2014/main" id="{C78B1EAB-166B-2EA2-5408-920DC36F673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备注占位符 2">
            <a:extLst>
              <a:ext uri="{FF2B5EF4-FFF2-40B4-BE49-F238E27FC236}">
                <a16:creationId xmlns:a16="http://schemas.microsoft.com/office/drawing/2014/main" id="{E695AEAC-06EE-EB90-5953-286331F11A0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8AE1F60B-126B-499F-39D7-089C82C6F79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F33AF6-0DCF-4FE5-9741-C8FD28DB1A36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3484369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9E3916C-E069-9581-513C-16A415C007C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>
            <a:extLst>
              <a:ext uri="{FF2B5EF4-FFF2-40B4-BE49-F238E27FC236}">
                <a16:creationId xmlns:a16="http://schemas.microsoft.com/office/drawing/2014/main" id="{0F03F587-FBA6-9685-0941-888CA552350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备注占位符 2">
            <a:extLst>
              <a:ext uri="{FF2B5EF4-FFF2-40B4-BE49-F238E27FC236}">
                <a16:creationId xmlns:a16="http://schemas.microsoft.com/office/drawing/2014/main" id="{C060F78C-D935-3F3B-EA13-86351006171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01FA6FB7-1813-48E9-AFE2-6765EBA02F5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F33AF6-0DCF-4FE5-9741-C8FD28DB1A36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1886866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F33AF6-0DCF-4FE5-9741-C8FD28DB1A36}" type="slidenum">
              <a:rPr lang="zh-CN" altLang="en-US" smtClean="0"/>
              <a:pPr/>
              <a:t>21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35388411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br>
              <a:rPr lang="zh-CN" altLang="en-US" dirty="0"/>
            </a:b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F33AF6-0DCF-4FE5-9741-C8FD28DB1A36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3530498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07D5298-F88B-2072-D330-60E7AAFE28F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>
            <a:extLst>
              <a:ext uri="{FF2B5EF4-FFF2-40B4-BE49-F238E27FC236}">
                <a16:creationId xmlns:a16="http://schemas.microsoft.com/office/drawing/2014/main" id="{74AE9302-6504-A81C-560C-655EF3A1FFB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备注占位符 2">
            <a:extLst>
              <a:ext uri="{FF2B5EF4-FFF2-40B4-BE49-F238E27FC236}">
                <a16:creationId xmlns:a16="http://schemas.microsoft.com/office/drawing/2014/main" id="{58BFD1FD-9EBE-5F8D-5D95-04347920029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D9A016D1-2E6C-4C69-C7DC-F5BAC574BFD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F33AF6-0DCF-4FE5-9741-C8FD28DB1A36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206895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55FEDA48-BFA6-4B59-460A-F729D704165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86000" y="1684338"/>
            <a:ext cx="13716000" cy="35814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F002242D-C799-7228-1A30-CD1F4DFFEB6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86000" y="5403850"/>
            <a:ext cx="13716000" cy="24828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>
                <a:latin typeface="阿里巴巴普惠体" panose="00020600040101010101" pitchFamily="18" charset="-122"/>
                <a:ea typeface="阿里巴巴普惠体" panose="00020600040101010101" pitchFamily="18" charset="-122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C4543D61-509E-A00B-73F3-5A7B9DE7CCE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257300" y="9534525"/>
            <a:ext cx="4114800" cy="547688"/>
          </a:xfrm>
          <a:prstGeom prst="rect">
            <a:avLst/>
          </a:prstGeom>
        </p:spPr>
        <p:txBody>
          <a:bodyPr/>
          <a:lstStyle>
            <a:lvl1pPr>
              <a:defRPr>
                <a:latin typeface="阿里巴巴普惠体" panose="00020600040101010101" pitchFamily="18" charset="-122"/>
                <a:ea typeface="阿里巴巴普惠体" panose="00020600040101010101" pitchFamily="18" charset="-122"/>
              </a:defRPr>
            </a:lvl1pPr>
          </a:lstStyle>
          <a:p>
            <a:fld id="{216447BA-FDFF-47E1-9DA0-9664B05AB02F}" type="datetimeFigureOut">
              <a:rPr lang="zh-CN" altLang="en-US" smtClean="0"/>
              <a:pPr/>
              <a:t>2025-11-26</a:t>
            </a:fld>
            <a:endParaRPr lang="zh-CN" altLang="en-US" dirty="0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0781CC63-0173-580B-D972-9A474832C4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057900" y="9534525"/>
            <a:ext cx="6172200" cy="547688"/>
          </a:xfrm>
          <a:prstGeom prst="rect">
            <a:avLst/>
          </a:prstGeom>
        </p:spPr>
        <p:txBody>
          <a:bodyPr/>
          <a:lstStyle>
            <a:lvl1pPr>
              <a:defRPr>
                <a:latin typeface="阿里巴巴普惠体" panose="00020600040101010101" pitchFamily="18" charset="-122"/>
                <a:ea typeface="阿里巴巴普惠体" panose="00020600040101010101" pitchFamily="18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E9157CF5-2569-1E6B-FA57-73E699F9EB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2915900" y="9534525"/>
            <a:ext cx="4114800" cy="547688"/>
          </a:xfrm>
          <a:prstGeom prst="rect">
            <a:avLst/>
          </a:prstGeom>
        </p:spPr>
        <p:txBody>
          <a:bodyPr/>
          <a:lstStyle>
            <a:lvl1pPr>
              <a:defRPr>
                <a:latin typeface="阿里巴巴普惠体" panose="00020600040101010101" pitchFamily="18" charset="-122"/>
                <a:ea typeface="阿里巴巴普惠体" panose="00020600040101010101" pitchFamily="18" charset="-122"/>
              </a:defRPr>
            </a:lvl1pPr>
          </a:lstStyle>
          <a:p>
            <a:fld id="{07018E57-0261-4731-A0F8-A233038FD02C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3048207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BB27DFB1-B334-A9CA-BE26-419EFA6923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7300" y="547688"/>
            <a:ext cx="15773400" cy="1989137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F3DE2587-70B1-C9A8-05C4-60B927C43FA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57300" y="2738438"/>
            <a:ext cx="15773400" cy="6527800"/>
          </a:xfrm>
          <a:prstGeom prst="rect">
            <a:avLst/>
          </a:prstGeom>
        </p:spPr>
        <p:txBody>
          <a:bodyPr/>
          <a:lstStyle>
            <a:lvl1pPr>
              <a:defRPr>
                <a:latin typeface="阿里巴巴普惠体" panose="00020600040101010101" pitchFamily="18" charset="-122"/>
                <a:ea typeface="阿里巴巴普惠体" panose="00020600040101010101" pitchFamily="18" charset="-122"/>
              </a:defRPr>
            </a:lvl1pPr>
            <a:lvl2pPr>
              <a:defRPr>
                <a:latin typeface="阿里巴巴普惠体" panose="00020600040101010101" pitchFamily="18" charset="-122"/>
                <a:ea typeface="阿里巴巴普惠体" panose="00020600040101010101" pitchFamily="18" charset="-122"/>
              </a:defRPr>
            </a:lvl2pPr>
            <a:lvl3pPr>
              <a:defRPr>
                <a:latin typeface="阿里巴巴普惠体" panose="00020600040101010101" pitchFamily="18" charset="-122"/>
                <a:ea typeface="阿里巴巴普惠体" panose="00020600040101010101" pitchFamily="18" charset="-122"/>
              </a:defRPr>
            </a:lvl3pPr>
            <a:lvl4pPr>
              <a:defRPr>
                <a:latin typeface="阿里巴巴普惠体" panose="00020600040101010101" pitchFamily="18" charset="-122"/>
                <a:ea typeface="阿里巴巴普惠体" panose="00020600040101010101" pitchFamily="18" charset="-122"/>
              </a:defRPr>
            </a:lvl4pPr>
            <a:lvl5pPr>
              <a:defRPr>
                <a:latin typeface="阿里巴巴普惠体" panose="00020600040101010101" pitchFamily="18" charset="-122"/>
                <a:ea typeface="阿里巴巴普惠体" panose="00020600040101010101" pitchFamily="18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二级</a:t>
            </a:r>
          </a:p>
          <a:p>
            <a:pPr lvl="2"/>
            <a:r>
              <a:rPr lang="zh-CN" altLang="en-US" dirty="0"/>
              <a:t>三级</a:t>
            </a:r>
          </a:p>
          <a:p>
            <a:pPr lvl="3"/>
            <a:r>
              <a:rPr lang="zh-CN" altLang="en-US" dirty="0"/>
              <a:t>四级</a:t>
            </a:r>
          </a:p>
          <a:p>
            <a:pPr lvl="4"/>
            <a:r>
              <a:rPr lang="zh-CN" altLang="en-US" dirty="0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C538C401-8C9D-BCAA-188C-6047B5D0553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257300" y="9534525"/>
            <a:ext cx="4114800" cy="547688"/>
          </a:xfrm>
          <a:prstGeom prst="rect">
            <a:avLst/>
          </a:prstGeom>
        </p:spPr>
        <p:txBody>
          <a:bodyPr/>
          <a:lstStyle>
            <a:lvl1pPr>
              <a:defRPr>
                <a:latin typeface="阿里巴巴普惠体" panose="00020600040101010101" pitchFamily="18" charset="-122"/>
                <a:ea typeface="阿里巴巴普惠体" panose="00020600040101010101" pitchFamily="18" charset="-122"/>
              </a:defRPr>
            </a:lvl1pPr>
          </a:lstStyle>
          <a:p>
            <a:fld id="{216447BA-FDFF-47E1-9DA0-9664B05AB02F}" type="datetimeFigureOut">
              <a:rPr lang="zh-CN" altLang="en-US" smtClean="0"/>
              <a:pPr/>
              <a:t>2025-11-26</a:t>
            </a:fld>
            <a:endParaRPr lang="zh-CN" altLang="en-US" dirty="0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D80AAD3F-1306-6DB3-6414-0436243EB6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057900" y="9534525"/>
            <a:ext cx="6172200" cy="547688"/>
          </a:xfrm>
          <a:prstGeom prst="rect">
            <a:avLst/>
          </a:prstGeom>
        </p:spPr>
        <p:txBody>
          <a:bodyPr/>
          <a:lstStyle>
            <a:lvl1pPr>
              <a:defRPr>
                <a:latin typeface="阿里巴巴普惠体" panose="00020600040101010101" pitchFamily="18" charset="-122"/>
                <a:ea typeface="阿里巴巴普惠体" panose="00020600040101010101" pitchFamily="18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EBF178F4-8BFC-2B2F-F08F-FC6D1A9BB7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2915900" y="9534525"/>
            <a:ext cx="4114800" cy="547688"/>
          </a:xfrm>
          <a:prstGeom prst="rect">
            <a:avLst/>
          </a:prstGeom>
        </p:spPr>
        <p:txBody>
          <a:bodyPr/>
          <a:lstStyle>
            <a:lvl1pPr>
              <a:defRPr>
                <a:latin typeface="阿里巴巴普惠体" panose="00020600040101010101" pitchFamily="18" charset="-122"/>
                <a:ea typeface="阿里巴巴普惠体" panose="00020600040101010101" pitchFamily="18" charset="-122"/>
              </a:defRPr>
            </a:lvl1pPr>
          </a:lstStyle>
          <a:p>
            <a:fld id="{07018E57-0261-4731-A0F8-A233038FD02C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5925457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3AC8BD52-B0B2-344D-7821-51E2973A17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47775" y="2565400"/>
            <a:ext cx="15773400" cy="4278313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9F82E7E1-7B63-FBA2-AFF0-BBEAC7F66D8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47775" y="6884988"/>
            <a:ext cx="15773400" cy="22494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7C097005-BAA6-62EA-8275-98781637DBC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257300" y="9534525"/>
            <a:ext cx="4114800" cy="547688"/>
          </a:xfrm>
          <a:prstGeom prst="rect">
            <a:avLst/>
          </a:prstGeom>
        </p:spPr>
        <p:txBody>
          <a:bodyPr/>
          <a:lstStyle>
            <a:lvl1pPr>
              <a:defRPr>
                <a:latin typeface="阿里巴巴普惠体" panose="00020600040101010101" pitchFamily="18" charset="-122"/>
                <a:ea typeface="阿里巴巴普惠体" panose="00020600040101010101" pitchFamily="18" charset="-122"/>
              </a:defRPr>
            </a:lvl1pPr>
          </a:lstStyle>
          <a:p>
            <a:fld id="{216447BA-FDFF-47E1-9DA0-9664B05AB02F}" type="datetimeFigureOut">
              <a:rPr lang="zh-CN" altLang="en-US" smtClean="0"/>
              <a:pPr/>
              <a:t>2025-11-26</a:t>
            </a:fld>
            <a:endParaRPr lang="zh-CN" altLang="en-US" dirty="0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41B5AB94-BA55-ADC8-DD3B-8A4B83858D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057900" y="9534525"/>
            <a:ext cx="6172200" cy="547688"/>
          </a:xfrm>
          <a:prstGeom prst="rect">
            <a:avLst/>
          </a:prstGeom>
        </p:spPr>
        <p:txBody>
          <a:bodyPr/>
          <a:lstStyle>
            <a:lvl1pPr>
              <a:defRPr>
                <a:latin typeface="阿里巴巴普惠体" panose="00020600040101010101" pitchFamily="18" charset="-122"/>
                <a:ea typeface="阿里巴巴普惠体" panose="00020600040101010101" pitchFamily="18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E6CFAF1F-43F7-3DF0-B6DF-91F1EEF79A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2915900" y="9534525"/>
            <a:ext cx="4114800" cy="547688"/>
          </a:xfrm>
          <a:prstGeom prst="rect">
            <a:avLst/>
          </a:prstGeom>
        </p:spPr>
        <p:txBody>
          <a:bodyPr/>
          <a:lstStyle>
            <a:lvl1pPr>
              <a:defRPr>
                <a:latin typeface="阿里巴巴普惠体" panose="00020600040101010101" pitchFamily="18" charset="-122"/>
                <a:ea typeface="阿里巴巴普惠体" panose="00020600040101010101" pitchFamily="18" charset="-122"/>
              </a:defRPr>
            </a:lvl1pPr>
          </a:lstStyle>
          <a:p>
            <a:fld id="{07018E57-0261-4731-A0F8-A233038FD02C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9755103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D00D79E8-56D5-D6F0-6885-9662468DCB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7300" y="547688"/>
            <a:ext cx="15773400" cy="1989137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0E6A3059-01DC-1245-89E3-DF805A92348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257300" y="2738438"/>
            <a:ext cx="7810500" cy="6527800"/>
          </a:xfrm>
          <a:prstGeom prst="rect">
            <a:avLst/>
          </a:prstGeom>
        </p:spPr>
        <p:txBody>
          <a:bodyPr/>
          <a:lstStyle>
            <a:lvl1pPr>
              <a:defRPr>
                <a:latin typeface="阿里巴巴普惠体" panose="00020600040101010101" pitchFamily="18" charset="-122"/>
                <a:ea typeface="阿里巴巴普惠体" panose="00020600040101010101" pitchFamily="18" charset="-122"/>
              </a:defRPr>
            </a:lvl1pPr>
            <a:lvl2pPr>
              <a:defRPr>
                <a:latin typeface="阿里巴巴普惠体" panose="00020600040101010101" pitchFamily="18" charset="-122"/>
                <a:ea typeface="阿里巴巴普惠体" panose="00020600040101010101" pitchFamily="18" charset="-122"/>
              </a:defRPr>
            </a:lvl2pPr>
            <a:lvl3pPr>
              <a:defRPr>
                <a:latin typeface="阿里巴巴普惠体" panose="00020600040101010101" pitchFamily="18" charset="-122"/>
                <a:ea typeface="阿里巴巴普惠体" panose="00020600040101010101" pitchFamily="18" charset="-122"/>
              </a:defRPr>
            </a:lvl3pPr>
            <a:lvl4pPr>
              <a:defRPr>
                <a:latin typeface="阿里巴巴普惠体" panose="00020600040101010101" pitchFamily="18" charset="-122"/>
                <a:ea typeface="阿里巴巴普惠体" panose="00020600040101010101" pitchFamily="18" charset="-122"/>
              </a:defRPr>
            </a:lvl4pPr>
            <a:lvl5pPr>
              <a:defRPr>
                <a:latin typeface="阿里巴巴普惠体" panose="00020600040101010101" pitchFamily="18" charset="-122"/>
                <a:ea typeface="阿里巴巴普惠体" panose="00020600040101010101" pitchFamily="18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二级</a:t>
            </a:r>
          </a:p>
          <a:p>
            <a:pPr lvl="2"/>
            <a:r>
              <a:rPr lang="zh-CN" altLang="en-US" dirty="0"/>
              <a:t>三级</a:t>
            </a:r>
          </a:p>
          <a:p>
            <a:pPr lvl="3"/>
            <a:r>
              <a:rPr lang="zh-CN" altLang="en-US" dirty="0"/>
              <a:t>四级</a:t>
            </a:r>
          </a:p>
          <a:p>
            <a:pPr lvl="4"/>
            <a:r>
              <a:rPr lang="zh-CN" altLang="en-US" dirty="0"/>
              <a:t>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145FB7BA-3543-FD2D-DB73-10DED46E450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9220200" y="2738438"/>
            <a:ext cx="7810500" cy="6527800"/>
          </a:xfrm>
          <a:prstGeom prst="rect">
            <a:avLst/>
          </a:prstGeom>
        </p:spPr>
        <p:txBody>
          <a:bodyPr/>
          <a:lstStyle>
            <a:lvl1pPr>
              <a:defRPr>
                <a:latin typeface="阿里巴巴普惠体" panose="00020600040101010101" pitchFamily="18" charset="-122"/>
                <a:ea typeface="阿里巴巴普惠体" panose="00020600040101010101" pitchFamily="18" charset="-122"/>
              </a:defRPr>
            </a:lvl1pPr>
            <a:lvl2pPr>
              <a:defRPr>
                <a:latin typeface="阿里巴巴普惠体" panose="00020600040101010101" pitchFamily="18" charset="-122"/>
                <a:ea typeface="阿里巴巴普惠体" panose="00020600040101010101" pitchFamily="18" charset="-122"/>
              </a:defRPr>
            </a:lvl2pPr>
            <a:lvl3pPr>
              <a:defRPr>
                <a:latin typeface="阿里巴巴普惠体" panose="00020600040101010101" pitchFamily="18" charset="-122"/>
                <a:ea typeface="阿里巴巴普惠体" panose="00020600040101010101" pitchFamily="18" charset="-122"/>
              </a:defRPr>
            </a:lvl3pPr>
            <a:lvl4pPr>
              <a:defRPr>
                <a:latin typeface="阿里巴巴普惠体" panose="00020600040101010101" pitchFamily="18" charset="-122"/>
                <a:ea typeface="阿里巴巴普惠体" panose="00020600040101010101" pitchFamily="18" charset="-122"/>
              </a:defRPr>
            </a:lvl4pPr>
            <a:lvl5pPr>
              <a:defRPr>
                <a:latin typeface="阿里巴巴普惠体" panose="00020600040101010101" pitchFamily="18" charset="-122"/>
                <a:ea typeface="阿里巴巴普惠体" panose="00020600040101010101" pitchFamily="18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二级</a:t>
            </a:r>
          </a:p>
          <a:p>
            <a:pPr lvl="2"/>
            <a:r>
              <a:rPr lang="zh-CN" altLang="en-US" dirty="0"/>
              <a:t>三级</a:t>
            </a:r>
          </a:p>
          <a:p>
            <a:pPr lvl="3"/>
            <a:r>
              <a:rPr lang="zh-CN" altLang="en-US" dirty="0"/>
              <a:t>四级</a:t>
            </a:r>
          </a:p>
          <a:p>
            <a:pPr lvl="4"/>
            <a:r>
              <a:rPr lang="zh-CN" altLang="en-US" dirty="0"/>
              <a:t>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716F35F5-C6B7-2638-0472-C5BF08934C3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257300" y="9534525"/>
            <a:ext cx="4114800" cy="547688"/>
          </a:xfrm>
          <a:prstGeom prst="rect">
            <a:avLst/>
          </a:prstGeom>
        </p:spPr>
        <p:txBody>
          <a:bodyPr/>
          <a:lstStyle>
            <a:lvl1pPr>
              <a:defRPr>
                <a:latin typeface="阿里巴巴普惠体" panose="00020600040101010101" pitchFamily="18" charset="-122"/>
                <a:ea typeface="阿里巴巴普惠体" panose="00020600040101010101" pitchFamily="18" charset="-122"/>
              </a:defRPr>
            </a:lvl1pPr>
          </a:lstStyle>
          <a:p>
            <a:fld id="{216447BA-FDFF-47E1-9DA0-9664B05AB02F}" type="datetimeFigureOut">
              <a:rPr lang="zh-CN" altLang="en-US" smtClean="0"/>
              <a:pPr/>
              <a:t>2025-11-26</a:t>
            </a:fld>
            <a:endParaRPr lang="zh-CN" altLang="en-US" dirty="0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F08AAA2E-FBCB-17A6-DB10-B9A52F2E7F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057900" y="9534525"/>
            <a:ext cx="6172200" cy="547688"/>
          </a:xfrm>
          <a:prstGeom prst="rect">
            <a:avLst/>
          </a:prstGeom>
        </p:spPr>
        <p:txBody>
          <a:bodyPr/>
          <a:lstStyle>
            <a:lvl1pPr>
              <a:defRPr>
                <a:latin typeface="阿里巴巴普惠体" panose="00020600040101010101" pitchFamily="18" charset="-122"/>
                <a:ea typeface="阿里巴巴普惠体" panose="00020600040101010101" pitchFamily="18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58EE67C3-468B-E8A8-FC1E-36DFB9451A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2915900" y="9534525"/>
            <a:ext cx="4114800" cy="547688"/>
          </a:xfrm>
          <a:prstGeom prst="rect">
            <a:avLst/>
          </a:prstGeom>
        </p:spPr>
        <p:txBody>
          <a:bodyPr/>
          <a:lstStyle>
            <a:lvl1pPr>
              <a:defRPr>
                <a:latin typeface="阿里巴巴普惠体" panose="00020600040101010101" pitchFamily="18" charset="-122"/>
                <a:ea typeface="阿里巴巴普惠体" panose="00020600040101010101" pitchFamily="18" charset="-122"/>
              </a:defRPr>
            </a:lvl1pPr>
          </a:lstStyle>
          <a:p>
            <a:fld id="{07018E57-0261-4731-A0F8-A233038FD02C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245682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1C956E6B-D9AD-9DCC-51F2-6F73949BE4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60475" y="547688"/>
            <a:ext cx="15773400" cy="1989137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BC950BA5-DB83-9DAB-78BA-3260C3BFA72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60475" y="2522538"/>
            <a:ext cx="7735888" cy="1235075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>
                <a:latin typeface="阿里巴巴普惠体" panose="00020600040101010101" pitchFamily="18" charset="-122"/>
                <a:ea typeface="阿里巴巴普惠体" panose="00020600040101010101" pitchFamily="18" charset="-12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C69C9070-9A96-3707-DE62-4C00B14E3B9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260475" y="3757613"/>
            <a:ext cx="7735888" cy="5527675"/>
          </a:xfrm>
          <a:prstGeom prst="rect">
            <a:avLst/>
          </a:prstGeom>
        </p:spPr>
        <p:txBody>
          <a:bodyPr/>
          <a:lstStyle>
            <a:lvl1pPr>
              <a:defRPr>
                <a:latin typeface="阿里巴巴普惠体" panose="00020600040101010101" pitchFamily="18" charset="-122"/>
                <a:ea typeface="阿里巴巴普惠体" panose="00020600040101010101" pitchFamily="18" charset="-122"/>
              </a:defRPr>
            </a:lvl1pPr>
            <a:lvl2pPr>
              <a:defRPr>
                <a:latin typeface="阿里巴巴普惠体" panose="00020600040101010101" pitchFamily="18" charset="-122"/>
                <a:ea typeface="阿里巴巴普惠体" panose="00020600040101010101" pitchFamily="18" charset="-122"/>
              </a:defRPr>
            </a:lvl2pPr>
            <a:lvl3pPr>
              <a:defRPr>
                <a:latin typeface="阿里巴巴普惠体" panose="00020600040101010101" pitchFamily="18" charset="-122"/>
                <a:ea typeface="阿里巴巴普惠体" panose="00020600040101010101" pitchFamily="18" charset="-122"/>
              </a:defRPr>
            </a:lvl3pPr>
            <a:lvl4pPr>
              <a:defRPr>
                <a:latin typeface="阿里巴巴普惠体" panose="00020600040101010101" pitchFamily="18" charset="-122"/>
                <a:ea typeface="阿里巴巴普惠体" panose="00020600040101010101" pitchFamily="18" charset="-122"/>
              </a:defRPr>
            </a:lvl4pPr>
            <a:lvl5pPr>
              <a:defRPr>
                <a:latin typeface="阿里巴巴普惠体" panose="00020600040101010101" pitchFamily="18" charset="-122"/>
                <a:ea typeface="阿里巴巴普惠体" panose="00020600040101010101" pitchFamily="18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二级</a:t>
            </a:r>
          </a:p>
          <a:p>
            <a:pPr lvl="2"/>
            <a:r>
              <a:rPr lang="zh-CN" altLang="en-US" dirty="0"/>
              <a:t>三级</a:t>
            </a:r>
          </a:p>
          <a:p>
            <a:pPr lvl="3"/>
            <a:r>
              <a:rPr lang="zh-CN" altLang="en-US" dirty="0"/>
              <a:t>四级</a:t>
            </a:r>
          </a:p>
          <a:p>
            <a:pPr lvl="4"/>
            <a:r>
              <a:rPr lang="zh-CN" altLang="en-US" dirty="0"/>
              <a:t>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94D6120A-57AD-7E3B-0145-C54521D24A3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258300" y="2522538"/>
            <a:ext cx="7775575" cy="1235075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>
                <a:latin typeface="阿里巴巴普惠体" panose="00020600040101010101" pitchFamily="18" charset="-122"/>
                <a:ea typeface="阿里巴巴普惠体" panose="00020600040101010101" pitchFamily="18" charset="-12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1719BDFF-BD13-5B9B-950A-AFA4125291A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9258300" y="3757613"/>
            <a:ext cx="7775575" cy="5527675"/>
          </a:xfrm>
          <a:prstGeom prst="rect">
            <a:avLst/>
          </a:prstGeom>
        </p:spPr>
        <p:txBody>
          <a:bodyPr/>
          <a:lstStyle>
            <a:lvl1pPr>
              <a:defRPr>
                <a:latin typeface="阿里巴巴普惠体" panose="00020600040101010101" pitchFamily="18" charset="-122"/>
                <a:ea typeface="阿里巴巴普惠体" panose="00020600040101010101" pitchFamily="18" charset="-122"/>
              </a:defRPr>
            </a:lvl1pPr>
            <a:lvl2pPr>
              <a:defRPr>
                <a:latin typeface="阿里巴巴普惠体" panose="00020600040101010101" pitchFamily="18" charset="-122"/>
                <a:ea typeface="阿里巴巴普惠体" panose="00020600040101010101" pitchFamily="18" charset="-122"/>
              </a:defRPr>
            </a:lvl2pPr>
            <a:lvl3pPr>
              <a:defRPr>
                <a:latin typeface="阿里巴巴普惠体" panose="00020600040101010101" pitchFamily="18" charset="-122"/>
                <a:ea typeface="阿里巴巴普惠体" panose="00020600040101010101" pitchFamily="18" charset="-122"/>
              </a:defRPr>
            </a:lvl3pPr>
            <a:lvl4pPr>
              <a:defRPr>
                <a:latin typeface="阿里巴巴普惠体" panose="00020600040101010101" pitchFamily="18" charset="-122"/>
                <a:ea typeface="阿里巴巴普惠体" panose="00020600040101010101" pitchFamily="18" charset="-122"/>
              </a:defRPr>
            </a:lvl4pPr>
            <a:lvl5pPr>
              <a:defRPr>
                <a:latin typeface="阿里巴巴普惠体" panose="00020600040101010101" pitchFamily="18" charset="-122"/>
                <a:ea typeface="阿里巴巴普惠体" panose="00020600040101010101" pitchFamily="18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二级</a:t>
            </a:r>
          </a:p>
          <a:p>
            <a:pPr lvl="2"/>
            <a:r>
              <a:rPr lang="zh-CN" altLang="en-US" dirty="0"/>
              <a:t>三级</a:t>
            </a:r>
          </a:p>
          <a:p>
            <a:pPr lvl="3"/>
            <a:r>
              <a:rPr lang="zh-CN" altLang="en-US" dirty="0"/>
              <a:t>四级</a:t>
            </a:r>
          </a:p>
          <a:p>
            <a:pPr lvl="4"/>
            <a:r>
              <a:rPr lang="zh-CN" altLang="en-US" dirty="0"/>
              <a:t>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6E9853E6-E07F-3D70-318D-9EE94637F55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257300" y="9534525"/>
            <a:ext cx="4114800" cy="547688"/>
          </a:xfrm>
          <a:prstGeom prst="rect">
            <a:avLst/>
          </a:prstGeom>
        </p:spPr>
        <p:txBody>
          <a:bodyPr/>
          <a:lstStyle>
            <a:lvl1pPr>
              <a:defRPr>
                <a:latin typeface="阿里巴巴普惠体" panose="00020600040101010101" pitchFamily="18" charset="-122"/>
                <a:ea typeface="阿里巴巴普惠体" panose="00020600040101010101" pitchFamily="18" charset="-122"/>
              </a:defRPr>
            </a:lvl1pPr>
          </a:lstStyle>
          <a:p>
            <a:fld id="{216447BA-FDFF-47E1-9DA0-9664B05AB02F}" type="datetimeFigureOut">
              <a:rPr lang="zh-CN" altLang="en-US" smtClean="0"/>
              <a:pPr/>
              <a:t>2025-11-26</a:t>
            </a:fld>
            <a:endParaRPr lang="zh-CN" altLang="en-US" dirty="0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6CE48DB8-4C22-F33D-8EC8-A9C0523011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057900" y="9534525"/>
            <a:ext cx="6172200" cy="547688"/>
          </a:xfrm>
          <a:prstGeom prst="rect">
            <a:avLst/>
          </a:prstGeom>
        </p:spPr>
        <p:txBody>
          <a:bodyPr/>
          <a:lstStyle>
            <a:lvl1pPr>
              <a:defRPr>
                <a:latin typeface="阿里巴巴普惠体" panose="00020600040101010101" pitchFamily="18" charset="-122"/>
                <a:ea typeface="阿里巴巴普惠体" panose="00020600040101010101" pitchFamily="18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F6AADE30-4376-102E-98B7-80BE49E707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2915900" y="9534525"/>
            <a:ext cx="4114800" cy="547688"/>
          </a:xfrm>
          <a:prstGeom prst="rect">
            <a:avLst/>
          </a:prstGeom>
        </p:spPr>
        <p:txBody>
          <a:bodyPr/>
          <a:lstStyle>
            <a:lvl1pPr>
              <a:defRPr>
                <a:latin typeface="阿里巴巴普惠体" panose="00020600040101010101" pitchFamily="18" charset="-122"/>
                <a:ea typeface="阿里巴巴普惠体" panose="00020600040101010101" pitchFamily="18" charset="-122"/>
              </a:defRPr>
            </a:lvl1pPr>
          </a:lstStyle>
          <a:p>
            <a:fld id="{07018E57-0261-4731-A0F8-A233038FD02C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3650809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E9A77ED4-A4C8-2193-7258-158245F7DB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7300" y="547688"/>
            <a:ext cx="15773400" cy="1989137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8092DED9-7E85-98FE-8774-A5AC6F71490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257300" y="9534525"/>
            <a:ext cx="4114800" cy="547688"/>
          </a:xfrm>
          <a:prstGeom prst="rect">
            <a:avLst/>
          </a:prstGeom>
        </p:spPr>
        <p:txBody>
          <a:bodyPr/>
          <a:lstStyle>
            <a:lvl1pPr>
              <a:defRPr>
                <a:latin typeface="阿里巴巴普惠体" panose="00020600040101010101" pitchFamily="18" charset="-122"/>
                <a:ea typeface="阿里巴巴普惠体" panose="00020600040101010101" pitchFamily="18" charset="-122"/>
              </a:defRPr>
            </a:lvl1pPr>
          </a:lstStyle>
          <a:p>
            <a:fld id="{216447BA-FDFF-47E1-9DA0-9664B05AB02F}" type="datetimeFigureOut">
              <a:rPr lang="zh-CN" altLang="en-US" smtClean="0"/>
              <a:pPr/>
              <a:t>2025-11-26</a:t>
            </a:fld>
            <a:endParaRPr lang="zh-CN" altLang="en-US" dirty="0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C0A43546-137C-BEEE-6613-0F7A13EC6A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057900" y="9534525"/>
            <a:ext cx="6172200" cy="547688"/>
          </a:xfrm>
          <a:prstGeom prst="rect">
            <a:avLst/>
          </a:prstGeom>
        </p:spPr>
        <p:txBody>
          <a:bodyPr/>
          <a:lstStyle>
            <a:lvl1pPr>
              <a:defRPr>
                <a:latin typeface="阿里巴巴普惠体" panose="00020600040101010101" pitchFamily="18" charset="-122"/>
                <a:ea typeface="阿里巴巴普惠体" panose="00020600040101010101" pitchFamily="18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D1564001-A3D1-AD0C-1735-139EFD173A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2915900" y="9534525"/>
            <a:ext cx="4114800" cy="547688"/>
          </a:xfrm>
          <a:prstGeom prst="rect">
            <a:avLst/>
          </a:prstGeom>
        </p:spPr>
        <p:txBody>
          <a:bodyPr/>
          <a:lstStyle>
            <a:lvl1pPr>
              <a:defRPr>
                <a:latin typeface="阿里巴巴普惠体" panose="00020600040101010101" pitchFamily="18" charset="-122"/>
                <a:ea typeface="阿里巴巴普惠体" panose="00020600040101010101" pitchFamily="18" charset="-122"/>
              </a:defRPr>
            </a:lvl1pPr>
          </a:lstStyle>
          <a:p>
            <a:fld id="{07018E57-0261-4731-A0F8-A233038FD02C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4912187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D478A936-A675-4547-9BC1-0493320967E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257300" y="9534525"/>
            <a:ext cx="4114800" cy="547688"/>
          </a:xfrm>
          <a:prstGeom prst="rect">
            <a:avLst/>
          </a:prstGeom>
        </p:spPr>
        <p:txBody>
          <a:bodyPr/>
          <a:lstStyle>
            <a:lvl1pPr>
              <a:defRPr>
                <a:latin typeface="阿里巴巴普惠体" panose="00020600040101010101" pitchFamily="18" charset="-122"/>
                <a:ea typeface="阿里巴巴普惠体" panose="00020600040101010101" pitchFamily="18" charset="-122"/>
              </a:defRPr>
            </a:lvl1pPr>
          </a:lstStyle>
          <a:p>
            <a:fld id="{216447BA-FDFF-47E1-9DA0-9664B05AB02F}" type="datetimeFigureOut">
              <a:rPr lang="zh-CN" altLang="en-US" smtClean="0"/>
              <a:pPr/>
              <a:t>2025-11-26</a:t>
            </a:fld>
            <a:endParaRPr lang="zh-CN" altLang="en-US" dirty="0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F78EC367-D0E3-FC47-DE22-A98973803D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057900" y="9534525"/>
            <a:ext cx="6172200" cy="547688"/>
          </a:xfrm>
          <a:prstGeom prst="rect">
            <a:avLst/>
          </a:prstGeom>
        </p:spPr>
        <p:txBody>
          <a:bodyPr/>
          <a:lstStyle>
            <a:lvl1pPr>
              <a:defRPr>
                <a:latin typeface="阿里巴巴普惠体" panose="00020600040101010101" pitchFamily="18" charset="-122"/>
                <a:ea typeface="阿里巴巴普惠体" panose="00020600040101010101" pitchFamily="18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D22436CA-1CA5-C4A4-52C5-8A94D1CE49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2915900" y="9534525"/>
            <a:ext cx="4114800" cy="547688"/>
          </a:xfrm>
          <a:prstGeom prst="rect">
            <a:avLst/>
          </a:prstGeom>
        </p:spPr>
        <p:txBody>
          <a:bodyPr/>
          <a:lstStyle>
            <a:lvl1pPr>
              <a:defRPr>
                <a:latin typeface="阿里巴巴普惠体" panose="00020600040101010101" pitchFamily="18" charset="-122"/>
                <a:ea typeface="阿里巴巴普惠体" panose="00020600040101010101" pitchFamily="18" charset="-122"/>
              </a:defRPr>
            </a:lvl1pPr>
          </a:lstStyle>
          <a:p>
            <a:fld id="{07018E57-0261-4731-A0F8-A233038FD02C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1045014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27F9F57E-6955-E8B0-ADBF-40F3D315D0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60475" y="685800"/>
            <a:ext cx="5897563" cy="24003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F01CD702-D16A-7531-8775-0E312E609B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775575" y="1481138"/>
            <a:ext cx="9258300" cy="7310437"/>
          </a:xfrm>
          <a:prstGeom prst="rect">
            <a:avLst/>
          </a:prstGeom>
        </p:spPr>
        <p:txBody>
          <a:bodyPr/>
          <a:lstStyle>
            <a:lvl1pPr>
              <a:defRPr sz="3200">
                <a:latin typeface="阿里巴巴普惠体" panose="00020600040101010101" pitchFamily="18" charset="-122"/>
                <a:ea typeface="阿里巴巴普惠体" panose="00020600040101010101" pitchFamily="18" charset="-122"/>
              </a:defRPr>
            </a:lvl1pPr>
            <a:lvl2pPr>
              <a:defRPr sz="2800">
                <a:latin typeface="阿里巴巴普惠体" panose="00020600040101010101" pitchFamily="18" charset="-122"/>
                <a:ea typeface="阿里巴巴普惠体" panose="00020600040101010101" pitchFamily="18" charset="-122"/>
              </a:defRPr>
            </a:lvl2pPr>
            <a:lvl3pPr>
              <a:defRPr sz="2400">
                <a:latin typeface="阿里巴巴普惠体" panose="00020600040101010101" pitchFamily="18" charset="-122"/>
                <a:ea typeface="阿里巴巴普惠体" panose="00020600040101010101" pitchFamily="18" charset="-122"/>
              </a:defRPr>
            </a:lvl3pPr>
            <a:lvl4pPr>
              <a:defRPr sz="2000">
                <a:latin typeface="阿里巴巴普惠体" panose="00020600040101010101" pitchFamily="18" charset="-122"/>
                <a:ea typeface="阿里巴巴普惠体" panose="00020600040101010101" pitchFamily="18" charset="-122"/>
              </a:defRPr>
            </a:lvl4pPr>
            <a:lvl5pPr>
              <a:defRPr sz="2000">
                <a:latin typeface="阿里巴巴普惠体" panose="00020600040101010101" pitchFamily="18" charset="-122"/>
                <a:ea typeface="阿里巴巴普惠体" panose="00020600040101010101" pitchFamily="18" charset="-122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二级</a:t>
            </a:r>
          </a:p>
          <a:p>
            <a:pPr lvl="2"/>
            <a:r>
              <a:rPr lang="zh-CN" altLang="en-US" dirty="0"/>
              <a:t>三级</a:t>
            </a:r>
          </a:p>
          <a:p>
            <a:pPr lvl="3"/>
            <a:r>
              <a:rPr lang="zh-CN" altLang="en-US" dirty="0"/>
              <a:t>四级</a:t>
            </a:r>
          </a:p>
          <a:p>
            <a:pPr lvl="4"/>
            <a:r>
              <a:rPr lang="zh-CN" altLang="en-US" dirty="0"/>
              <a:t>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13F6A4D8-D48D-EE55-D5BE-1443666B53A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60475" y="3086100"/>
            <a:ext cx="5897563" cy="571817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>
                <a:latin typeface="阿里巴巴普惠体" panose="00020600040101010101" pitchFamily="18" charset="-122"/>
                <a:ea typeface="阿里巴巴普惠体" panose="00020600040101010101" pitchFamily="18" charset="-122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81F15DDC-5DA0-F4A7-A1BD-855EEF632FD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257300" y="9534525"/>
            <a:ext cx="4114800" cy="547688"/>
          </a:xfrm>
          <a:prstGeom prst="rect">
            <a:avLst/>
          </a:prstGeom>
        </p:spPr>
        <p:txBody>
          <a:bodyPr/>
          <a:lstStyle>
            <a:lvl1pPr>
              <a:defRPr>
                <a:latin typeface="阿里巴巴普惠体" panose="00020600040101010101" pitchFamily="18" charset="-122"/>
                <a:ea typeface="阿里巴巴普惠体" panose="00020600040101010101" pitchFamily="18" charset="-122"/>
              </a:defRPr>
            </a:lvl1pPr>
          </a:lstStyle>
          <a:p>
            <a:fld id="{216447BA-FDFF-47E1-9DA0-9664B05AB02F}" type="datetimeFigureOut">
              <a:rPr lang="zh-CN" altLang="en-US" smtClean="0"/>
              <a:pPr/>
              <a:t>2025-11-26</a:t>
            </a:fld>
            <a:endParaRPr lang="zh-CN" altLang="en-US" dirty="0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834D40E7-4CB8-9884-8601-D511C93767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057900" y="9534525"/>
            <a:ext cx="6172200" cy="547688"/>
          </a:xfrm>
          <a:prstGeom prst="rect">
            <a:avLst/>
          </a:prstGeom>
        </p:spPr>
        <p:txBody>
          <a:bodyPr/>
          <a:lstStyle>
            <a:lvl1pPr>
              <a:defRPr>
                <a:latin typeface="阿里巴巴普惠体" panose="00020600040101010101" pitchFamily="18" charset="-122"/>
                <a:ea typeface="阿里巴巴普惠体" panose="00020600040101010101" pitchFamily="18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00755A3D-F928-01E8-3A55-2C462E4CE5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2915900" y="9534525"/>
            <a:ext cx="4114800" cy="547688"/>
          </a:xfrm>
          <a:prstGeom prst="rect">
            <a:avLst/>
          </a:prstGeom>
        </p:spPr>
        <p:txBody>
          <a:bodyPr/>
          <a:lstStyle>
            <a:lvl1pPr>
              <a:defRPr>
                <a:latin typeface="阿里巴巴普惠体" panose="00020600040101010101" pitchFamily="18" charset="-122"/>
                <a:ea typeface="阿里巴巴普惠体" panose="00020600040101010101" pitchFamily="18" charset="-122"/>
              </a:defRPr>
            </a:lvl1pPr>
          </a:lstStyle>
          <a:p>
            <a:fld id="{07018E57-0261-4731-A0F8-A233038FD02C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0808838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47416613-BEE9-4922-3785-88AE8E1E12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60475" y="685800"/>
            <a:ext cx="5897563" cy="24003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EA8C8DBC-1846-125F-CFD2-9BC96A8BCC6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7775575" y="1481138"/>
            <a:ext cx="9258300" cy="731043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>
                <a:latin typeface="阿里巴巴普惠体" panose="00020600040101010101" pitchFamily="18" charset="-122"/>
                <a:ea typeface="阿里巴巴普惠体" panose="00020600040101010101" pitchFamily="18" charset="-122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 dirty="0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EF3959C5-1AE9-128B-6C31-120F38BEF5B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60475" y="3086100"/>
            <a:ext cx="5897563" cy="571817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>
                <a:latin typeface="阿里巴巴普惠体" panose="00020600040101010101" pitchFamily="18" charset="-122"/>
                <a:ea typeface="阿里巴巴普惠体" panose="00020600040101010101" pitchFamily="18" charset="-122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A0BFF550-6C75-5291-2CF0-EC134FAA471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257300" y="9534525"/>
            <a:ext cx="4114800" cy="547688"/>
          </a:xfrm>
          <a:prstGeom prst="rect">
            <a:avLst/>
          </a:prstGeom>
        </p:spPr>
        <p:txBody>
          <a:bodyPr/>
          <a:lstStyle>
            <a:lvl1pPr>
              <a:defRPr>
                <a:latin typeface="阿里巴巴普惠体" panose="00020600040101010101" pitchFamily="18" charset="-122"/>
                <a:ea typeface="阿里巴巴普惠体" panose="00020600040101010101" pitchFamily="18" charset="-122"/>
              </a:defRPr>
            </a:lvl1pPr>
          </a:lstStyle>
          <a:p>
            <a:fld id="{216447BA-FDFF-47E1-9DA0-9664B05AB02F}" type="datetimeFigureOut">
              <a:rPr lang="zh-CN" altLang="en-US" smtClean="0"/>
              <a:pPr/>
              <a:t>2025-11-26</a:t>
            </a:fld>
            <a:endParaRPr lang="zh-CN" altLang="en-US" dirty="0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20CB7047-5176-9984-4E36-82A57E8F03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057900" y="9534525"/>
            <a:ext cx="6172200" cy="547688"/>
          </a:xfrm>
          <a:prstGeom prst="rect">
            <a:avLst/>
          </a:prstGeom>
        </p:spPr>
        <p:txBody>
          <a:bodyPr/>
          <a:lstStyle>
            <a:lvl1pPr>
              <a:defRPr>
                <a:latin typeface="阿里巴巴普惠体" panose="00020600040101010101" pitchFamily="18" charset="-122"/>
                <a:ea typeface="阿里巴巴普惠体" panose="00020600040101010101" pitchFamily="18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16A535FF-A252-547D-211E-0E761ECEC4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2915900" y="9534525"/>
            <a:ext cx="4114800" cy="547688"/>
          </a:xfrm>
          <a:prstGeom prst="rect">
            <a:avLst/>
          </a:prstGeom>
        </p:spPr>
        <p:txBody>
          <a:bodyPr/>
          <a:lstStyle>
            <a:lvl1pPr>
              <a:defRPr>
                <a:latin typeface="阿里巴巴普惠体" panose="00020600040101010101" pitchFamily="18" charset="-122"/>
                <a:ea typeface="阿里巴巴普惠体" panose="00020600040101010101" pitchFamily="18" charset="-122"/>
              </a:defRPr>
            </a:lvl1pPr>
          </a:lstStyle>
          <a:p>
            <a:fld id="{07018E57-0261-4731-A0F8-A233038FD02C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1580978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6B17049E-2BAF-5176-BBEE-FC65E74F4C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7300" y="547688"/>
            <a:ext cx="15773400" cy="1989137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D9F59A5E-F163-7FEF-7C2C-1B68FB0606C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1257300" y="2738438"/>
            <a:ext cx="15773400" cy="6527800"/>
          </a:xfrm>
          <a:prstGeom prst="rect">
            <a:avLst/>
          </a:prstGeom>
        </p:spPr>
        <p:txBody>
          <a:bodyPr vert="eaVert"/>
          <a:lstStyle>
            <a:lvl1pPr>
              <a:defRPr>
                <a:latin typeface="阿里巴巴普惠体" panose="00020600040101010101" pitchFamily="18" charset="-122"/>
                <a:ea typeface="阿里巴巴普惠体" panose="00020600040101010101" pitchFamily="18" charset="-122"/>
              </a:defRPr>
            </a:lvl1pPr>
            <a:lvl2pPr>
              <a:defRPr>
                <a:latin typeface="阿里巴巴普惠体" panose="00020600040101010101" pitchFamily="18" charset="-122"/>
                <a:ea typeface="阿里巴巴普惠体" panose="00020600040101010101" pitchFamily="18" charset="-122"/>
              </a:defRPr>
            </a:lvl2pPr>
            <a:lvl3pPr>
              <a:defRPr>
                <a:latin typeface="阿里巴巴普惠体" panose="00020600040101010101" pitchFamily="18" charset="-122"/>
                <a:ea typeface="阿里巴巴普惠体" panose="00020600040101010101" pitchFamily="18" charset="-122"/>
              </a:defRPr>
            </a:lvl3pPr>
            <a:lvl4pPr>
              <a:defRPr>
                <a:latin typeface="阿里巴巴普惠体" panose="00020600040101010101" pitchFamily="18" charset="-122"/>
                <a:ea typeface="阿里巴巴普惠体" panose="00020600040101010101" pitchFamily="18" charset="-122"/>
              </a:defRPr>
            </a:lvl4pPr>
            <a:lvl5pPr>
              <a:defRPr>
                <a:latin typeface="阿里巴巴普惠体" panose="00020600040101010101" pitchFamily="18" charset="-122"/>
                <a:ea typeface="阿里巴巴普惠体" panose="00020600040101010101" pitchFamily="18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二级</a:t>
            </a:r>
          </a:p>
          <a:p>
            <a:pPr lvl="2"/>
            <a:r>
              <a:rPr lang="zh-CN" altLang="en-US" dirty="0"/>
              <a:t>三级</a:t>
            </a:r>
          </a:p>
          <a:p>
            <a:pPr lvl="3"/>
            <a:r>
              <a:rPr lang="zh-CN" altLang="en-US" dirty="0"/>
              <a:t>四级</a:t>
            </a:r>
          </a:p>
          <a:p>
            <a:pPr lvl="4"/>
            <a:r>
              <a:rPr lang="zh-CN" altLang="en-US" dirty="0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77749B9E-207F-2153-5408-7E04681D585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257300" y="9534525"/>
            <a:ext cx="4114800" cy="547688"/>
          </a:xfrm>
          <a:prstGeom prst="rect">
            <a:avLst/>
          </a:prstGeom>
        </p:spPr>
        <p:txBody>
          <a:bodyPr/>
          <a:lstStyle>
            <a:lvl1pPr>
              <a:defRPr>
                <a:latin typeface="阿里巴巴普惠体" panose="00020600040101010101" pitchFamily="18" charset="-122"/>
                <a:ea typeface="阿里巴巴普惠体" panose="00020600040101010101" pitchFamily="18" charset="-122"/>
              </a:defRPr>
            </a:lvl1pPr>
          </a:lstStyle>
          <a:p>
            <a:fld id="{216447BA-FDFF-47E1-9DA0-9664B05AB02F}" type="datetimeFigureOut">
              <a:rPr lang="zh-CN" altLang="en-US" smtClean="0"/>
              <a:pPr/>
              <a:t>2025-11-26</a:t>
            </a:fld>
            <a:endParaRPr lang="zh-CN" altLang="en-US" dirty="0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B51BC567-B01F-6158-641F-B48D3B176C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057900" y="9534525"/>
            <a:ext cx="6172200" cy="547688"/>
          </a:xfrm>
          <a:prstGeom prst="rect">
            <a:avLst/>
          </a:prstGeom>
        </p:spPr>
        <p:txBody>
          <a:bodyPr/>
          <a:lstStyle>
            <a:lvl1pPr>
              <a:defRPr>
                <a:latin typeface="阿里巴巴普惠体" panose="00020600040101010101" pitchFamily="18" charset="-122"/>
                <a:ea typeface="阿里巴巴普惠体" panose="00020600040101010101" pitchFamily="18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D1CFA379-8D03-0CA7-89B7-0CBA5FD900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2915900" y="9534525"/>
            <a:ext cx="4114800" cy="547688"/>
          </a:xfrm>
          <a:prstGeom prst="rect">
            <a:avLst/>
          </a:prstGeom>
        </p:spPr>
        <p:txBody>
          <a:bodyPr/>
          <a:lstStyle>
            <a:lvl1pPr>
              <a:defRPr>
                <a:latin typeface="阿里巴巴普惠体" panose="00020600040101010101" pitchFamily="18" charset="-122"/>
                <a:ea typeface="阿里巴巴普惠体" panose="00020600040101010101" pitchFamily="18" charset="-122"/>
              </a:defRPr>
            </a:lvl1pPr>
          </a:lstStyle>
          <a:p>
            <a:fld id="{07018E57-0261-4731-A0F8-A233038FD02C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4725256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DD99FBFA-F2B3-5F65-8557-007F30A6FC8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13087350" y="547688"/>
            <a:ext cx="3943350" cy="8718550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1AE63B1A-61BA-8920-E9E8-38B43DD94A7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1257300" y="547688"/>
            <a:ext cx="11677650" cy="8718550"/>
          </a:xfrm>
          <a:prstGeom prst="rect">
            <a:avLst/>
          </a:prstGeom>
        </p:spPr>
        <p:txBody>
          <a:bodyPr vert="eaVert"/>
          <a:lstStyle>
            <a:lvl1pPr>
              <a:defRPr>
                <a:latin typeface="阿里巴巴普惠体" panose="00020600040101010101" pitchFamily="18" charset="-122"/>
                <a:ea typeface="阿里巴巴普惠体" panose="00020600040101010101" pitchFamily="18" charset="-122"/>
              </a:defRPr>
            </a:lvl1pPr>
            <a:lvl2pPr>
              <a:defRPr>
                <a:latin typeface="阿里巴巴普惠体" panose="00020600040101010101" pitchFamily="18" charset="-122"/>
                <a:ea typeface="阿里巴巴普惠体" panose="00020600040101010101" pitchFamily="18" charset="-122"/>
              </a:defRPr>
            </a:lvl2pPr>
            <a:lvl3pPr>
              <a:defRPr>
                <a:latin typeface="阿里巴巴普惠体" panose="00020600040101010101" pitchFamily="18" charset="-122"/>
                <a:ea typeface="阿里巴巴普惠体" panose="00020600040101010101" pitchFamily="18" charset="-122"/>
              </a:defRPr>
            </a:lvl3pPr>
            <a:lvl4pPr>
              <a:defRPr>
                <a:latin typeface="阿里巴巴普惠体" panose="00020600040101010101" pitchFamily="18" charset="-122"/>
                <a:ea typeface="阿里巴巴普惠体" panose="00020600040101010101" pitchFamily="18" charset="-122"/>
              </a:defRPr>
            </a:lvl4pPr>
            <a:lvl5pPr>
              <a:defRPr>
                <a:latin typeface="阿里巴巴普惠体" panose="00020600040101010101" pitchFamily="18" charset="-122"/>
                <a:ea typeface="阿里巴巴普惠体" panose="00020600040101010101" pitchFamily="18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二级</a:t>
            </a:r>
          </a:p>
          <a:p>
            <a:pPr lvl="2"/>
            <a:r>
              <a:rPr lang="zh-CN" altLang="en-US" dirty="0"/>
              <a:t>三级</a:t>
            </a:r>
          </a:p>
          <a:p>
            <a:pPr lvl="3"/>
            <a:r>
              <a:rPr lang="zh-CN" altLang="en-US" dirty="0"/>
              <a:t>四级</a:t>
            </a:r>
          </a:p>
          <a:p>
            <a:pPr lvl="4"/>
            <a:r>
              <a:rPr lang="zh-CN" altLang="en-US" dirty="0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8C5D0D21-3E5F-9D5C-937F-E7F0389FA81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257300" y="9534525"/>
            <a:ext cx="4114800" cy="547688"/>
          </a:xfrm>
          <a:prstGeom prst="rect">
            <a:avLst/>
          </a:prstGeom>
        </p:spPr>
        <p:txBody>
          <a:bodyPr/>
          <a:lstStyle>
            <a:lvl1pPr>
              <a:defRPr>
                <a:latin typeface="阿里巴巴普惠体" panose="00020600040101010101" pitchFamily="18" charset="-122"/>
                <a:ea typeface="阿里巴巴普惠体" panose="00020600040101010101" pitchFamily="18" charset="-122"/>
              </a:defRPr>
            </a:lvl1pPr>
          </a:lstStyle>
          <a:p>
            <a:fld id="{216447BA-FDFF-47E1-9DA0-9664B05AB02F}" type="datetimeFigureOut">
              <a:rPr lang="zh-CN" altLang="en-US" smtClean="0"/>
              <a:pPr/>
              <a:t>2025-11-26</a:t>
            </a:fld>
            <a:endParaRPr lang="zh-CN" altLang="en-US" dirty="0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33D02A1C-B296-7390-D691-D36931A655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057900" y="9534525"/>
            <a:ext cx="6172200" cy="547688"/>
          </a:xfrm>
          <a:prstGeom prst="rect">
            <a:avLst/>
          </a:prstGeom>
        </p:spPr>
        <p:txBody>
          <a:bodyPr/>
          <a:lstStyle>
            <a:lvl1pPr>
              <a:defRPr>
                <a:latin typeface="阿里巴巴普惠体" panose="00020600040101010101" pitchFamily="18" charset="-122"/>
                <a:ea typeface="阿里巴巴普惠体" panose="00020600040101010101" pitchFamily="18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62A307B9-4120-2D1E-F4F1-2FDFE12FE6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2915900" y="9534525"/>
            <a:ext cx="4114800" cy="547688"/>
          </a:xfrm>
          <a:prstGeom prst="rect">
            <a:avLst/>
          </a:prstGeom>
        </p:spPr>
        <p:txBody>
          <a:bodyPr/>
          <a:lstStyle>
            <a:lvl1pPr>
              <a:defRPr>
                <a:latin typeface="阿里巴巴普惠体" panose="00020600040101010101" pitchFamily="18" charset="-122"/>
                <a:ea typeface="阿里巴巴普惠体" panose="00020600040101010101" pitchFamily="18" charset="-122"/>
              </a:defRPr>
            </a:lvl1pPr>
          </a:lstStyle>
          <a:p>
            <a:fld id="{07018E57-0261-4731-A0F8-A233038FD02C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02265378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ADE82413-8D9E-FA66-92B4-C847B48A09A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86000" y="1684338"/>
            <a:ext cx="13716000" cy="35814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1E276505-206D-FA81-B863-29A2AACC6C9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86000" y="5403850"/>
            <a:ext cx="13716000" cy="24828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>
                <a:latin typeface="阿里巴巴普惠体" panose="00020600040101010101" pitchFamily="18" charset="-122"/>
                <a:ea typeface="阿里巴巴普惠体" panose="00020600040101010101" pitchFamily="18" charset="-122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6651AA6E-82EE-764F-CCD3-C56FD2F4F3B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257300" y="9534525"/>
            <a:ext cx="4114800" cy="547688"/>
          </a:xfrm>
          <a:prstGeom prst="rect">
            <a:avLst/>
          </a:prstGeom>
        </p:spPr>
        <p:txBody>
          <a:bodyPr/>
          <a:lstStyle>
            <a:lvl1pPr>
              <a:defRPr>
                <a:latin typeface="阿里巴巴普惠体" panose="00020600040101010101" pitchFamily="18" charset="-122"/>
                <a:ea typeface="阿里巴巴普惠体" panose="00020600040101010101" pitchFamily="18" charset="-122"/>
              </a:defRPr>
            </a:lvl1pPr>
          </a:lstStyle>
          <a:p>
            <a:fld id="{30C6F59A-3A8A-4FFC-BC50-ED341A838456}" type="datetimeFigureOut">
              <a:rPr lang="zh-CN" altLang="en-US" smtClean="0"/>
              <a:pPr/>
              <a:t>2025-11-26</a:t>
            </a:fld>
            <a:endParaRPr lang="zh-CN" altLang="en-US" dirty="0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A535DD63-09ED-9D31-3BD8-12111814F1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057900" y="9534525"/>
            <a:ext cx="6172200" cy="547688"/>
          </a:xfrm>
          <a:prstGeom prst="rect">
            <a:avLst/>
          </a:prstGeom>
        </p:spPr>
        <p:txBody>
          <a:bodyPr/>
          <a:lstStyle>
            <a:lvl1pPr>
              <a:defRPr>
                <a:latin typeface="阿里巴巴普惠体" panose="00020600040101010101" pitchFamily="18" charset="-122"/>
                <a:ea typeface="阿里巴巴普惠体" panose="00020600040101010101" pitchFamily="18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E87276FA-638A-2113-59BE-4DD28CC295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2915900" y="9534525"/>
            <a:ext cx="4114800" cy="547688"/>
          </a:xfrm>
          <a:prstGeom prst="rect">
            <a:avLst/>
          </a:prstGeom>
        </p:spPr>
        <p:txBody>
          <a:bodyPr/>
          <a:lstStyle>
            <a:lvl1pPr>
              <a:defRPr>
                <a:latin typeface="阿里巴巴普惠体" panose="00020600040101010101" pitchFamily="18" charset="-122"/>
                <a:ea typeface="阿里巴巴普惠体" panose="00020600040101010101" pitchFamily="18" charset="-122"/>
              </a:defRPr>
            </a:lvl1pPr>
          </a:lstStyle>
          <a:p>
            <a:fld id="{7AE6111F-948D-441D-8EF5-D369F613F8D9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35512773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135D4B32-CDC6-4B56-2D8E-4BC031B6DD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7300" y="547688"/>
            <a:ext cx="15773400" cy="1989137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2DAD6C99-4B70-55C5-F9B0-A1A54E75444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57300" y="2738438"/>
            <a:ext cx="15773400" cy="6527800"/>
          </a:xfrm>
          <a:prstGeom prst="rect">
            <a:avLst/>
          </a:prstGeom>
        </p:spPr>
        <p:txBody>
          <a:bodyPr/>
          <a:lstStyle>
            <a:lvl1pPr>
              <a:defRPr>
                <a:latin typeface="阿里巴巴普惠体" panose="00020600040101010101" pitchFamily="18" charset="-122"/>
                <a:ea typeface="阿里巴巴普惠体" panose="00020600040101010101" pitchFamily="18" charset="-122"/>
              </a:defRPr>
            </a:lvl1pPr>
            <a:lvl2pPr>
              <a:defRPr>
                <a:latin typeface="阿里巴巴普惠体" panose="00020600040101010101" pitchFamily="18" charset="-122"/>
                <a:ea typeface="阿里巴巴普惠体" panose="00020600040101010101" pitchFamily="18" charset="-122"/>
              </a:defRPr>
            </a:lvl2pPr>
            <a:lvl3pPr>
              <a:defRPr>
                <a:latin typeface="阿里巴巴普惠体" panose="00020600040101010101" pitchFamily="18" charset="-122"/>
                <a:ea typeface="阿里巴巴普惠体" panose="00020600040101010101" pitchFamily="18" charset="-122"/>
              </a:defRPr>
            </a:lvl3pPr>
            <a:lvl4pPr>
              <a:defRPr>
                <a:latin typeface="阿里巴巴普惠体" panose="00020600040101010101" pitchFamily="18" charset="-122"/>
                <a:ea typeface="阿里巴巴普惠体" panose="00020600040101010101" pitchFamily="18" charset="-122"/>
              </a:defRPr>
            </a:lvl4pPr>
            <a:lvl5pPr>
              <a:defRPr>
                <a:latin typeface="阿里巴巴普惠体" panose="00020600040101010101" pitchFamily="18" charset="-122"/>
                <a:ea typeface="阿里巴巴普惠体" panose="00020600040101010101" pitchFamily="18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二级</a:t>
            </a:r>
          </a:p>
          <a:p>
            <a:pPr lvl="2"/>
            <a:r>
              <a:rPr lang="zh-CN" altLang="en-US" dirty="0"/>
              <a:t>三级</a:t>
            </a:r>
          </a:p>
          <a:p>
            <a:pPr lvl="3"/>
            <a:r>
              <a:rPr lang="zh-CN" altLang="en-US" dirty="0"/>
              <a:t>四级</a:t>
            </a:r>
          </a:p>
          <a:p>
            <a:pPr lvl="4"/>
            <a:r>
              <a:rPr lang="zh-CN" altLang="en-US" dirty="0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EB252654-ED20-1ACA-4328-D0A9AC6D1C9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257300" y="9534525"/>
            <a:ext cx="4114800" cy="547688"/>
          </a:xfrm>
          <a:prstGeom prst="rect">
            <a:avLst/>
          </a:prstGeom>
        </p:spPr>
        <p:txBody>
          <a:bodyPr/>
          <a:lstStyle>
            <a:lvl1pPr>
              <a:defRPr>
                <a:latin typeface="阿里巴巴普惠体" panose="00020600040101010101" pitchFamily="18" charset="-122"/>
                <a:ea typeface="阿里巴巴普惠体" panose="00020600040101010101" pitchFamily="18" charset="-122"/>
              </a:defRPr>
            </a:lvl1pPr>
          </a:lstStyle>
          <a:p>
            <a:fld id="{30C6F59A-3A8A-4FFC-BC50-ED341A838456}" type="datetimeFigureOut">
              <a:rPr lang="zh-CN" altLang="en-US" smtClean="0"/>
              <a:pPr/>
              <a:t>2025-11-26</a:t>
            </a:fld>
            <a:endParaRPr lang="zh-CN" altLang="en-US" dirty="0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F6E2FE18-92F8-888A-7D2E-E1B6B4B307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057900" y="9534525"/>
            <a:ext cx="6172200" cy="547688"/>
          </a:xfrm>
          <a:prstGeom prst="rect">
            <a:avLst/>
          </a:prstGeom>
        </p:spPr>
        <p:txBody>
          <a:bodyPr/>
          <a:lstStyle>
            <a:lvl1pPr>
              <a:defRPr>
                <a:latin typeface="阿里巴巴普惠体" panose="00020600040101010101" pitchFamily="18" charset="-122"/>
                <a:ea typeface="阿里巴巴普惠体" panose="00020600040101010101" pitchFamily="18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C03AA7FB-76C4-58A9-C4CC-4076393A1F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2915900" y="9534525"/>
            <a:ext cx="4114800" cy="547688"/>
          </a:xfrm>
          <a:prstGeom prst="rect">
            <a:avLst/>
          </a:prstGeom>
        </p:spPr>
        <p:txBody>
          <a:bodyPr/>
          <a:lstStyle>
            <a:lvl1pPr>
              <a:defRPr>
                <a:latin typeface="阿里巴巴普惠体" panose="00020600040101010101" pitchFamily="18" charset="-122"/>
                <a:ea typeface="阿里巴巴普惠体" panose="00020600040101010101" pitchFamily="18" charset="-122"/>
              </a:defRPr>
            </a:lvl1pPr>
          </a:lstStyle>
          <a:p>
            <a:fld id="{7AE6111F-948D-441D-8EF5-D369F613F8D9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65817317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78F43299-E0B1-2C5B-4CF4-FF47F3BFA6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47775" y="2565400"/>
            <a:ext cx="15773400" cy="4278313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19CC0C7E-D42E-E15A-CCE5-0561994DB77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47775" y="6884988"/>
            <a:ext cx="15773400" cy="22494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B4823C6A-47F6-B811-70DA-6D7A1295968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257300" y="9534525"/>
            <a:ext cx="4114800" cy="547688"/>
          </a:xfrm>
          <a:prstGeom prst="rect">
            <a:avLst/>
          </a:prstGeom>
        </p:spPr>
        <p:txBody>
          <a:bodyPr/>
          <a:lstStyle>
            <a:lvl1pPr>
              <a:defRPr>
                <a:latin typeface="阿里巴巴普惠体" panose="00020600040101010101" pitchFamily="18" charset="-122"/>
                <a:ea typeface="阿里巴巴普惠体" panose="00020600040101010101" pitchFamily="18" charset="-122"/>
              </a:defRPr>
            </a:lvl1pPr>
          </a:lstStyle>
          <a:p>
            <a:fld id="{30C6F59A-3A8A-4FFC-BC50-ED341A838456}" type="datetimeFigureOut">
              <a:rPr lang="zh-CN" altLang="en-US" smtClean="0"/>
              <a:pPr/>
              <a:t>2025-11-26</a:t>
            </a:fld>
            <a:endParaRPr lang="zh-CN" altLang="en-US" dirty="0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1715A0C4-18AF-DF01-FD1D-91B7E5C4F3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057900" y="9534525"/>
            <a:ext cx="6172200" cy="547688"/>
          </a:xfrm>
          <a:prstGeom prst="rect">
            <a:avLst/>
          </a:prstGeom>
        </p:spPr>
        <p:txBody>
          <a:bodyPr/>
          <a:lstStyle>
            <a:lvl1pPr>
              <a:defRPr>
                <a:latin typeface="阿里巴巴普惠体" panose="00020600040101010101" pitchFamily="18" charset="-122"/>
                <a:ea typeface="阿里巴巴普惠体" panose="00020600040101010101" pitchFamily="18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BB140DFC-CD2F-1B3E-A563-4F226C750D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2915900" y="9534525"/>
            <a:ext cx="4114800" cy="547688"/>
          </a:xfrm>
          <a:prstGeom prst="rect">
            <a:avLst/>
          </a:prstGeom>
        </p:spPr>
        <p:txBody>
          <a:bodyPr/>
          <a:lstStyle>
            <a:lvl1pPr>
              <a:defRPr>
                <a:latin typeface="阿里巴巴普惠体" panose="00020600040101010101" pitchFamily="18" charset="-122"/>
                <a:ea typeface="阿里巴巴普惠体" panose="00020600040101010101" pitchFamily="18" charset="-122"/>
              </a:defRPr>
            </a:lvl1pPr>
          </a:lstStyle>
          <a:p>
            <a:fld id="{7AE6111F-948D-441D-8EF5-D369F613F8D9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73847801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3589EE74-D2E3-0169-D9E7-C916A0B0E4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7300" y="547688"/>
            <a:ext cx="15773400" cy="1989137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8788FD61-120D-6AD3-DC5A-97E573D5024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257300" y="2738438"/>
            <a:ext cx="7810500" cy="6527800"/>
          </a:xfrm>
          <a:prstGeom prst="rect">
            <a:avLst/>
          </a:prstGeom>
        </p:spPr>
        <p:txBody>
          <a:bodyPr/>
          <a:lstStyle>
            <a:lvl1pPr>
              <a:defRPr>
                <a:latin typeface="阿里巴巴普惠体" panose="00020600040101010101" pitchFamily="18" charset="-122"/>
                <a:ea typeface="阿里巴巴普惠体" panose="00020600040101010101" pitchFamily="18" charset="-122"/>
              </a:defRPr>
            </a:lvl1pPr>
            <a:lvl2pPr>
              <a:defRPr>
                <a:latin typeface="阿里巴巴普惠体" panose="00020600040101010101" pitchFamily="18" charset="-122"/>
                <a:ea typeface="阿里巴巴普惠体" panose="00020600040101010101" pitchFamily="18" charset="-122"/>
              </a:defRPr>
            </a:lvl2pPr>
            <a:lvl3pPr>
              <a:defRPr>
                <a:latin typeface="阿里巴巴普惠体" panose="00020600040101010101" pitchFamily="18" charset="-122"/>
                <a:ea typeface="阿里巴巴普惠体" panose="00020600040101010101" pitchFamily="18" charset="-122"/>
              </a:defRPr>
            </a:lvl3pPr>
            <a:lvl4pPr>
              <a:defRPr>
                <a:latin typeface="阿里巴巴普惠体" panose="00020600040101010101" pitchFamily="18" charset="-122"/>
                <a:ea typeface="阿里巴巴普惠体" panose="00020600040101010101" pitchFamily="18" charset="-122"/>
              </a:defRPr>
            </a:lvl4pPr>
            <a:lvl5pPr>
              <a:defRPr>
                <a:latin typeface="阿里巴巴普惠体" panose="00020600040101010101" pitchFamily="18" charset="-122"/>
                <a:ea typeface="阿里巴巴普惠体" panose="00020600040101010101" pitchFamily="18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二级</a:t>
            </a:r>
          </a:p>
          <a:p>
            <a:pPr lvl="2"/>
            <a:r>
              <a:rPr lang="zh-CN" altLang="en-US" dirty="0"/>
              <a:t>三级</a:t>
            </a:r>
          </a:p>
          <a:p>
            <a:pPr lvl="3"/>
            <a:r>
              <a:rPr lang="zh-CN" altLang="en-US" dirty="0"/>
              <a:t>四级</a:t>
            </a:r>
          </a:p>
          <a:p>
            <a:pPr lvl="4"/>
            <a:r>
              <a:rPr lang="zh-CN" altLang="en-US" dirty="0"/>
              <a:t>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0D031E5F-67D9-6FEC-694D-12147EC42B0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9220200" y="2738438"/>
            <a:ext cx="7810500" cy="6527800"/>
          </a:xfrm>
          <a:prstGeom prst="rect">
            <a:avLst/>
          </a:prstGeom>
        </p:spPr>
        <p:txBody>
          <a:bodyPr/>
          <a:lstStyle>
            <a:lvl1pPr>
              <a:defRPr>
                <a:latin typeface="阿里巴巴普惠体" panose="00020600040101010101" pitchFamily="18" charset="-122"/>
                <a:ea typeface="阿里巴巴普惠体" panose="00020600040101010101" pitchFamily="18" charset="-122"/>
              </a:defRPr>
            </a:lvl1pPr>
            <a:lvl2pPr>
              <a:defRPr>
                <a:latin typeface="阿里巴巴普惠体" panose="00020600040101010101" pitchFamily="18" charset="-122"/>
                <a:ea typeface="阿里巴巴普惠体" panose="00020600040101010101" pitchFamily="18" charset="-122"/>
              </a:defRPr>
            </a:lvl2pPr>
            <a:lvl3pPr>
              <a:defRPr>
                <a:latin typeface="阿里巴巴普惠体" panose="00020600040101010101" pitchFamily="18" charset="-122"/>
                <a:ea typeface="阿里巴巴普惠体" panose="00020600040101010101" pitchFamily="18" charset="-122"/>
              </a:defRPr>
            </a:lvl3pPr>
            <a:lvl4pPr>
              <a:defRPr>
                <a:latin typeface="阿里巴巴普惠体" panose="00020600040101010101" pitchFamily="18" charset="-122"/>
                <a:ea typeface="阿里巴巴普惠体" panose="00020600040101010101" pitchFamily="18" charset="-122"/>
              </a:defRPr>
            </a:lvl4pPr>
            <a:lvl5pPr>
              <a:defRPr>
                <a:latin typeface="阿里巴巴普惠体" panose="00020600040101010101" pitchFamily="18" charset="-122"/>
                <a:ea typeface="阿里巴巴普惠体" panose="00020600040101010101" pitchFamily="18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二级</a:t>
            </a:r>
          </a:p>
          <a:p>
            <a:pPr lvl="2"/>
            <a:r>
              <a:rPr lang="zh-CN" altLang="en-US" dirty="0"/>
              <a:t>三级</a:t>
            </a:r>
          </a:p>
          <a:p>
            <a:pPr lvl="3"/>
            <a:r>
              <a:rPr lang="zh-CN" altLang="en-US" dirty="0"/>
              <a:t>四级</a:t>
            </a:r>
          </a:p>
          <a:p>
            <a:pPr lvl="4"/>
            <a:r>
              <a:rPr lang="zh-CN" altLang="en-US" dirty="0"/>
              <a:t>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CA871F8E-431D-D898-588D-D9FF7E062B3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257300" y="9534525"/>
            <a:ext cx="4114800" cy="547688"/>
          </a:xfrm>
          <a:prstGeom prst="rect">
            <a:avLst/>
          </a:prstGeom>
        </p:spPr>
        <p:txBody>
          <a:bodyPr/>
          <a:lstStyle>
            <a:lvl1pPr>
              <a:defRPr>
                <a:latin typeface="阿里巴巴普惠体" panose="00020600040101010101" pitchFamily="18" charset="-122"/>
                <a:ea typeface="阿里巴巴普惠体" panose="00020600040101010101" pitchFamily="18" charset="-122"/>
              </a:defRPr>
            </a:lvl1pPr>
          </a:lstStyle>
          <a:p>
            <a:fld id="{30C6F59A-3A8A-4FFC-BC50-ED341A838456}" type="datetimeFigureOut">
              <a:rPr lang="zh-CN" altLang="en-US" smtClean="0"/>
              <a:pPr/>
              <a:t>2025-11-26</a:t>
            </a:fld>
            <a:endParaRPr lang="zh-CN" altLang="en-US" dirty="0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84332AE5-5CAE-90BD-64B2-8680259BD0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057900" y="9534525"/>
            <a:ext cx="6172200" cy="547688"/>
          </a:xfrm>
          <a:prstGeom prst="rect">
            <a:avLst/>
          </a:prstGeom>
        </p:spPr>
        <p:txBody>
          <a:bodyPr/>
          <a:lstStyle>
            <a:lvl1pPr>
              <a:defRPr>
                <a:latin typeface="阿里巴巴普惠体" panose="00020600040101010101" pitchFamily="18" charset="-122"/>
                <a:ea typeface="阿里巴巴普惠体" panose="00020600040101010101" pitchFamily="18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587C4361-5EE3-42AE-681D-244B2B18AB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2915900" y="9534525"/>
            <a:ext cx="4114800" cy="547688"/>
          </a:xfrm>
          <a:prstGeom prst="rect">
            <a:avLst/>
          </a:prstGeom>
        </p:spPr>
        <p:txBody>
          <a:bodyPr/>
          <a:lstStyle>
            <a:lvl1pPr>
              <a:defRPr>
                <a:latin typeface="阿里巴巴普惠体" panose="00020600040101010101" pitchFamily="18" charset="-122"/>
                <a:ea typeface="阿里巴巴普惠体" panose="00020600040101010101" pitchFamily="18" charset="-122"/>
              </a:defRPr>
            </a:lvl1pPr>
          </a:lstStyle>
          <a:p>
            <a:fld id="{7AE6111F-948D-441D-8EF5-D369F613F8D9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21382244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72CF57D8-AA30-66CF-D838-4FDA1C679A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60475" y="547688"/>
            <a:ext cx="15773400" cy="1989137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783C7E0C-AF88-B293-3761-9470E0DBBE8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60475" y="2522538"/>
            <a:ext cx="7735888" cy="1235075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>
                <a:latin typeface="阿里巴巴普惠体" panose="00020600040101010101" pitchFamily="18" charset="-122"/>
                <a:ea typeface="阿里巴巴普惠体" panose="00020600040101010101" pitchFamily="18" charset="-12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77F4F1ED-F6E9-77A3-3D96-7D12F1B4053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260475" y="3757613"/>
            <a:ext cx="7735888" cy="5527675"/>
          </a:xfrm>
          <a:prstGeom prst="rect">
            <a:avLst/>
          </a:prstGeom>
        </p:spPr>
        <p:txBody>
          <a:bodyPr/>
          <a:lstStyle>
            <a:lvl1pPr>
              <a:defRPr>
                <a:latin typeface="阿里巴巴普惠体" panose="00020600040101010101" pitchFamily="18" charset="-122"/>
                <a:ea typeface="阿里巴巴普惠体" panose="00020600040101010101" pitchFamily="18" charset="-122"/>
              </a:defRPr>
            </a:lvl1pPr>
            <a:lvl2pPr>
              <a:defRPr>
                <a:latin typeface="阿里巴巴普惠体" panose="00020600040101010101" pitchFamily="18" charset="-122"/>
                <a:ea typeface="阿里巴巴普惠体" panose="00020600040101010101" pitchFamily="18" charset="-122"/>
              </a:defRPr>
            </a:lvl2pPr>
            <a:lvl3pPr>
              <a:defRPr>
                <a:latin typeface="阿里巴巴普惠体" panose="00020600040101010101" pitchFamily="18" charset="-122"/>
                <a:ea typeface="阿里巴巴普惠体" panose="00020600040101010101" pitchFamily="18" charset="-122"/>
              </a:defRPr>
            </a:lvl3pPr>
            <a:lvl4pPr>
              <a:defRPr>
                <a:latin typeface="阿里巴巴普惠体" panose="00020600040101010101" pitchFamily="18" charset="-122"/>
                <a:ea typeface="阿里巴巴普惠体" panose="00020600040101010101" pitchFamily="18" charset="-122"/>
              </a:defRPr>
            </a:lvl4pPr>
            <a:lvl5pPr>
              <a:defRPr>
                <a:latin typeface="阿里巴巴普惠体" panose="00020600040101010101" pitchFamily="18" charset="-122"/>
                <a:ea typeface="阿里巴巴普惠体" panose="00020600040101010101" pitchFamily="18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二级</a:t>
            </a:r>
          </a:p>
          <a:p>
            <a:pPr lvl="2"/>
            <a:r>
              <a:rPr lang="zh-CN" altLang="en-US" dirty="0"/>
              <a:t>三级</a:t>
            </a:r>
          </a:p>
          <a:p>
            <a:pPr lvl="3"/>
            <a:r>
              <a:rPr lang="zh-CN" altLang="en-US" dirty="0"/>
              <a:t>四级</a:t>
            </a:r>
          </a:p>
          <a:p>
            <a:pPr lvl="4"/>
            <a:r>
              <a:rPr lang="zh-CN" altLang="en-US" dirty="0"/>
              <a:t>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629EE653-338F-948F-E54F-C88515DBB8F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258300" y="2522538"/>
            <a:ext cx="7775575" cy="1235075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>
                <a:latin typeface="阿里巴巴普惠体" panose="00020600040101010101" pitchFamily="18" charset="-122"/>
                <a:ea typeface="阿里巴巴普惠体" panose="00020600040101010101" pitchFamily="18" charset="-12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E0586358-2140-8200-A4B3-70FDE8FA8B7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9258300" y="3757613"/>
            <a:ext cx="7775575" cy="5527675"/>
          </a:xfrm>
          <a:prstGeom prst="rect">
            <a:avLst/>
          </a:prstGeom>
        </p:spPr>
        <p:txBody>
          <a:bodyPr/>
          <a:lstStyle>
            <a:lvl1pPr>
              <a:defRPr>
                <a:latin typeface="阿里巴巴普惠体" panose="00020600040101010101" pitchFamily="18" charset="-122"/>
                <a:ea typeface="阿里巴巴普惠体" panose="00020600040101010101" pitchFamily="18" charset="-122"/>
              </a:defRPr>
            </a:lvl1pPr>
            <a:lvl2pPr>
              <a:defRPr>
                <a:latin typeface="阿里巴巴普惠体" panose="00020600040101010101" pitchFamily="18" charset="-122"/>
                <a:ea typeface="阿里巴巴普惠体" panose="00020600040101010101" pitchFamily="18" charset="-122"/>
              </a:defRPr>
            </a:lvl2pPr>
            <a:lvl3pPr>
              <a:defRPr>
                <a:latin typeface="阿里巴巴普惠体" panose="00020600040101010101" pitchFamily="18" charset="-122"/>
                <a:ea typeface="阿里巴巴普惠体" panose="00020600040101010101" pitchFamily="18" charset="-122"/>
              </a:defRPr>
            </a:lvl3pPr>
            <a:lvl4pPr>
              <a:defRPr>
                <a:latin typeface="阿里巴巴普惠体" panose="00020600040101010101" pitchFamily="18" charset="-122"/>
                <a:ea typeface="阿里巴巴普惠体" panose="00020600040101010101" pitchFamily="18" charset="-122"/>
              </a:defRPr>
            </a:lvl4pPr>
            <a:lvl5pPr>
              <a:defRPr>
                <a:latin typeface="阿里巴巴普惠体" panose="00020600040101010101" pitchFamily="18" charset="-122"/>
                <a:ea typeface="阿里巴巴普惠体" panose="00020600040101010101" pitchFamily="18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二级</a:t>
            </a:r>
          </a:p>
          <a:p>
            <a:pPr lvl="2"/>
            <a:r>
              <a:rPr lang="zh-CN" altLang="en-US" dirty="0"/>
              <a:t>三级</a:t>
            </a:r>
          </a:p>
          <a:p>
            <a:pPr lvl="3"/>
            <a:r>
              <a:rPr lang="zh-CN" altLang="en-US" dirty="0"/>
              <a:t>四级</a:t>
            </a:r>
          </a:p>
          <a:p>
            <a:pPr lvl="4"/>
            <a:r>
              <a:rPr lang="zh-CN" altLang="en-US" dirty="0"/>
              <a:t>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E3010E34-AF70-D290-36AC-0178795D067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257300" y="9534525"/>
            <a:ext cx="4114800" cy="547688"/>
          </a:xfrm>
          <a:prstGeom prst="rect">
            <a:avLst/>
          </a:prstGeom>
        </p:spPr>
        <p:txBody>
          <a:bodyPr/>
          <a:lstStyle>
            <a:lvl1pPr>
              <a:defRPr>
                <a:latin typeface="阿里巴巴普惠体" panose="00020600040101010101" pitchFamily="18" charset="-122"/>
                <a:ea typeface="阿里巴巴普惠体" panose="00020600040101010101" pitchFamily="18" charset="-122"/>
              </a:defRPr>
            </a:lvl1pPr>
          </a:lstStyle>
          <a:p>
            <a:fld id="{30C6F59A-3A8A-4FFC-BC50-ED341A838456}" type="datetimeFigureOut">
              <a:rPr lang="zh-CN" altLang="en-US" smtClean="0"/>
              <a:pPr/>
              <a:t>2025-11-26</a:t>
            </a:fld>
            <a:endParaRPr lang="zh-CN" altLang="en-US" dirty="0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A868F572-0ED3-F28C-DFD9-F3B647D97E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057900" y="9534525"/>
            <a:ext cx="6172200" cy="547688"/>
          </a:xfrm>
          <a:prstGeom prst="rect">
            <a:avLst/>
          </a:prstGeom>
        </p:spPr>
        <p:txBody>
          <a:bodyPr/>
          <a:lstStyle>
            <a:lvl1pPr>
              <a:defRPr>
                <a:latin typeface="阿里巴巴普惠体" panose="00020600040101010101" pitchFamily="18" charset="-122"/>
                <a:ea typeface="阿里巴巴普惠体" panose="00020600040101010101" pitchFamily="18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1B912C8F-8955-0829-178A-5C4C79CCE7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2915900" y="9534525"/>
            <a:ext cx="4114800" cy="547688"/>
          </a:xfrm>
          <a:prstGeom prst="rect">
            <a:avLst/>
          </a:prstGeom>
        </p:spPr>
        <p:txBody>
          <a:bodyPr/>
          <a:lstStyle>
            <a:lvl1pPr>
              <a:defRPr>
                <a:latin typeface="阿里巴巴普惠体" panose="00020600040101010101" pitchFamily="18" charset="-122"/>
                <a:ea typeface="阿里巴巴普惠体" panose="00020600040101010101" pitchFamily="18" charset="-122"/>
              </a:defRPr>
            </a:lvl1pPr>
          </a:lstStyle>
          <a:p>
            <a:fld id="{7AE6111F-948D-441D-8EF5-D369F613F8D9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90209145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B15E7E75-3ED2-84FB-1AFF-7FAD0A1AE7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7300" y="547688"/>
            <a:ext cx="15773400" cy="1989137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0D4180A4-31CF-49B7-3FEB-015388B4409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257300" y="9534525"/>
            <a:ext cx="4114800" cy="547688"/>
          </a:xfrm>
          <a:prstGeom prst="rect">
            <a:avLst/>
          </a:prstGeom>
        </p:spPr>
        <p:txBody>
          <a:bodyPr/>
          <a:lstStyle>
            <a:lvl1pPr>
              <a:defRPr>
                <a:latin typeface="阿里巴巴普惠体" panose="00020600040101010101" pitchFamily="18" charset="-122"/>
                <a:ea typeface="阿里巴巴普惠体" panose="00020600040101010101" pitchFamily="18" charset="-122"/>
              </a:defRPr>
            </a:lvl1pPr>
          </a:lstStyle>
          <a:p>
            <a:fld id="{30C6F59A-3A8A-4FFC-BC50-ED341A838456}" type="datetimeFigureOut">
              <a:rPr lang="zh-CN" altLang="en-US" smtClean="0"/>
              <a:pPr/>
              <a:t>2025-11-26</a:t>
            </a:fld>
            <a:endParaRPr lang="zh-CN" altLang="en-US" dirty="0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665C1D5E-1FA4-1657-3555-000E41BE38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057900" y="9534525"/>
            <a:ext cx="6172200" cy="547688"/>
          </a:xfrm>
          <a:prstGeom prst="rect">
            <a:avLst/>
          </a:prstGeom>
        </p:spPr>
        <p:txBody>
          <a:bodyPr/>
          <a:lstStyle>
            <a:lvl1pPr>
              <a:defRPr>
                <a:latin typeface="阿里巴巴普惠体" panose="00020600040101010101" pitchFamily="18" charset="-122"/>
                <a:ea typeface="阿里巴巴普惠体" panose="00020600040101010101" pitchFamily="18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C2BA330B-8E42-FBA3-F4B4-2C03DF7376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2915900" y="9534525"/>
            <a:ext cx="4114800" cy="547688"/>
          </a:xfrm>
          <a:prstGeom prst="rect">
            <a:avLst/>
          </a:prstGeom>
        </p:spPr>
        <p:txBody>
          <a:bodyPr/>
          <a:lstStyle>
            <a:lvl1pPr>
              <a:defRPr>
                <a:latin typeface="阿里巴巴普惠体" panose="00020600040101010101" pitchFamily="18" charset="-122"/>
                <a:ea typeface="阿里巴巴普惠体" panose="00020600040101010101" pitchFamily="18" charset="-122"/>
              </a:defRPr>
            </a:lvl1pPr>
          </a:lstStyle>
          <a:p>
            <a:fld id="{7AE6111F-948D-441D-8EF5-D369F613F8D9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0891339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>
            <a:extLst>
              <a:ext uri="{FF2B5EF4-FFF2-40B4-BE49-F238E27FC236}">
                <a16:creationId xmlns:a16="http://schemas.microsoft.com/office/drawing/2014/main" id="{62CF8BF0-47B7-EA66-A400-574A71EA2C2F}"/>
              </a:ext>
            </a:extLst>
          </p:cNvPr>
          <p:cNvSpPr/>
          <p:nvPr userDrawn="1"/>
        </p:nvSpPr>
        <p:spPr>
          <a:xfrm>
            <a:off x="0" y="0"/>
            <a:ext cx="18288000" cy="10287000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阿里巴巴普惠体" panose="00020600040101010101" pitchFamily="18" charset="-122"/>
              <a:ea typeface="阿里巴巴普惠体" panose="00020600040101010101" pitchFamily="18" charset="-122"/>
            </a:endParaRP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EB3384DF-2DEE-B6C8-AE72-786AAA1D8F55}"/>
              </a:ext>
            </a:extLst>
          </p:cNvPr>
          <p:cNvSpPr/>
          <p:nvPr userDrawn="1"/>
        </p:nvSpPr>
        <p:spPr>
          <a:xfrm>
            <a:off x="0" y="1537073"/>
            <a:ext cx="293782" cy="1010190"/>
          </a:xfrm>
          <a:prstGeom prst="rect">
            <a:avLst/>
          </a:prstGeom>
          <a:solidFill>
            <a:srgbClr val="1473B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阿里巴巴普惠体" panose="00020600040101010101" pitchFamily="18" charset="-122"/>
              <a:ea typeface="阿里巴巴普惠体" panose="00020600040101010101" pitchFamily="18" charset="-122"/>
            </a:endParaRP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E8ABEC33-FCBC-D75D-B582-85C4A5F18347}"/>
              </a:ext>
            </a:extLst>
          </p:cNvPr>
          <p:cNvSpPr/>
          <p:nvPr userDrawn="1"/>
        </p:nvSpPr>
        <p:spPr>
          <a:xfrm>
            <a:off x="417417" y="1549773"/>
            <a:ext cx="278114" cy="997490"/>
          </a:xfrm>
          <a:prstGeom prst="rect">
            <a:avLst/>
          </a:prstGeom>
          <a:solidFill>
            <a:srgbClr val="1473B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阿里巴巴普惠体" panose="00020600040101010101" pitchFamily="18" charset="-122"/>
              <a:ea typeface="阿里巴巴普惠体" panose="00020600040101010101" pitchFamily="18" charset="-122"/>
            </a:endParaRP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7445F52C-5DFA-4D93-3F44-5D5F89DE6DA8}"/>
              </a:ext>
            </a:extLst>
          </p:cNvPr>
          <p:cNvSpPr/>
          <p:nvPr userDrawn="1"/>
        </p:nvSpPr>
        <p:spPr>
          <a:xfrm>
            <a:off x="813226" y="1549773"/>
            <a:ext cx="293782" cy="1010190"/>
          </a:xfrm>
          <a:prstGeom prst="rect">
            <a:avLst/>
          </a:prstGeom>
          <a:solidFill>
            <a:srgbClr val="1473B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阿里巴巴普惠体" panose="00020600040101010101" pitchFamily="18" charset="-122"/>
              <a:ea typeface="阿里巴巴普惠体" panose="00020600040101010101" pitchFamily="18" charset="-122"/>
            </a:endParaRPr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id="{FF28CCC1-912B-1DFE-616D-6B1CE9B6B852}"/>
              </a:ext>
            </a:extLst>
          </p:cNvPr>
          <p:cNvSpPr/>
          <p:nvPr userDrawn="1"/>
        </p:nvSpPr>
        <p:spPr>
          <a:xfrm>
            <a:off x="955253" y="1104900"/>
            <a:ext cx="16377494" cy="1874535"/>
          </a:xfrm>
          <a:prstGeom prst="rect">
            <a:avLst/>
          </a:prstGeom>
          <a:solidFill>
            <a:srgbClr val="F2F2F2"/>
          </a:solidFill>
          <a:ln>
            <a:noFill/>
          </a:ln>
          <a:effectLst>
            <a:outerShdw blurRad="165100" dist="1143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阿里巴巴普惠体" panose="00020600040101010101" pitchFamily="18" charset="-122"/>
              <a:ea typeface="阿里巴巴普惠体" panose="00020600040101010101" pitchFamily="18" charset="-122"/>
            </a:endParaRPr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id="{52B98FCE-C409-944A-61E2-60295ACC6BE5}"/>
              </a:ext>
            </a:extLst>
          </p:cNvPr>
          <p:cNvSpPr/>
          <p:nvPr userDrawn="1"/>
        </p:nvSpPr>
        <p:spPr>
          <a:xfrm>
            <a:off x="1257301" y="9727968"/>
            <a:ext cx="15773399" cy="45719"/>
          </a:xfrm>
          <a:prstGeom prst="rect">
            <a:avLst/>
          </a:prstGeom>
          <a:solidFill>
            <a:srgbClr val="1473B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阿里巴巴普惠体" panose="00020600040101010101" pitchFamily="18" charset="-122"/>
              <a:ea typeface="阿里巴巴普惠体" panose="00020600040101010101" pitchFamily="18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18465080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3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>
            <a:extLst>
              <a:ext uri="{FF2B5EF4-FFF2-40B4-BE49-F238E27FC236}">
                <a16:creationId xmlns:a16="http://schemas.microsoft.com/office/drawing/2014/main" id="{62CF8BF0-47B7-EA66-A400-574A71EA2C2F}"/>
              </a:ext>
            </a:extLst>
          </p:cNvPr>
          <p:cNvSpPr/>
          <p:nvPr userDrawn="1"/>
        </p:nvSpPr>
        <p:spPr>
          <a:xfrm>
            <a:off x="0" y="0"/>
            <a:ext cx="18288000" cy="10287000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阿里巴巴普惠体" panose="00020600040101010101" pitchFamily="18" charset="-122"/>
              <a:ea typeface="阿里巴巴普惠体" panose="00020600040101010101" pitchFamily="18" charset="-122"/>
            </a:endParaRP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EC0F6D25-E0BF-A945-3853-2A67A7E5E5FA}"/>
              </a:ext>
            </a:extLst>
          </p:cNvPr>
          <p:cNvSpPr/>
          <p:nvPr userDrawn="1"/>
        </p:nvSpPr>
        <p:spPr>
          <a:xfrm>
            <a:off x="-21077" y="28643"/>
            <a:ext cx="1104900" cy="10287000"/>
          </a:xfrm>
          <a:prstGeom prst="rect">
            <a:avLst/>
          </a:prstGeom>
          <a:solidFill>
            <a:srgbClr val="1473B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阿里巴巴普惠体" panose="00020600040101010101" pitchFamily="18" charset="-122"/>
              <a:ea typeface="阿里巴巴普惠体" panose="00020600040101010101" pitchFamily="18" charset="-122"/>
            </a:endParaRPr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id="{E9B5E7C2-46DA-48C7-92EA-78D11AAD8528}"/>
              </a:ext>
            </a:extLst>
          </p:cNvPr>
          <p:cNvSpPr/>
          <p:nvPr userDrawn="1"/>
        </p:nvSpPr>
        <p:spPr>
          <a:xfrm rot="5400000">
            <a:off x="969118" y="-973982"/>
            <a:ext cx="723900" cy="2671864"/>
          </a:xfrm>
          <a:prstGeom prst="rect">
            <a:avLst/>
          </a:prstGeom>
          <a:solidFill>
            <a:srgbClr val="1473B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阿里巴巴普惠体" panose="00020600040101010101" pitchFamily="18" charset="-122"/>
              <a:ea typeface="阿里巴巴普惠体" panose="00020600040101010101" pitchFamily="18" charset="-122"/>
            </a:endParaRPr>
          </a:p>
        </p:txBody>
      </p:sp>
      <p:sp>
        <p:nvSpPr>
          <p:cNvPr id="12" name="矩形 11">
            <a:extLst>
              <a:ext uri="{FF2B5EF4-FFF2-40B4-BE49-F238E27FC236}">
                <a16:creationId xmlns:a16="http://schemas.microsoft.com/office/drawing/2014/main" id="{9DD442F2-FC6E-9301-6FB9-66DE36D09240}"/>
              </a:ext>
            </a:extLst>
          </p:cNvPr>
          <p:cNvSpPr/>
          <p:nvPr userDrawn="1"/>
        </p:nvSpPr>
        <p:spPr>
          <a:xfrm rot="5400000">
            <a:off x="961011" y="8607221"/>
            <a:ext cx="723901" cy="2688077"/>
          </a:xfrm>
          <a:prstGeom prst="rect">
            <a:avLst/>
          </a:prstGeom>
          <a:solidFill>
            <a:srgbClr val="1473B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阿里巴巴普惠体" panose="00020600040101010101" pitchFamily="18" charset="-122"/>
              <a:ea typeface="阿里巴巴普惠体" panose="00020600040101010101" pitchFamily="18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97848298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01A08C67-B82C-07DA-CB35-C28FC8D63DB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257300" y="9534525"/>
            <a:ext cx="4114800" cy="547688"/>
          </a:xfrm>
          <a:prstGeom prst="rect">
            <a:avLst/>
          </a:prstGeom>
        </p:spPr>
        <p:txBody>
          <a:bodyPr/>
          <a:lstStyle>
            <a:lvl1pPr>
              <a:defRPr>
                <a:latin typeface="阿里巴巴普惠体" panose="00020600040101010101" pitchFamily="18" charset="-122"/>
                <a:ea typeface="阿里巴巴普惠体" panose="00020600040101010101" pitchFamily="18" charset="-122"/>
              </a:defRPr>
            </a:lvl1pPr>
          </a:lstStyle>
          <a:p>
            <a:fld id="{30C6F59A-3A8A-4FFC-BC50-ED341A838456}" type="datetimeFigureOut">
              <a:rPr lang="zh-CN" altLang="en-US" smtClean="0"/>
              <a:pPr/>
              <a:t>2025-11-26</a:t>
            </a:fld>
            <a:endParaRPr lang="zh-CN" altLang="en-US" dirty="0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74459AB9-E8BC-DF99-DCD1-E38CAFFB94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057900" y="9534525"/>
            <a:ext cx="6172200" cy="547688"/>
          </a:xfrm>
          <a:prstGeom prst="rect">
            <a:avLst/>
          </a:prstGeom>
        </p:spPr>
        <p:txBody>
          <a:bodyPr/>
          <a:lstStyle>
            <a:lvl1pPr>
              <a:defRPr>
                <a:latin typeface="阿里巴巴普惠体" panose="00020600040101010101" pitchFamily="18" charset="-122"/>
                <a:ea typeface="阿里巴巴普惠体" panose="00020600040101010101" pitchFamily="18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3AE4F716-9FD1-20AF-65E4-575522DE91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2915900" y="9534525"/>
            <a:ext cx="4114800" cy="547688"/>
          </a:xfrm>
          <a:prstGeom prst="rect">
            <a:avLst/>
          </a:prstGeom>
        </p:spPr>
        <p:txBody>
          <a:bodyPr/>
          <a:lstStyle>
            <a:lvl1pPr>
              <a:defRPr>
                <a:latin typeface="阿里巴巴普惠体" panose="00020600040101010101" pitchFamily="18" charset="-122"/>
                <a:ea typeface="阿里巴巴普惠体" panose="00020600040101010101" pitchFamily="18" charset="-122"/>
              </a:defRPr>
            </a:lvl1pPr>
          </a:lstStyle>
          <a:p>
            <a:fld id="{7AE6111F-948D-441D-8EF5-D369F613F8D9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7C670F8D-73E1-9ABA-2984-04DAB6BE407A}"/>
              </a:ext>
            </a:extLst>
          </p:cNvPr>
          <p:cNvSpPr/>
          <p:nvPr userDrawn="1"/>
        </p:nvSpPr>
        <p:spPr>
          <a:xfrm>
            <a:off x="0" y="9410700"/>
            <a:ext cx="18288000" cy="876300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阿里巴巴普惠体" panose="00020600040101010101" pitchFamily="18" charset="-122"/>
              <a:ea typeface="阿里巴巴普惠体" panose="00020600040101010101" pitchFamily="18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1498961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4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>
            <a:extLst>
              <a:ext uri="{FF2B5EF4-FFF2-40B4-BE49-F238E27FC236}">
                <a16:creationId xmlns:a16="http://schemas.microsoft.com/office/drawing/2014/main" id="{7C670F8D-73E1-9ABA-2984-04DAB6BE407A}"/>
              </a:ext>
            </a:extLst>
          </p:cNvPr>
          <p:cNvSpPr/>
          <p:nvPr userDrawn="1"/>
        </p:nvSpPr>
        <p:spPr>
          <a:xfrm>
            <a:off x="0" y="9410700"/>
            <a:ext cx="18288000" cy="876300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阿里巴巴普惠体" panose="00020600040101010101" pitchFamily="18" charset="-122"/>
              <a:ea typeface="阿里巴巴普惠体" panose="00020600040101010101" pitchFamily="18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17882243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2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01A08C67-B82C-07DA-CB35-C28FC8D63DB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257300" y="9534525"/>
            <a:ext cx="4114800" cy="547688"/>
          </a:xfrm>
          <a:prstGeom prst="rect">
            <a:avLst/>
          </a:prstGeom>
        </p:spPr>
        <p:txBody>
          <a:bodyPr/>
          <a:lstStyle>
            <a:lvl1pPr>
              <a:defRPr>
                <a:latin typeface="阿里巴巴普惠体" panose="00020600040101010101" pitchFamily="18" charset="-122"/>
                <a:ea typeface="阿里巴巴普惠体" panose="00020600040101010101" pitchFamily="18" charset="-122"/>
              </a:defRPr>
            </a:lvl1pPr>
          </a:lstStyle>
          <a:p>
            <a:fld id="{30C6F59A-3A8A-4FFC-BC50-ED341A838456}" type="datetimeFigureOut">
              <a:rPr lang="zh-CN" altLang="en-US" smtClean="0"/>
              <a:pPr/>
              <a:t>2025-11-26</a:t>
            </a:fld>
            <a:endParaRPr lang="zh-CN" altLang="en-US" dirty="0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74459AB9-E8BC-DF99-DCD1-E38CAFFB94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057900" y="9534525"/>
            <a:ext cx="6172200" cy="547688"/>
          </a:xfrm>
          <a:prstGeom prst="rect">
            <a:avLst/>
          </a:prstGeom>
        </p:spPr>
        <p:txBody>
          <a:bodyPr/>
          <a:lstStyle>
            <a:lvl1pPr>
              <a:defRPr>
                <a:latin typeface="阿里巴巴普惠体" panose="00020600040101010101" pitchFamily="18" charset="-122"/>
                <a:ea typeface="阿里巴巴普惠体" panose="00020600040101010101" pitchFamily="18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3AE4F716-9FD1-20AF-65E4-575522DE91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2915900" y="9534525"/>
            <a:ext cx="4114800" cy="547688"/>
          </a:xfrm>
          <a:prstGeom prst="rect">
            <a:avLst/>
          </a:prstGeom>
        </p:spPr>
        <p:txBody>
          <a:bodyPr/>
          <a:lstStyle>
            <a:lvl1pPr>
              <a:defRPr>
                <a:latin typeface="阿里巴巴普惠体" panose="00020600040101010101" pitchFamily="18" charset="-122"/>
                <a:ea typeface="阿里巴巴普惠体" panose="00020600040101010101" pitchFamily="18" charset="-122"/>
              </a:defRPr>
            </a:lvl1pPr>
          </a:lstStyle>
          <a:p>
            <a:fld id="{7AE6111F-948D-441D-8EF5-D369F613F8D9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7C670F8D-73E1-9ABA-2984-04DAB6BE407A}"/>
              </a:ext>
            </a:extLst>
          </p:cNvPr>
          <p:cNvSpPr/>
          <p:nvPr userDrawn="1"/>
        </p:nvSpPr>
        <p:spPr>
          <a:xfrm>
            <a:off x="0" y="9410700"/>
            <a:ext cx="18288000" cy="876300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阿里巴巴普惠体" panose="00020600040101010101" pitchFamily="18" charset="-122"/>
              <a:ea typeface="阿里巴巴普惠体" panose="00020600040101010101" pitchFamily="18" charset="-122"/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481D66BD-7EFC-407C-A351-F676C3AC62A7}"/>
              </a:ext>
            </a:extLst>
          </p:cNvPr>
          <p:cNvSpPr/>
          <p:nvPr userDrawn="1"/>
        </p:nvSpPr>
        <p:spPr>
          <a:xfrm>
            <a:off x="0" y="1491712"/>
            <a:ext cx="18288000" cy="88011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阿里巴巴普惠体" panose="00020600040101010101" pitchFamily="18" charset="-122"/>
              <a:ea typeface="阿里巴巴普惠体" panose="00020600040101010101" pitchFamily="18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86978230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69ECC4E5-587F-091C-A7B3-3E5C9E0BAD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60475" y="685800"/>
            <a:ext cx="5897563" cy="24003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B40BC032-1AB8-308F-C5C0-5BC653E66B7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775575" y="1481138"/>
            <a:ext cx="9258300" cy="7310437"/>
          </a:xfrm>
          <a:prstGeom prst="rect">
            <a:avLst/>
          </a:prstGeom>
        </p:spPr>
        <p:txBody>
          <a:bodyPr/>
          <a:lstStyle>
            <a:lvl1pPr>
              <a:defRPr sz="3200">
                <a:latin typeface="阿里巴巴普惠体" panose="00020600040101010101" pitchFamily="18" charset="-122"/>
                <a:ea typeface="阿里巴巴普惠体" panose="00020600040101010101" pitchFamily="18" charset="-122"/>
              </a:defRPr>
            </a:lvl1pPr>
            <a:lvl2pPr>
              <a:defRPr sz="2800">
                <a:latin typeface="阿里巴巴普惠体" panose="00020600040101010101" pitchFamily="18" charset="-122"/>
                <a:ea typeface="阿里巴巴普惠体" panose="00020600040101010101" pitchFamily="18" charset="-122"/>
              </a:defRPr>
            </a:lvl2pPr>
            <a:lvl3pPr>
              <a:defRPr sz="2400">
                <a:latin typeface="阿里巴巴普惠体" panose="00020600040101010101" pitchFamily="18" charset="-122"/>
                <a:ea typeface="阿里巴巴普惠体" panose="00020600040101010101" pitchFamily="18" charset="-122"/>
              </a:defRPr>
            </a:lvl3pPr>
            <a:lvl4pPr>
              <a:defRPr sz="2000">
                <a:latin typeface="阿里巴巴普惠体" panose="00020600040101010101" pitchFamily="18" charset="-122"/>
                <a:ea typeface="阿里巴巴普惠体" panose="00020600040101010101" pitchFamily="18" charset="-122"/>
              </a:defRPr>
            </a:lvl4pPr>
            <a:lvl5pPr>
              <a:defRPr sz="2000">
                <a:latin typeface="阿里巴巴普惠体" panose="00020600040101010101" pitchFamily="18" charset="-122"/>
                <a:ea typeface="阿里巴巴普惠体" panose="00020600040101010101" pitchFamily="18" charset="-122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二级</a:t>
            </a:r>
          </a:p>
          <a:p>
            <a:pPr lvl="2"/>
            <a:r>
              <a:rPr lang="zh-CN" altLang="en-US" dirty="0"/>
              <a:t>三级</a:t>
            </a:r>
          </a:p>
          <a:p>
            <a:pPr lvl="3"/>
            <a:r>
              <a:rPr lang="zh-CN" altLang="en-US" dirty="0"/>
              <a:t>四级</a:t>
            </a:r>
          </a:p>
          <a:p>
            <a:pPr lvl="4"/>
            <a:r>
              <a:rPr lang="zh-CN" altLang="en-US" dirty="0"/>
              <a:t>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81B0DE3B-6AAD-6076-A8D4-D4FD39FED5D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60475" y="3086100"/>
            <a:ext cx="5897563" cy="571817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>
                <a:latin typeface="阿里巴巴普惠体" panose="00020600040101010101" pitchFamily="18" charset="-122"/>
                <a:ea typeface="阿里巴巴普惠体" panose="00020600040101010101" pitchFamily="18" charset="-122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ADCC49FD-9093-82A6-5756-F2FA215260A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257300" y="9534525"/>
            <a:ext cx="4114800" cy="547688"/>
          </a:xfrm>
          <a:prstGeom prst="rect">
            <a:avLst/>
          </a:prstGeom>
        </p:spPr>
        <p:txBody>
          <a:bodyPr/>
          <a:lstStyle>
            <a:lvl1pPr>
              <a:defRPr>
                <a:latin typeface="阿里巴巴普惠体" panose="00020600040101010101" pitchFamily="18" charset="-122"/>
                <a:ea typeface="阿里巴巴普惠体" panose="00020600040101010101" pitchFamily="18" charset="-122"/>
              </a:defRPr>
            </a:lvl1pPr>
          </a:lstStyle>
          <a:p>
            <a:fld id="{30C6F59A-3A8A-4FFC-BC50-ED341A838456}" type="datetimeFigureOut">
              <a:rPr lang="zh-CN" altLang="en-US" smtClean="0"/>
              <a:pPr/>
              <a:t>2025-11-26</a:t>
            </a:fld>
            <a:endParaRPr lang="zh-CN" altLang="en-US" dirty="0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5F1F397B-4858-2BB7-1C20-8010A129FC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057900" y="9534525"/>
            <a:ext cx="6172200" cy="547688"/>
          </a:xfrm>
          <a:prstGeom prst="rect">
            <a:avLst/>
          </a:prstGeom>
        </p:spPr>
        <p:txBody>
          <a:bodyPr/>
          <a:lstStyle>
            <a:lvl1pPr>
              <a:defRPr>
                <a:latin typeface="阿里巴巴普惠体" panose="00020600040101010101" pitchFamily="18" charset="-122"/>
                <a:ea typeface="阿里巴巴普惠体" panose="00020600040101010101" pitchFamily="18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167D1847-93AC-7061-CEEA-D49CBB4686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2915900" y="9534525"/>
            <a:ext cx="4114800" cy="547688"/>
          </a:xfrm>
          <a:prstGeom prst="rect">
            <a:avLst/>
          </a:prstGeom>
        </p:spPr>
        <p:txBody>
          <a:bodyPr/>
          <a:lstStyle>
            <a:lvl1pPr>
              <a:defRPr>
                <a:latin typeface="阿里巴巴普惠体" panose="00020600040101010101" pitchFamily="18" charset="-122"/>
                <a:ea typeface="阿里巴巴普惠体" panose="00020600040101010101" pitchFamily="18" charset="-122"/>
              </a:defRPr>
            </a:lvl1pPr>
          </a:lstStyle>
          <a:p>
            <a:fld id="{7AE6111F-948D-441D-8EF5-D369F613F8D9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76918857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44F25417-5BD1-9AC8-D534-571AA090C7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60475" y="685800"/>
            <a:ext cx="5897563" cy="24003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253C6A8E-D597-F9D3-0FB6-0FB73BC7BC0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7775575" y="1481138"/>
            <a:ext cx="9258300" cy="731043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>
                <a:latin typeface="阿里巴巴普惠体" panose="00020600040101010101" pitchFamily="18" charset="-122"/>
                <a:ea typeface="阿里巴巴普惠体" panose="00020600040101010101" pitchFamily="18" charset="-122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 dirty="0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C7573851-C949-85C5-246E-170FC718809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60475" y="3086100"/>
            <a:ext cx="5897563" cy="571817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>
                <a:latin typeface="阿里巴巴普惠体" panose="00020600040101010101" pitchFamily="18" charset="-122"/>
                <a:ea typeface="阿里巴巴普惠体" panose="00020600040101010101" pitchFamily="18" charset="-122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C09E501F-250D-B9AF-BCEF-7C9DD27283F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257300" y="9534525"/>
            <a:ext cx="4114800" cy="547688"/>
          </a:xfrm>
          <a:prstGeom prst="rect">
            <a:avLst/>
          </a:prstGeom>
        </p:spPr>
        <p:txBody>
          <a:bodyPr/>
          <a:lstStyle>
            <a:lvl1pPr>
              <a:defRPr>
                <a:latin typeface="阿里巴巴普惠体" panose="00020600040101010101" pitchFamily="18" charset="-122"/>
                <a:ea typeface="阿里巴巴普惠体" panose="00020600040101010101" pitchFamily="18" charset="-122"/>
              </a:defRPr>
            </a:lvl1pPr>
          </a:lstStyle>
          <a:p>
            <a:fld id="{30C6F59A-3A8A-4FFC-BC50-ED341A838456}" type="datetimeFigureOut">
              <a:rPr lang="zh-CN" altLang="en-US" smtClean="0"/>
              <a:pPr/>
              <a:t>2025-11-26</a:t>
            </a:fld>
            <a:endParaRPr lang="zh-CN" altLang="en-US" dirty="0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9F957691-50AE-27D1-257F-25AB3BBF35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057900" y="9534525"/>
            <a:ext cx="6172200" cy="547688"/>
          </a:xfrm>
          <a:prstGeom prst="rect">
            <a:avLst/>
          </a:prstGeom>
        </p:spPr>
        <p:txBody>
          <a:bodyPr/>
          <a:lstStyle>
            <a:lvl1pPr>
              <a:defRPr>
                <a:latin typeface="阿里巴巴普惠体" panose="00020600040101010101" pitchFamily="18" charset="-122"/>
                <a:ea typeface="阿里巴巴普惠体" panose="00020600040101010101" pitchFamily="18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49A65B53-6302-5A4B-538D-2D04A1D51D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2915900" y="9534525"/>
            <a:ext cx="4114800" cy="547688"/>
          </a:xfrm>
          <a:prstGeom prst="rect">
            <a:avLst/>
          </a:prstGeom>
        </p:spPr>
        <p:txBody>
          <a:bodyPr/>
          <a:lstStyle>
            <a:lvl1pPr>
              <a:defRPr>
                <a:latin typeface="阿里巴巴普惠体" panose="00020600040101010101" pitchFamily="18" charset="-122"/>
                <a:ea typeface="阿里巴巴普惠体" panose="00020600040101010101" pitchFamily="18" charset="-122"/>
              </a:defRPr>
            </a:lvl1pPr>
          </a:lstStyle>
          <a:p>
            <a:fld id="{7AE6111F-948D-441D-8EF5-D369F613F8D9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69509397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7">
            <a:extLst>
              <a:ext uri="{FF2B5EF4-FFF2-40B4-BE49-F238E27FC236}">
                <a16:creationId xmlns:a16="http://schemas.microsoft.com/office/drawing/2014/main" id="{01DF6B32-E608-2739-03BC-8E136B576FA1}"/>
              </a:ext>
            </a:extLst>
          </p:cNvPr>
          <p:cNvGrpSpPr/>
          <p:nvPr userDrawn="1"/>
        </p:nvGrpSpPr>
        <p:grpSpPr>
          <a:xfrm>
            <a:off x="1295400" y="2476500"/>
            <a:ext cx="6965156" cy="3944812"/>
            <a:chOff x="388732" y="2085286"/>
            <a:chExt cx="4585051" cy="2596807"/>
          </a:xfrm>
        </p:grpSpPr>
        <p:grpSp>
          <p:nvGrpSpPr>
            <p:cNvPr id="8" name="Group 18">
              <a:extLst>
                <a:ext uri="{FF2B5EF4-FFF2-40B4-BE49-F238E27FC236}">
                  <a16:creationId xmlns:a16="http://schemas.microsoft.com/office/drawing/2014/main" id="{A34440DA-A069-5AD7-3FCA-FEDE230B549F}"/>
                </a:ext>
              </a:extLst>
            </p:cNvPr>
            <p:cNvGrpSpPr/>
            <p:nvPr/>
          </p:nvGrpSpPr>
          <p:grpSpPr>
            <a:xfrm>
              <a:off x="644383" y="2320097"/>
              <a:ext cx="4087643" cy="2056326"/>
              <a:chOff x="1176338" y="1449388"/>
              <a:chExt cx="4670426" cy="2349500"/>
            </a:xfrm>
            <a:solidFill>
              <a:schemeClr val="bg1">
                <a:lumMod val="85000"/>
              </a:schemeClr>
            </a:solidFill>
          </p:grpSpPr>
          <p:sp>
            <p:nvSpPr>
              <p:cNvPr id="27" name="Freeform 10">
                <a:extLst>
                  <a:ext uri="{FF2B5EF4-FFF2-40B4-BE49-F238E27FC236}">
                    <a16:creationId xmlns:a16="http://schemas.microsoft.com/office/drawing/2014/main" id="{AD28CB5D-0143-0C11-B926-DEFD898E3EC7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489326" y="2806700"/>
                <a:ext cx="2357438" cy="112713"/>
              </a:xfrm>
              <a:custGeom>
                <a:avLst/>
                <a:gdLst>
                  <a:gd name="T0" fmla="*/ 6 w 1485"/>
                  <a:gd name="T1" fmla="*/ 71 h 71"/>
                  <a:gd name="T2" fmla="*/ 24 w 1485"/>
                  <a:gd name="T3" fmla="*/ 70 h 71"/>
                  <a:gd name="T4" fmla="*/ 60 w 1485"/>
                  <a:gd name="T5" fmla="*/ 60 h 71"/>
                  <a:gd name="T6" fmla="*/ 113 w 1485"/>
                  <a:gd name="T7" fmla="*/ 57 h 71"/>
                  <a:gd name="T8" fmla="*/ 113 w 1485"/>
                  <a:gd name="T9" fmla="*/ 57 h 71"/>
                  <a:gd name="T10" fmla="*/ 151 w 1485"/>
                  <a:gd name="T11" fmla="*/ 64 h 71"/>
                  <a:gd name="T12" fmla="*/ 169 w 1485"/>
                  <a:gd name="T13" fmla="*/ 64 h 71"/>
                  <a:gd name="T14" fmla="*/ 204 w 1485"/>
                  <a:gd name="T15" fmla="*/ 54 h 71"/>
                  <a:gd name="T16" fmla="*/ 258 w 1485"/>
                  <a:gd name="T17" fmla="*/ 52 h 71"/>
                  <a:gd name="T18" fmla="*/ 258 w 1485"/>
                  <a:gd name="T19" fmla="*/ 52 h 71"/>
                  <a:gd name="T20" fmla="*/ 295 w 1485"/>
                  <a:gd name="T21" fmla="*/ 58 h 71"/>
                  <a:gd name="T22" fmla="*/ 313 w 1485"/>
                  <a:gd name="T23" fmla="*/ 58 h 71"/>
                  <a:gd name="T24" fmla="*/ 348 w 1485"/>
                  <a:gd name="T25" fmla="*/ 47 h 71"/>
                  <a:gd name="T26" fmla="*/ 402 w 1485"/>
                  <a:gd name="T27" fmla="*/ 45 h 71"/>
                  <a:gd name="T28" fmla="*/ 402 w 1485"/>
                  <a:gd name="T29" fmla="*/ 45 h 71"/>
                  <a:gd name="T30" fmla="*/ 439 w 1485"/>
                  <a:gd name="T31" fmla="*/ 53 h 71"/>
                  <a:gd name="T32" fmla="*/ 457 w 1485"/>
                  <a:gd name="T33" fmla="*/ 52 h 71"/>
                  <a:gd name="T34" fmla="*/ 492 w 1485"/>
                  <a:gd name="T35" fmla="*/ 42 h 71"/>
                  <a:gd name="T36" fmla="*/ 547 w 1485"/>
                  <a:gd name="T37" fmla="*/ 39 h 71"/>
                  <a:gd name="T38" fmla="*/ 547 w 1485"/>
                  <a:gd name="T39" fmla="*/ 39 h 71"/>
                  <a:gd name="T40" fmla="*/ 583 w 1485"/>
                  <a:gd name="T41" fmla="*/ 47 h 71"/>
                  <a:gd name="T42" fmla="*/ 601 w 1485"/>
                  <a:gd name="T43" fmla="*/ 46 h 71"/>
                  <a:gd name="T44" fmla="*/ 637 w 1485"/>
                  <a:gd name="T45" fmla="*/ 36 h 71"/>
                  <a:gd name="T46" fmla="*/ 691 w 1485"/>
                  <a:gd name="T47" fmla="*/ 34 h 71"/>
                  <a:gd name="T48" fmla="*/ 691 w 1485"/>
                  <a:gd name="T49" fmla="*/ 34 h 71"/>
                  <a:gd name="T50" fmla="*/ 727 w 1485"/>
                  <a:gd name="T51" fmla="*/ 40 h 71"/>
                  <a:gd name="T52" fmla="*/ 745 w 1485"/>
                  <a:gd name="T53" fmla="*/ 40 h 71"/>
                  <a:gd name="T54" fmla="*/ 781 w 1485"/>
                  <a:gd name="T55" fmla="*/ 29 h 71"/>
                  <a:gd name="T56" fmla="*/ 835 w 1485"/>
                  <a:gd name="T57" fmla="*/ 27 h 71"/>
                  <a:gd name="T58" fmla="*/ 835 w 1485"/>
                  <a:gd name="T59" fmla="*/ 27 h 71"/>
                  <a:gd name="T60" fmla="*/ 871 w 1485"/>
                  <a:gd name="T61" fmla="*/ 35 h 71"/>
                  <a:gd name="T62" fmla="*/ 889 w 1485"/>
                  <a:gd name="T63" fmla="*/ 34 h 71"/>
                  <a:gd name="T64" fmla="*/ 926 w 1485"/>
                  <a:gd name="T65" fmla="*/ 23 h 71"/>
                  <a:gd name="T66" fmla="*/ 980 w 1485"/>
                  <a:gd name="T67" fmla="*/ 21 h 71"/>
                  <a:gd name="T68" fmla="*/ 980 w 1485"/>
                  <a:gd name="T69" fmla="*/ 21 h 71"/>
                  <a:gd name="T70" fmla="*/ 1016 w 1485"/>
                  <a:gd name="T71" fmla="*/ 29 h 71"/>
                  <a:gd name="T72" fmla="*/ 1034 w 1485"/>
                  <a:gd name="T73" fmla="*/ 28 h 71"/>
                  <a:gd name="T74" fmla="*/ 1070 w 1485"/>
                  <a:gd name="T75" fmla="*/ 18 h 71"/>
                  <a:gd name="T76" fmla="*/ 1124 w 1485"/>
                  <a:gd name="T77" fmla="*/ 16 h 71"/>
                  <a:gd name="T78" fmla="*/ 1124 w 1485"/>
                  <a:gd name="T79" fmla="*/ 16 h 71"/>
                  <a:gd name="T80" fmla="*/ 1160 w 1485"/>
                  <a:gd name="T81" fmla="*/ 22 h 71"/>
                  <a:gd name="T82" fmla="*/ 1178 w 1485"/>
                  <a:gd name="T83" fmla="*/ 22 h 71"/>
                  <a:gd name="T84" fmla="*/ 1214 w 1485"/>
                  <a:gd name="T85" fmla="*/ 11 h 71"/>
                  <a:gd name="T86" fmla="*/ 1269 w 1485"/>
                  <a:gd name="T87" fmla="*/ 9 h 71"/>
                  <a:gd name="T88" fmla="*/ 1269 w 1485"/>
                  <a:gd name="T89" fmla="*/ 9 h 71"/>
                  <a:gd name="T90" fmla="*/ 1305 w 1485"/>
                  <a:gd name="T91" fmla="*/ 17 h 71"/>
                  <a:gd name="T92" fmla="*/ 1323 w 1485"/>
                  <a:gd name="T93" fmla="*/ 16 h 71"/>
                  <a:gd name="T94" fmla="*/ 1359 w 1485"/>
                  <a:gd name="T95" fmla="*/ 5 h 71"/>
                  <a:gd name="T96" fmla="*/ 1413 w 1485"/>
                  <a:gd name="T97" fmla="*/ 3 h 71"/>
                  <a:gd name="T98" fmla="*/ 1413 w 1485"/>
                  <a:gd name="T99" fmla="*/ 3 h 71"/>
                  <a:gd name="T100" fmla="*/ 1449 w 1485"/>
                  <a:gd name="T101" fmla="*/ 11 h 71"/>
                  <a:gd name="T102" fmla="*/ 1467 w 1485"/>
                  <a:gd name="T103" fmla="*/ 10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1485" h="71">
                    <a:moveTo>
                      <a:pt x="6" y="62"/>
                    </a:moveTo>
                    <a:lnTo>
                      <a:pt x="0" y="62"/>
                    </a:lnTo>
                    <a:lnTo>
                      <a:pt x="0" y="71"/>
                    </a:lnTo>
                    <a:lnTo>
                      <a:pt x="6" y="71"/>
                    </a:lnTo>
                    <a:lnTo>
                      <a:pt x="6" y="62"/>
                    </a:lnTo>
                    <a:moveTo>
                      <a:pt x="42" y="60"/>
                    </a:moveTo>
                    <a:lnTo>
                      <a:pt x="24" y="61"/>
                    </a:lnTo>
                    <a:lnTo>
                      <a:pt x="24" y="70"/>
                    </a:lnTo>
                    <a:lnTo>
                      <a:pt x="42" y="69"/>
                    </a:lnTo>
                    <a:lnTo>
                      <a:pt x="42" y="60"/>
                    </a:lnTo>
                    <a:moveTo>
                      <a:pt x="78" y="58"/>
                    </a:moveTo>
                    <a:lnTo>
                      <a:pt x="60" y="60"/>
                    </a:lnTo>
                    <a:lnTo>
                      <a:pt x="60" y="69"/>
                    </a:lnTo>
                    <a:lnTo>
                      <a:pt x="78" y="68"/>
                    </a:lnTo>
                    <a:lnTo>
                      <a:pt x="78" y="58"/>
                    </a:lnTo>
                    <a:moveTo>
                      <a:pt x="113" y="57"/>
                    </a:moveTo>
                    <a:lnTo>
                      <a:pt x="96" y="57"/>
                    </a:lnTo>
                    <a:lnTo>
                      <a:pt x="96" y="66"/>
                    </a:lnTo>
                    <a:lnTo>
                      <a:pt x="114" y="66"/>
                    </a:lnTo>
                    <a:lnTo>
                      <a:pt x="113" y="57"/>
                    </a:lnTo>
                    <a:moveTo>
                      <a:pt x="149" y="56"/>
                    </a:moveTo>
                    <a:lnTo>
                      <a:pt x="131" y="56"/>
                    </a:lnTo>
                    <a:lnTo>
                      <a:pt x="132" y="65"/>
                    </a:lnTo>
                    <a:lnTo>
                      <a:pt x="151" y="64"/>
                    </a:lnTo>
                    <a:lnTo>
                      <a:pt x="149" y="56"/>
                    </a:lnTo>
                    <a:moveTo>
                      <a:pt x="186" y="54"/>
                    </a:moveTo>
                    <a:lnTo>
                      <a:pt x="167" y="55"/>
                    </a:lnTo>
                    <a:lnTo>
                      <a:pt x="169" y="64"/>
                    </a:lnTo>
                    <a:lnTo>
                      <a:pt x="187" y="63"/>
                    </a:lnTo>
                    <a:lnTo>
                      <a:pt x="186" y="54"/>
                    </a:lnTo>
                    <a:moveTo>
                      <a:pt x="222" y="53"/>
                    </a:moveTo>
                    <a:lnTo>
                      <a:pt x="204" y="54"/>
                    </a:lnTo>
                    <a:lnTo>
                      <a:pt x="205" y="63"/>
                    </a:lnTo>
                    <a:lnTo>
                      <a:pt x="223" y="62"/>
                    </a:lnTo>
                    <a:lnTo>
                      <a:pt x="222" y="53"/>
                    </a:lnTo>
                    <a:moveTo>
                      <a:pt x="258" y="52"/>
                    </a:moveTo>
                    <a:lnTo>
                      <a:pt x="240" y="52"/>
                    </a:lnTo>
                    <a:lnTo>
                      <a:pt x="241" y="61"/>
                    </a:lnTo>
                    <a:lnTo>
                      <a:pt x="259" y="61"/>
                    </a:lnTo>
                    <a:lnTo>
                      <a:pt x="258" y="52"/>
                    </a:lnTo>
                    <a:moveTo>
                      <a:pt x="294" y="49"/>
                    </a:moveTo>
                    <a:lnTo>
                      <a:pt x="276" y="51"/>
                    </a:lnTo>
                    <a:lnTo>
                      <a:pt x="277" y="60"/>
                    </a:lnTo>
                    <a:lnTo>
                      <a:pt x="295" y="58"/>
                    </a:lnTo>
                    <a:lnTo>
                      <a:pt x="294" y="49"/>
                    </a:lnTo>
                    <a:moveTo>
                      <a:pt x="330" y="48"/>
                    </a:moveTo>
                    <a:lnTo>
                      <a:pt x="312" y="49"/>
                    </a:lnTo>
                    <a:lnTo>
                      <a:pt x="313" y="58"/>
                    </a:lnTo>
                    <a:lnTo>
                      <a:pt x="331" y="57"/>
                    </a:lnTo>
                    <a:lnTo>
                      <a:pt x="330" y="48"/>
                    </a:lnTo>
                    <a:moveTo>
                      <a:pt x="366" y="47"/>
                    </a:moveTo>
                    <a:lnTo>
                      <a:pt x="348" y="47"/>
                    </a:lnTo>
                    <a:lnTo>
                      <a:pt x="349" y="56"/>
                    </a:lnTo>
                    <a:lnTo>
                      <a:pt x="367" y="56"/>
                    </a:lnTo>
                    <a:lnTo>
                      <a:pt x="366" y="47"/>
                    </a:lnTo>
                    <a:moveTo>
                      <a:pt x="402" y="45"/>
                    </a:moveTo>
                    <a:lnTo>
                      <a:pt x="384" y="46"/>
                    </a:lnTo>
                    <a:lnTo>
                      <a:pt x="385" y="55"/>
                    </a:lnTo>
                    <a:lnTo>
                      <a:pt x="403" y="54"/>
                    </a:lnTo>
                    <a:lnTo>
                      <a:pt x="402" y="45"/>
                    </a:lnTo>
                    <a:moveTo>
                      <a:pt x="438" y="44"/>
                    </a:moveTo>
                    <a:lnTo>
                      <a:pt x="420" y="45"/>
                    </a:lnTo>
                    <a:lnTo>
                      <a:pt x="421" y="54"/>
                    </a:lnTo>
                    <a:lnTo>
                      <a:pt x="439" y="53"/>
                    </a:lnTo>
                    <a:lnTo>
                      <a:pt x="438" y="44"/>
                    </a:lnTo>
                    <a:moveTo>
                      <a:pt x="474" y="43"/>
                    </a:moveTo>
                    <a:lnTo>
                      <a:pt x="456" y="43"/>
                    </a:lnTo>
                    <a:lnTo>
                      <a:pt x="457" y="52"/>
                    </a:lnTo>
                    <a:lnTo>
                      <a:pt x="475" y="52"/>
                    </a:lnTo>
                    <a:lnTo>
                      <a:pt x="474" y="43"/>
                    </a:lnTo>
                    <a:moveTo>
                      <a:pt x="510" y="40"/>
                    </a:moveTo>
                    <a:lnTo>
                      <a:pt x="492" y="42"/>
                    </a:lnTo>
                    <a:lnTo>
                      <a:pt x="494" y="51"/>
                    </a:lnTo>
                    <a:lnTo>
                      <a:pt x="512" y="49"/>
                    </a:lnTo>
                    <a:lnTo>
                      <a:pt x="510" y="40"/>
                    </a:lnTo>
                    <a:moveTo>
                      <a:pt x="547" y="39"/>
                    </a:moveTo>
                    <a:lnTo>
                      <a:pt x="528" y="40"/>
                    </a:lnTo>
                    <a:lnTo>
                      <a:pt x="530" y="49"/>
                    </a:lnTo>
                    <a:lnTo>
                      <a:pt x="547" y="48"/>
                    </a:lnTo>
                    <a:lnTo>
                      <a:pt x="547" y="39"/>
                    </a:lnTo>
                    <a:moveTo>
                      <a:pt x="583" y="38"/>
                    </a:moveTo>
                    <a:lnTo>
                      <a:pt x="565" y="38"/>
                    </a:lnTo>
                    <a:lnTo>
                      <a:pt x="565" y="47"/>
                    </a:lnTo>
                    <a:lnTo>
                      <a:pt x="583" y="47"/>
                    </a:lnTo>
                    <a:lnTo>
                      <a:pt x="583" y="38"/>
                    </a:lnTo>
                    <a:moveTo>
                      <a:pt x="619" y="36"/>
                    </a:moveTo>
                    <a:lnTo>
                      <a:pt x="601" y="37"/>
                    </a:lnTo>
                    <a:lnTo>
                      <a:pt x="601" y="46"/>
                    </a:lnTo>
                    <a:lnTo>
                      <a:pt x="619" y="45"/>
                    </a:lnTo>
                    <a:lnTo>
                      <a:pt x="619" y="36"/>
                    </a:lnTo>
                    <a:moveTo>
                      <a:pt x="655" y="35"/>
                    </a:moveTo>
                    <a:lnTo>
                      <a:pt x="637" y="36"/>
                    </a:lnTo>
                    <a:lnTo>
                      <a:pt x="637" y="45"/>
                    </a:lnTo>
                    <a:lnTo>
                      <a:pt x="655" y="44"/>
                    </a:lnTo>
                    <a:lnTo>
                      <a:pt x="655" y="35"/>
                    </a:lnTo>
                    <a:moveTo>
                      <a:pt x="691" y="34"/>
                    </a:moveTo>
                    <a:lnTo>
                      <a:pt x="673" y="34"/>
                    </a:lnTo>
                    <a:lnTo>
                      <a:pt x="673" y="43"/>
                    </a:lnTo>
                    <a:lnTo>
                      <a:pt x="691" y="43"/>
                    </a:lnTo>
                    <a:lnTo>
                      <a:pt x="691" y="34"/>
                    </a:lnTo>
                    <a:moveTo>
                      <a:pt x="727" y="31"/>
                    </a:moveTo>
                    <a:lnTo>
                      <a:pt x="709" y="33"/>
                    </a:lnTo>
                    <a:lnTo>
                      <a:pt x="709" y="42"/>
                    </a:lnTo>
                    <a:lnTo>
                      <a:pt x="727" y="40"/>
                    </a:lnTo>
                    <a:lnTo>
                      <a:pt x="727" y="31"/>
                    </a:lnTo>
                    <a:moveTo>
                      <a:pt x="763" y="30"/>
                    </a:moveTo>
                    <a:lnTo>
                      <a:pt x="745" y="31"/>
                    </a:lnTo>
                    <a:lnTo>
                      <a:pt x="745" y="40"/>
                    </a:lnTo>
                    <a:lnTo>
                      <a:pt x="763" y="39"/>
                    </a:lnTo>
                    <a:lnTo>
                      <a:pt x="763" y="30"/>
                    </a:lnTo>
                    <a:moveTo>
                      <a:pt x="799" y="29"/>
                    </a:moveTo>
                    <a:lnTo>
                      <a:pt x="781" y="29"/>
                    </a:lnTo>
                    <a:lnTo>
                      <a:pt x="781" y="38"/>
                    </a:lnTo>
                    <a:lnTo>
                      <a:pt x="799" y="38"/>
                    </a:lnTo>
                    <a:lnTo>
                      <a:pt x="799" y="29"/>
                    </a:lnTo>
                    <a:moveTo>
                      <a:pt x="835" y="27"/>
                    </a:moveTo>
                    <a:lnTo>
                      <a:pt x="817" y="28"/>
                    </a:lnTo>
                    <a:lnTo>
                      <a:pt x="817" y="37"/>
                    </a:lnTo>
                    <a:lnTo>
                      <a:pt x="835" y="36"/>
                    </a:lnTo>
                    <a:lnTo>
                      <a:pt x="835" y="27"/>
                    </a:lnTo>
                    <a:moveTo>
                      <a:pt x="871" y="26"/>
                    </a:moveTo>
                    <a:lnTo>
                      <a:pt x="853" y="27"/>
                    </a:lnTo>
                    <a:lnTo>
                      <a:pt x="853" y="36"/>
                    </a:lnTo>
                    <a:lnTo>
                      <a:pt x="871" y="35"/>
                    </a:lnTo>
                    <a:lnTo>
                      <a:pt x="871" y="26"/>
                    </a:lnTo>
                    <a:moveTo>
                      <a:pt x="908" y="25"/>
                    </a:moveTo>
                    <a:lnTo>
                      <a:pt x="889" y="25"/>
                    </a:lnTo>
                    <a:lnTo>
                      <a:pt x="889" y="34"/>
                    </a:lnTo>
                    <a:lnTo>
                      <a:pt x="908" y="34"/>
                    </a:lnTo>
                    <a:lnTo>
                      <a:pt x="908" y="25"/>
                    </a:lnTo>
                    <a:moveTo>
                      <a:pt x="944" y="22"/>
                    </a:moveTo>
                    <a:lnTo>
                      <a:pt x="926" y="23"/>
                    </a:lnTo>
                    <a:lnTo>
                      <a:pt x="926" y="33"/>
                    </a:lnTo>
                    <a:lnTo>
                      <a:pt x="944" y="31"/>
                    </a:lnTo>
                    <a:lnTo>
                      <a:pt x="944" y="22"/>
                    </a:lnTo>
                    <a:moveTo>
                      <a:pt x="980" y="21"/>
                    </a:moveTo>
                    <a:lnTo>
                      <a:pt x="962" y="22"/>
                    </a:lnTo>
                    <a:lnTo>
                      <a:pt x="962" y="31"/>
                    </a:lnTo>
                    <a:lnTo>
                      <a:pt x="980" y="30"/>
                    </a:lnTo>
                    <a:lnTo>
                      <a:pt x="980" y="21"/>
                    </a:lnTo>
                    <a:moveTo>
                      <a:pt x="1016" y="20"/>
                    </a:moveTo>
                    <a:lnTo>
                      <a:pt x="998" y="20"/>
                    </a:lnTo>
                    <a:lnTo>
                      <a:pt x="998" y="29"/>
                    </a:lnTo>
                    <a:lnTo>
                      <a:pt x="1016" y="29"/>
                    </a:lnTo>
                    <a:lnTo>
                      <a:pt x="1016" y="20"/>
                    </a:lnTo>
                    <a:moveTo>
                      <a:pt x="1052" y="18"/>
                    </a:moveTo>
                    <a:lnTo>
                      <a:pt x="1034" y="19"/>
                    </a:lnTo>
                    <a:lnTo>
                      <a:pt x="1034" y="28"/>
                    </a:lnTo>
                    <a:lnTo>
                      <a:pt x="1052" y="27"/>
                    </a:lnTo>
                    <a:lnTo>
                      <a:pt x="1052" y="18"/>
                    </a:lnTo>
                    <a:moveTo>
                      <a:pt x="1088" y="17"/>
                    </a:moveTo>
                    <a:lnTo>
                      <a:pt x="1070" y="18"/>
                    </a:lnTo>
                    <a:lnTo>
                      <a:pt x="1070" y="27"/>
                    </a:lnTo>
                    <a:lnTo>
                      <a:pt x="1088" y="26"/>
                    </a:lnTo>
                    <a:lnTo>
                      <a:pt x="1088" y="17"/>
                    </a:lnTo>
                    <a:moveTo>
                      <a:pt x="1124" y="16"/>
                    </a:moveTo>
                    <a:lnTo>
                      <a:pt x="1106" y="16"/>
                    </a:lnTo>
                    <a:lnTo>
                      <a:pt x="1106" y="25"/>
                    </a:lnTo>
                    <a:lnTo>
                      <a:pt x="1124" y="25"/>
                    </a:lnTo>
                    <a:lnTo>
                      <a:pt x="1124" y="16"/>
                    </a:lnTo>
                    <a:moveTo>
                      <a:pt x="1160" y="13"/>
                    </a:moveTo>
                    <a:lnTo>
                      <a:pt x="1142" y="14"/>
                    </a:lnTo>
                    <a:lnTo>
                      <a:pt x="1142" y="23"/>
                    </a:lnTo>
                    <a:lnTo>
                      <a:pt x="1160" y="22"/>
                    </a:lnTo>
                    <a:lnTo>
                      <a:pt x="1160" y="13"/>
                    </a:lnTo>
                    <a:moveTo>
                      <a:pt x="1196" y="12"/>
                    </a:moveTo>
                    <a:lnTo>
                      <a:pt x="1178" y="13"/>
                    </a:lnTo>
                    <a:lnTo>
                      <a:pt x="1178" y="22"/>
                    </a:lnTo>
                    <a:lnTo>
                      <a:pt x="1196" y="21"/>
                    </a:lnTo>
                    <a:lnTo>
                      <a:pt x="1196" y="12"/>
                    </a:lnTo>
                    <a:moveTo>
                      <a:pt x="1232" y="11"/>
                    </a:moveTo>
                    <a:lnTo>
                      <a:pt x="1214" y="11"/>
                    </a:lnTo>
                    <a:lnTo>
                      <a:pt x="1214" y="20"/>
                    </a:lnTo>
                    <a:lnTo>
                      <a:pt x="1232" y="20"/>
                    </a:lnTo>
                    <a:lnTo>
                      <a:pt x="1232" y="11"/>
                    </a:lnTo>
                    <a:moveTo>
                      <a:pt x="1269" y="9"/>
                    </a:moveTo>
                    <a:lnTo>
                      <a:pt x="1251" y="10"/>
                    </a:lnTo>
                    <a:lnTo>
                      <a:pt x="1251" y="19"/>
                    </a:lnTo>
                    <a:lnTo>
                      <a:pt x="1269" y="18"/>
                    </a:lnTo>
                    <a:lnTo>
                      <a:pt x="1269" y="9"/>
                    </a:lnTo>
                    <a:moveTo>
                      <a:pt x="1305" y="8"/>
                    </a:moveTo>
                    <a:lnTo>
                      <a:pt x="1287" y="9"/>
                    </a:lnTo>
                    <a:lnTo>
                      <a:pt x="1287" y="18"/>
                    </a:lnTo>
                    <a:lnTo>
                      <a:pt x="1305" y="17"/>
                    </a:lnTo>
                    <a:lnTo>
                      <a:pt x="1305" y="8"/>
                    </a:lnTo>
                    <a:moveTo>
                      <a:pt x="1341" y="7"/>
                    </a:moveTo>
                    <a:lnTo>
                      <a:pt x="1323" y="7"/>
                    </a:lnTo>
                    <a:lnTo>
                      <a:pt x="1323" y="16"/>
                    </a:lnTo>
                    <a:lnTo>
                      <a:pt x="1341" y="16"/>
                    </a:lnTo>
                    <a:lnTo>
                      <a:pt x="1341" y="7"/>
                    </a:lnTo>
                    <a:moveTo>
                      <a:pt x="1377" y="4"/>
                    </a:moveTo>
                    <a:lnTo>
                      <a:pt x="1359" y="5"/>
                    </a:lnTo>
                    <a:lnTo>
                      <a:pt x="1359" y="14"/>
                    </a:lnTo>
                    <a:lnTo>
                      <a:pt x="1377" y="13"/>
                    </a:lnTo>
                    <a:lnTo>
                      <a:pt x="1377" y="4"/>
                    </a:lnTo>
                    <a:moveTo>
                      <a:pt x="1413" y="3"/>
                    </a:moveTo>
                    <a:lnTo>
                      <a:pt x="1395" y="4"/>
                    </a:lnTo>
                    <a:lnTo>
                      <a:pt x="1395" y="13"/>
                    </a:lnTo>
                    <a:lnTo>
                      <a:pt x="1413" y="12"/>
                    </a:lnTo>
                    <a:lnTo>
                      <a:pt x="1413" y="3"/>
                    </a:lnTo>
                    <a:moveTo>
                      <a:pt x="1448" y="2"/>
                    </a:moveTo>
                    <a:lnTo>
                      <a:pt x="1430" y="2"/>
                    </a:lnTo>
                    <a:lnTo>
                      <a:pt x="1431" y="11"/>
                    </a:lnTo>
                    <a:lnTo>
                      <a:pt x="1449" y="11"/>
                    </a:lnTo>
                    <a:lnTo>
                      <a:pt x="1448" y="2"/>
                    </a:lnTo>
                    <a:moveTo>
                      <a:pt x="1484" y="0"/>
                    </a:moveTo>
                    <a:lnTo>
                      <a:pt x="1466" y="1"/>
                    </a:lnTo>
                    <a:lnTo>
                      <a:pt x="1467" y="10"/>
                    </a:lnTo>
                    <a:lnTo>
                      <a:pt x="1485" y="9"/>
                    </a:lnTo>
                    <a:lnTo>
                      <a:pt x="1484" y="0"/>
                    </a:ln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阿里巴巴普惠体" panose="00020600040101010101" pitchFamily="18" charset="-122"/>
                  <a:ea typeface="阿里巴巴普惠体" panose="00020600040101010101" pitchFamily="18" charset="-122"/>
                  <a:cs typeface="阿里巴巴普惠体" panose="00020600040101010101" pitchFamily="18" charset="-122"/>
                  <a:sym typeface="Gen Jyuu Gothic Monospace Regul" panose="020B0309020203020207" pitchFamily="49" charset="-128"/>
                </a:endParaRPr>
              </a:p>
            </p:txBody>
          </p:sp>
          <p:grpSp>
            <p:nvGrpSpPr>
              <p:cNvPr id="28" name="Group 38">
                <a:extLst>
                  <a:ext uri="{FF2B5EF4-FFF2-40B4-BE49-F238E27FC236}">
                    <a16:creationId xmlns:a16="http://schemas.microsoft.com/office/drawing/2014/main" id="{6EFBCC00-8E11-D2F8-9362-7A4AA85F615B}"/>
                  </a:ext>
                </a:extLst>
              </p:cNvPr>
              <p:cNvGrpSpPr/>
              <p:nvPr/>
            </p:nvGrpSpPr>
            <p:grpSpPr>
              <a:xfrm>
                <a:off x="1176338" y="1449388"/>
                <a:ext cx="4670426" cy="2349500"/>
                <a:chOff x="1176338" y="1449388"/>
                <a:chExt cx="4670426" cy="2349500"/>
              </a:xfrm>
              <a:grpFill/>
            </p:grpSpPr>
            <p:sp>
              <p:nvSpPr>
                <p:cNvPr id="29" name="Freeform 5">
                  <a:extLst>
                    <a:ext uri="{FF2B5EF4-FFF2-40B4-BE49-F238E27FC236}">
                      <a16:creationId xmlns:a16="http://schemas.microsoft.com/office/drawing/2014/main" id="{751BC491-7AD3-B374-4399-3C58A88A637F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1374776" y="1581150"/>
                  <a:ext cx="4300538" cy="2200275"/>
                </a:xfrm>
                <a:custGeom>
                  <a:avLst/>
                  <a:gdLst>
                    <a:gd name="T0" fmla="*/ 2684 w 2709"/>
                    <a:gd name="T1" fmla="*/ 1343 h 1386"/>
                    <a:gd name="T2" fmla="*/ 2658 w 2709"/>
                    <a:gd name="T3" fmla="*/ 1275 h 1386"/>
                    <a:gd name="T4" fmla="*/ 2633 w 2709"/>
                    <a:gd name="T5" fmla="*/ 1207 h 1386"/>
                    <a:gd name="T6" fmla="*/ 2607 w 2709"/>
                    <a:gd name="T7" fmla="*/ 1140 h 1386"/>
                    <a:gd name="T8" fmla="*/ 2583 w 2709"/>
                    <a:gd name="T9" fmla="*/ 1072 h 1386"/>
                    <a:gd name="T10" fmla="*/ 2557 w 2709"/>
                    <a:gd name="T11" fmla="*/ 1004 h 1386"/>
                    <a:gd name="T12" fmla="*/ 2532 w 2709"/>
                    <a:gd name="T13" fmla="*/ 937 h 1386"/>
                    <a:gd name="T14" fmla="*/ 2506 w 2709"/>
                    <a:gd name="T15" fmla="*/ 869 h 1386"/>
                    <a:gd name="T16" fmla="*/ 2481 w 2709"/>
                    <a:gd name="T17" fmla="*/ 802 h 1386"/>
                    <a:gd name="T18" fmla="*/ 2455 w 2709"/>
                    <a:gd name="T19" fmla="*/ 735 h 1386"/>
                    <a:gd name="T20" fmla="*/ 2429 w 2709"/>
                    <a:gd name="T21" fmla="*/ 667 h 1386"/>
                    <a:gd name="T22" fmla="*/ 2404 w 2709"/>
                    <a:gd name="T23" fmla="*/ 599 h 1386"/>
                    <a:gd name="T24" fmla="*/ 2378 w 2709"/>
                    <a:gd name="T25" fmla="*/ 531 h 1386"/>
                    <a:gd name="T26" fmla="*/ 2353 w 2709"/>
                    <a:gd name="T27" fmla="*/ 464 h 1386"/>
                    <a:gd name="T28" fmla="*/ 2340 w 2709"/>
                    <a:gd name="T29" fmla="*/ 403 h 1386"/>
                    <a:gd name="T30" fmla="*/ 2273 w 2709"/>
                    <a:gd name="T31" fmla="*/ 385 h 1386"/>
                    <a:gd name="T32" fmla="*/ 2207 w 2709"/>
                    <a:gd name="T33" fmla="*/ 358 h 1386"/>
                    <a:gd name="T34" fmla="*/ 2139 w 2709"/>
                    <a:gd name="T35" fmla="*/ 331 h 1386"/>
                    <a:gd name="T36" fmla="*/ 2073 w 2709"/>
                    <a:gd name="T37" fmla="*/ 303 h 1386"/>
                    <a:gd name="T38" fmla="*/ 2006 w 2709"/>
                    <a:gd name="T39" fmla="*/ 276 h 1386"/>
                    <a:gd name="T40" fmla="*/ 1938 w 2709"/>
                    <a:gd name="T41" fmla="*/ 249 h 1386"/>
                    <a:gd name="T42" fmla="*/ 1872 w 2709"/>
                    <a:gd name="T43" fmla="*/ 222 h 1386"/>
                    <a:gd name="T44" fmla="*/ 1805 w 2709"/>
                    <a:gd name="T45" fmla="*/ 195 h 1386"/>
                    <a:gd name="T46" fmla="*/ 1738 w 2709"/>
                    <a:gd name="T47" fmla="*/ 168 h 1386"/>
                    <a:gd name="T48" fmla="*/ 1671 w 2709"/>
                    <a:gd name="T49" fmla="*/ 141 h 1386"/>
                    <a:gd name="T50" fmla="*/ 1604 w 2709"/>
                    <a:gd name="T51" fmla="*/ 114 h 1386"/>
                    <a:gd name="T52" fmla="*/ 1538 w 2709"/>
                    <a:gd name="T53" fmla="*/ 87 h 1386"/>
                    <a:gd name="T54" fmla="*/ 1470 w 2709"/>
                    <a:gd name="T55" fmla="*/ 60 h 1386"/>
                    <a:gd name="T56" fmla="*/ 1404 w 2709"/>
                    <a:gd name="T57" fmla="*/ 33 h 1386"/>
                    <a:gd name="T58" fmla="*/ 1339 w 2709"/>
                    <a:gd name="T59" fmla="*/ 9 h 1386"/>
                    <a:gd name="T60" fmla="*/ 1272 w 2709"/>
                    <a:gd name="T61" fmla="*/ 34 h 1386"/>
                    <a:gd name="T62" fmla="*/ 1204 w 2709"/>
                    <a:gd name="T63" fmla="*/ 59 h 1386"/>
                    <a:gd name="T64" fmla="*/ 1136 w 2709"/>
                    <a:gd name="T65" fmla="*/ 83 h 1386"/>
                    <a:gd name="T66" fmla="*/ 1069 w 2709"/>
                    <a:gd name="T67" fmla="*/ 108 h 1386"/>
                    <a:gd name="T68" fmla="*/ 1001 w 2709"/>
                    <a:gd name="T69" fmla="*/ 133 h 1386"/>
                    <a:gd name="T70" fmla="*/ 933 w 2709"/>
                    <a:gd name="T71" fmla="*/ 158 h 1386"/>
                    <a:gd name="T72" fmla="*/ 865 w 2709"/>
                    <a:gd name="T73" fmla="*/ 183 h 1386"/>
                    <a:gd name="T74" fmla="*/ 798 w 2709"/>
                    <a:gd name="T75" fmla="*/ 208 h 1386"/>
                    <a:gd name="T76" fmla="*/ 730 w 2709"/>
                    <a:gd name="T77" fmla="*/ 232 h 1386"/>
                    <a:gd name="T78" fmla="*/ 662 w 2709"/>
                    <a:gd name="T79" fmla="*/ 257 h 1386"/>
                    <a:gd name="T80" fmla="*/ 595 w 2709"/>
                    <a:gd name="T81" fmla="*/ 283 h 1386"/>
                    <a:gd name="T82" fmla="*/ 527 w 2709"/>
                    <a:gd name="T83" fmla="*/ 308 h 1386"/>
                    <a:gd name="T84" fmla="*/ 459 w 2709"/>
                    <a:gd name="T85" fmla="*/ 333 h 1386"/>
                    <a:gd name="T86" fmla="*/ 392 w 2709"/>
                    <a:gd name="T87" fmla="*/ 358 h 1386"/>
                    <a:gd name="T88" fmla="*/ 356 w 2709"/>
                    <a:gd name="T89" fmla="*/ 410 h 1386"/>
                    <a:gd name="T90" fmla="*/ 331 w 2709"/>
                    <a:gd name="T91" fmla="*/ 477 h 1386"/>
                    <a:gd name="T92" fmla="*/ 306 w 2709"/>
                    <a:gd name="T93" fmla="*/ 545 h 1386"/>
                    <a:gd name="T94" fmla="*/ 280 w 2709"/>
                    <a:gd name="T95" fmla="*/ 613 h 1386"/>
                    <a:gd name="T96" fmla="*/ 255 w 2709"/>
                    <a:gd name="T97" fmla="*/ 680 h 1386"/>
                    <a:gd name="T98" fmla="*/ 229 w 2709"/>
                    <a:gd name="T99" fmla="*/ 748 h 1386"/>
                    <a:gd name="T100" fmla="*/ 204 w 2709"/>
                    <a:gd name="T101" fmla="*/ 816 h 1386"/>
                    <a:gd name="T102" fmla="*/ 180 w 2709"/>
                    <a:gd name="T103" fmla="*/ 884 h 1386"/>
                    <a:gd name="T104" fmla="*/ 154 w 2709"/>
                    <a:gd name="T105" fmla="*/ 951 h 1386"/>
                    <a:gd name="T106" fmla="*/ 129 w 2709"/>
                    <a:gd name="T107" fmla="*/ 1019 h 1386"/>
                    <a:gd name="T108" fmla="*/ 104 w 2709"/>
                    <a:gd name="T109" fmla="*/ 1087 h 1386"/>
                    <a:gd name="T110" fmla="*/ 78 w 2709"/>
                    <a:gd name="T111" fmla="*/ 1154 h 1386"/>
                    <a:gd name="T112" fmla="*/ 53 w 2709"/>
                    <a:gd name="T113" fmla="*/ 1222 h 1386"/>
                    <a:gd name="T114" fmla="*/ 28 w 2709"/>
                    <a:gd name="T115" fmla="*/ 1290 h 138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2709" h="1386">
                      <a:moveTo>
                        <a:pt x="2696" y="1377"/>
                      </a:moveTo>
                      <a:lnTo>
                        <a:pt x="2701" y="1386"/>
                      </a:lnTo>
                      <a:lnTo>
                        <a:pt x="2709" y="1383"/>
                      </a:lnTo>
                      <a:lnTo>
                        <a:pt x="2705" y="1373"/>
                      </a:lnTo>
                      <a:lnTo>
                        <a:pt x="2696" y="1377"/>
                      </a:lnTo>
                      <a:close/>
                      <a:moveTo>
                        <a:pt x="2684" y="1343"/>
                      </a:moveTo>
                      <a:lnTo>
                        <a:pt x="2691" y="1360"/>
                      </a:lnTo>
                      <a:lnTo>
                        <a:pt x="2699" y="1356"/>
                      </a:lnTo>
                      <a:lnTo>
                        <a:pt x="2692" y="1339"/>
                      </a:lnTo>
                      <a:lnTo>
                        <a:pt x="2684" y="1343"/>
                      </a:lnTo>
                      <a:close/>
                      <a:moveTo>
                        <a:pt x="2672" y="1309"/>
                      </a:moveTo>
                      <a:lnTo>
                        <a:pt x="2677" y="1326"/>
                      </a:lnTo>
                      <a:lnTo>
                        <a:pt x="2686" y="1323"/>
                      </a:lnTo>
                      <a:lnTo>
                        <a:pt x="2680" y="1306"/>
                      </a:lnTo>
                      <a:lnTo>
                        <a:pt x="2672" y="1309"/>
                      </a:lnTo>
                      <a:close/>
                      <a:moveTo>
                        <a:pt x="2658" y="1275"/>
                      </a:moveTo>
                      <a:lnTo>
                        <a:pt x="2665" y="1292"/>
                      </a:lnTo>
                      <a:lnTo>
                        <a:pt x="2674" y="1289"/>
                      </a:lnTo>
                      <a:lnTo>
                        <a:pt x="2667" y="1272"/>
                      </a:lnTo>
                      <a:lnTo>
                        <a:pt x="2658" y="1275"/>
                      </a:lnTo>
                      <a:close/>
                      <a:moveTo>
                        <a:pt x="2646" y="1241"/>
                      </a:moveTo>
                      <a:lnTo>
                        <a:pt x="2652" y="1258"/>
                      </a:lnTo>
                      <a:lnTo>
                        <a:pt x="2660" y="1255"/>
                      </a:lnTo>
                      <a:lnTo>
                        <a:pt x="2655" y="1238"/>
                      </a:lnTo>
                      <a:lnTo>
                        <a:pt x="2646" y="1241"/>
                      </a:lnTo>
                      <a:close/>
                      <a:moveTo>
                        <a:pt x="2633" y="1207"/>
                      </a:moveTo>
                      <a:lnTo>
                        <a:pt x="2639" y="1224"/>
                      </a:lnTo>
                      <a:lnTo>
                        <a:pt x="2648" y="1221"/>
                      </a:lnTo>
                      <a:lnTo>
                        <a:pt x="2641" y="1204"/>
                      </a:lnTo>
                      <a:lnTo>
                        <a:pt x="2633" y="1207"/>
                      </a:lnTo>
                      <a:close/>
                      <a:moveTo>
                        <a:pt x="2621" y="1174"/>
                      </a:moveTo>
                      <a:lnTo>
                        <a:pt x="2626" y="1190"/>
                      </a:lnTo>
                      <a:lnTo>
                        <a:pt x="2636" y="1187"/>
                      </a:lnTo>
                      <a:lnTo>
                        <a:pt x="2629" y="1170"/>
                      </a:lnTo>
                      <a:lnTo>
                        <a:pt x="2621" y="1174"/>
                      </a:lnTo>
                      <a:close/>
                      <a:moveTo>
                        <a:pt x="2607" y="1140"/>
                      </a:moveTo>
                      <a:lnTo>
                        <a:pt x="2614" y="1157"/>
                      </a:lnTo>
                      <a:lnTo>
                        <a:pt x="2622" y="1153"/>
                      </a:lnTo>
                      <a:lnTo>
                        <a:pt x="2616" y="1136"/>
                      </a:lnTo>
                      <a:lnTo>
                        <a:pt x="2607" y="1140"/>
                      </a:lnTo>
                      <a:close/>
                      <a:moveTo>
                        <a:pt x="2595" y="1106"/>
                      </a:moveTo>
                      <a:lnTo>
                        <a:pt x="2602" y="1123"/>
                      </a:lnTo>
                      <a:lnTo>
                        <a:pt x="2610" y="1119"/>
                      </a:lnTo>
                      <a:lnTo>
                        <a:pt x="2604" y="1102"/>
                      </a:lnTo>
                      <a:lnTo>
                        <a:pt x="2595" y="1106"/>
                      </a:lnTo>
                      <a:close/>
                      <a:moveTo>
                        <a:pt x="2583" y="1072"/>
                      </a:moveTo>
                      <a:lnTo>
                        <a:pt x="2588" y="1089"/>
                      </a:lnTo>
                      <a:lnTo>
                        <a:pt x="2597" y="1086"/>
                      </a:lnTo>
                      <a:lnTo>
                        <a:pt x="2590" y="1069"/>
                      </a:lnTo>
                      <a:lnTo>
                        <a:pt x="2583" y="1072"/>
                      </a:lnTo>
                      <a:close/>
                      <a:moveTo>
                        <a:pt x="2569" y="1038"/>
                      </a:moveTo>
                      <a:lnTo>
                        <a:pt x="2576" y="1055"/>
                      </a:lnTo>
                      <a:lnTo>
                        <a:pt x="2585" y="1052"/>
                      </a:lnTo>
                      <a:lnTo>
                        <a:pt x="2578" y="1035"/>
                      </a:lnTo>
                      <a:lnTo>
                        <a:pt x="2569" y="1038"/>
                      </a:lnTo>
                      <a:close/>
                      <a:moveTo>
                        <a:pt x="2557" y="1004"/>
                      </a:moveTo>
                      <a:lnTo>
                        <a:pt x="2563" y="1021"/>
                      </a:lnTo>
                      <a:lnTo>
                        <a:pt x="2571" y="1018"/>
                      </a:lnTo>
                      <a:lnTo>
                        <a:pt x="2566" y="1001"/>
                      </a:lnTo>
                      <a:lnTo>
                        <a:pt x="2557" y="1004"/>
                      </a:lnTo>
                      <a:close/>
                      <a:moveTo>
                        <a:pt x="2544" y="970"/>
                      </a:moveTo>
                      <a:lnTo>
                        <a:pt x="2551" y="987"/>
                      </a:lnTo>
                      <a:lnTo>
                        <a:pt x="2559" y="984"/>
                      </a:lnTo>
                      <a:lnTo>
                        <a:pt x="2552" y="967"/>
                      </a:lnTo>
                      <a:lnTo>
                        <a:pt x="2544" y="970"/>
                      </a:lnTo>
                      <a:close/>
                      <a:moveTo>
                        <a:pt x="2532" y="937"/>
                      </a:moveTo>
                      <a:lnTo>
                        <a:pt x="2537" y="953"/>
                      </a:lnTo>
                      <a:lnTo>
                        <a:pt x="2546" y="950"/>
                      </a:lnTo>
                      <a:lnTo>
                        <a:pt x="2540" y="934"/>
                      </a:lnTo>
                      <a:lnTo>
                        <a:pt x="2532" y="937"/>
                      </a:lnTo>
                      <a:close/>
                      <a:moveTo>
                        <a:pt x="2518" y="903"/>
                      </a:moveTo>
                      <a:lnTo>
                        <a:pt x="2525" y="920"/>
                      </a:lnTo>
                      <a:lnTo>
                        <a:pt x="2533" y="917"/>
                      </a:lnTo>
                      <a:lnTo>
                        <a:pt x="2527" y="900"/>
                      </a:lnTo>
                      <a:lnTo>
                        <a:pt x="2518" y="903"/>
                      </a:lnTo>
                      <a:close/>
                      <a:moveTo>
                        <a:pt x="2506" y="869"/>
                      </a:moveTo>
                      <a:lnTo>
                        <a:pt x="2513" y="886"/>
                      </a:lnTo>
                      <a:lnTo>
                        <a:pt x="2520" y="884"/>
                      </a:lnTo>
                      <a:lnTo>
                        <a:pt x="2515" y="867"/>
                      </a:lnTo>
                      <a:lnTo>
                        <a:pt x="2506" y="869"/>
                      </a:lnTo>
                      <a:close/>
                      <a:moveTo>
                        <a:pt x="2493" y="835"/>
                      </a:moveTo>
                      <a:lnTo>
                        <a:pt x="2499" y="852"/>
                      </a:lnTo>
                      <a:lnTo>
                        <a:pt x="2508" y="850"/>
                      </a:lnTo>
                      <a:lnTo>
                        <a:pt x="2501" y="833"/>
                      </a:lnTo>
                      <a:lnTo>
                        <a:pt x="2493" y="835"/>
                      </a:lnTo>
                      <a:close/>
                      <a:moveTo>
                        <a:pt x="2481" y="802"/>
                      </a:moveTo>
                      <a:lnTo>
                        <a:pt x="2487" y="819"/>
                      </a:lnTo>
                      <a:lnTo>
                        <a:pt x="2496" y="816"/>
                      </a:lnTo>
                      <a:lnTo>
                        <a:pt x="2489" y="799"/>
                      </a:lnTo>
                      <a:lnTo>
                        <a:pt x="2481" y="802"/>
                      </a:lnTo>
                      <a:close/>
                      <a:moveTo>
                        <a:pt x="2467" y="768"/>
                      </a:moveTo>
                      <a:lnTo>
                        <a:pt x="2474" y="785"/>
                      </a:lnTo>
                      <a:lnTo>
                        <a:pt x="2482" y="782"/>
                      </a:lnTo>
                      <a:lnTo>
                        <a:pt x="2476" y="765"/>
                      </a:lnTo>
                      <a:lnTo>
                        <a:pt x="2467" y="768"/>
                      </a:lnTo>
                      <a:close/>
                      <a:moveTo>
                        <a:pt x="2455" y="735"/>
                      </a:moveTo>
                      <a:lnTo>
                        <a:pt x="2462" y="751"/>
                      </a:lnTo>
                      <a:lnTo>
                        <a:pt x="2470" y="748"/>
                      </a:lnTo>
                      <a:lnTo>
                        <a:pt x="2463" y="731"/>
                      </a:lnTo>
                      <a:lnTo>
                        <a:pt x="2455" y="735"/>
                      </a:lnTo>
                      <a:close/>
                      <a:moveTo>
                        <a:pt x="2443" y="701"/>
                      </a:moveTo>
                      <a:lnTo>
                        <a:pt x="2448" y="718"/>
                      </a:lnTo>
                      <a:lnTo>
                        <a:pt x="2457" y="714"/>
                      </a:lnTo>
                      <a:lnTo>
                        <a:pt x="2451" y="697"/>
                      </a:lnTo>
                      <a:lnTo>
                        <a:pt x="2443" y="701"/>
                      </a:lnTo>
                      <a:close/>
                      <a:moveTo>
                        <a:pt x="2429" y="667"/>
                      </a:moveTo>
                      <a:lnTo>
                        <a:pt x="2436" y="684"/>
                      </a:lnTo>
                      <a:lnTo>
                        <a:pt x="2445" y="680"/>
                      </a:lnTo>
                      <a:lnTo>
                        <a:pt x="2438" y="663"/>
                      </a:lnTo>
                      <a:lnTo>
                        <a:pt x="2429" y="667"/>
                      </a:lnTo>
                      <a:close/>
                      <a:moveTo>
                        <a:pt x="2417" y="633"/>
                      </a:moveTo>
                      <a:lnTo>
                        <a:pt x="2423" y="650"/>
                      </a:lnTo>
                      <a:lnTo>
                        <a:pt x="2431" y="647"/>
                      </a:lnTo>
                      <a:lnTo>
                        <a:pt x="2426" y="630"/>
                      </a:lnTo>
                      <a:lnTo>
                        <a:pt x="2417" y="633"/>
                      </a:lnTo>
                      <a:close/>
                      <a:moveTo>
                        <a:pt x="2404" y="599"/>
                      </a:moveTo>
                      <a:lnTo>
                        <a:pt x="2411" y="616"/>
                      </a:lnTo>
                      <a:lnTo>
                        <a:pt x="2419" y="613"/>
                      </a:lnTo>
                      <a:lnTo>
                        <a:pt x="2412" y="596"/>
                      </a:lnTo>
                      <a:lnTo>
                        <a:pt x="2404" y="599"/>
                      </a:lnTo>
                      <a:close/>
                      <a:moveTo>
                        <a:pt x="2392" y="565"/>
                      </a:moveTo>
                      <a:lnTo>
                        <a:pt x="2397" y="582"/>
                      </a:lnTo>
                      <a:lnTo>
                        <a:pt x="2407" y="579"/>
                      </a:lnTo>
                      <a:lnTo>
                        <a:pt x="2400" y="562"/>
                      </a:lnTo>
                      <a:lnTo>
                        <a:pt x="2392" y="565"/>
                      </a:lnTo>
                      <a:close/>
                      <a:moveTo>
                        <a:pt x="2378" y="531"/>
                      </a:moveTo>
                      <a:lnTo>
                        <a:pt x="2385" y="548"/>
                      </a:lnTo>
                      <a:lnTo>
                        <a:pt x="2393" y="545"/>
                      </a:lnTo>
                      <a:lnTo>
                        <a:pt x="2387" y="528"/>
                      </a:lnTo>
                      <a:lnTo>
                        <a:pt x="2378" y="531"/>
                      </a:lnTo>
                      <a:close/>
                      <a:moveTo>
                        <a:pt x="2366" y="498"/>
                      </a:moveTo>
                      <a:lnTo>
                        <a:pt x="2373" y="514"/>
                      </a:lnTo>
                      <a:lnTo>
                        <a:pt x="2381" y="511"/>
                      </a:lnTo>
                      <a:lnTo>
                        <a:pt x="2375" y="494"/>
                      </a:lnTo>
                      <a:lnTo>
                        <a:pt x="2366" y="498"/>
                      </a:lnTo>
                      <a:close/>
                      <a:moveTo>
                        <a:pt x="2353" y="464"/>
                      </a:moveTo>
                      <a:lnTo>
                        <a:pt x="2359" y="481"/>
                      </a:lnTo>
                      <a:lnTo>
                        <a:pt x="2368" y="477"/>
                      </a:lnTo>
                      <a:lnTo>
                        <a:pt x="2361" y="460"/>
                      </a:lnTo>
                      <a:lnTo>
                        <a:pt x="2353" y="464"/>
                      </a:lnTo>
                      <a:close/>
                      <a:moveTo>
                        <a:pt x="2341" y="430"/>
                      </a:moveTo>
                      <a:lnTo>
                        <a:pt x="2347" y="447"/>
                      </a:lnTo>
                      <a:lnTo>
                        <a:pt x="2356" y="443"/>
                      </a:lnTo>
                      <a:lnTo>
                        <a:pt x="2349" y="426"/>
                      </a:lnTo>
                      <a:lnTo>
                        <a:pt x="2341" y="430"/>
                      </a:lnTo>
                      <a:close/>
                      <a:moveTo>
                        <a:pt x="2323" y="405"/>
                      </a:moveTo>
                      <a:lnTo>
                        <a:pt x="2333" y="410"/>
                      </a:lnTo>
                      <a:lnTo>
                        <a:pt x="2334" y="413"/>
                      </a:lnTo>
                      <a:lnTo>
                        <a:pt x="2342" y="410"/>
                      </a:lnTo>
                      <a:lnTo>
                        <a:pt x="2340" y="403"/>
                      </a:lnTo>
                      <a:lnTo>
                        <a:pt x="2326" y="397"/>
                      </a:lnTo>
                      <a:lnTo>
                        <a:pt x="2323" y="405"/>
                      </a:lnTo>
                      <a:lnTo>
                        <a:pt x="2323" y="405"/>
                      </a:lnTo>
                      <a:close/>
                      <a:moveTo>
                        <a:pt x="2290" y="391"/>
                      </a:moveTo>
                      <a:lnTo>
                        <a:pt x="2307" y="398"/>
                      </a:lnTo>
                      <a:lnTo>
                        <a:pt x="2311" y="390"/>
                      </a:lnTo>
                      <a:lnTo>
                        <a:pt x="2294" y="384"/>
                      </a:lnTo>
                      <a:lnTo>
                        <a:pt x="2290" y="391"/>
                      </a:lnTo>
                      <a:close/>
                      <a:moveTo>
                        <a:pt x="2256" y="378"/>
                      </a:moveTo>
                      <a:lnTo>
                        <a:pt x="2273" y="385"/>
                      </a:lnTo>
                      <a:lnTo>
                        <a:pt x="2277" y="377"/>
                      </a:lnTo>
                      <a:lnTo>
                        <a:pt x="2260" y="370"/>
                      </a:lnTo>
                      <a:lnTo>
                        <a:pt x="2256" y="378"/>
                      </a:lnTo>
                      <a:close/>
                      <a:moveTo>
                        <a:pt x="2223" y="364"/>
                      </a:moveTo>
                      <a:lnTo>
                        <a:pt x="2240" y="371"/>
                      </a:lnTo>
                      <a:lnTo>
                        <a:pt x="2243" y="363"/>
                      </a:lnTo>
                      <a:lnTo>
                        <a:pt x="2226" y="356"/>
                      </a:lnTo>
                      <a:lnTo>
                        <a:pt x="2223" y="364"/>
                      </a:lnTo>
                      <a:close/>
                      <a:moveTo>
                        <a:pt x="2190" y="351"/>
                      </a:moveTo>
                      <a:lnTo>
                        <a:pt x="2207" y="358"/>
                      </a:lnTo>
                      <a:lnTo>
                        <a:pt x="2210" y="350"/>
                      </a:lnTo>
                      <a:lnTo>
                        <a:pt x="2193" y="343"/>
                      </a:lnTo>
                      <a:lnTo>
                        <a:pt x="2190" y="351"/>
                      </a:lnTo>
                      <a:close/>
                      <a:moveTo>
                        <a:pt x="2156" y="337"/>
                      </a:moveTo>
                      <a:lnTo>
                        <a:pt x="2173" y="344"/>
                      </a:lnTo>
                      <a:lnTo>
                        <a:pt x="2176" y="336"/>
                      </a:lnTo>
                      <a:lnTo>
                        <a:pt x="2159" y="329"/>
                      </a:lnTo>
                      <a:lnTo>
                        <a:pt x="2156" y="337"/>
                      </a:lnTo>
                      <a:close/>
                      <a:moveTo>
                        <a:pt x="2122" y="324"/>
                      </a:moveTo>
                      <a:lnTo>
                        <a:pt x="2139" y="331"/>
                      </a:lnTo>
                      <a:lnTo>
                        <a:pt x="2143" y="323"/>
                      </a:lnTo>
                      <a:lnTo>
                        <a:pt x="2126" y="316"/>
                      </a:lnTo>
                      <a:lnTo>
                        <a:pt x="2122" y="324"/>
                      </a:lnTo>
                      <a:close/>
                      <a:moveTo>
                        <a:pt x="2089" y="310"/>
                      </a:moveTo>
                      <a:lnTo>
                        <a:pt x="2106" y="317"/>
                      </a:lnTo>
                      <a:lnTo>
                        <a:pt x="2110" y="309"/>
                      </a:lnTo>
                      <a:lnTo>
                        <a:pt x="2093" y="302"/>
                      </a:lnTo>
                      <a:lnTo>
                        <a:pt x="2089" y="310"/>
                      </a:lnTo>
                      <a:close/>
                      <a:moveTo>
                        <a:pt x="2056" y="297"/>
                      </a:moveTo>
                      <a:lnTo>
                        <a:pt x="2073" y="303"/>
                      </a:lnTo>
                      <a:lnTo>
                        <a:pt x="2076" y="296"/>
                      </a:lnTo>
                      <a:lnTo>
                        <a:pt x="2059" y="289"/>
                      </a:lnTo>
                      <a:lnTo>
                        <a:pt x="2056" y="297"/>
                      </a:lnTo>
                      <a:close/>
                      <a:moveTo>
                        <a:pt x="2022" y="283"/>
                      </a:moveTo>
                      <a:lnTo>
                        <a:pt x="2039" y="290"/>
                      </a:lnTo>
                      <a:lnTo>
                        <a:pt x="2042" y="282"/>
                      </a:lnTo>
                      <a:lnTo>
                        <a:pt x="2025" y="275"/>
                      </a:lnTo>
                      <a:lnTo>
                        <a:pt x="2022" y="283"/>
                      </a:lnTo>
                      <a:close/>
                      <a:moveTo>
                        <a:pt x="1989" y="270"/>
                      </a:moveTo>
                      <a:lnTo>
                        <a:pt x="2006" y="276"/>
                      </a:lnTo>
                      <a:lnTo>
                        <a:pt x="2009" y="268"/>
                      </a:lnTo>
                      <a:lnTo>
                        <a:pt x="1992" y="262"/>
                      </a:lnTo>
                      <a:lnTo>
                        <a:pt x="1989" y="270"/>
                      </a:lnTo>
                      <a:close/>
                      <a:moveTo>
                        <a:pt x="1955" y="256"/>
                      </a:moveTo>
                      <a:lnTo>
                        <a:pt x="1972" y="263"/>
                      </a:lnTo>
                      <a:lnTo>
                        <a:pt x="1976" y="255"/>
                      </a:lnTo>
                      <a:lnTo>
                        <a:pt x="1959" y="248"/>
                      </a:lnTo>
                      <a:lnTo>
                        <a:pt x="1955" y="256"/>
                      </a:lnTo>
                      <a:close/>
                      <a:moveTo>
                        <a:pt x="1923" y="242"/>
                      </a:moveTo>
                      <a:lnTo>
                        <a:pt x="1938" y="249"/>
                      </a:lnTo>
                      <a:lnTo>
                        <a:pt x="1942" y="241"/>
                      </a:lnTo>
                      <a:lnTo>
                        <a:pt x="1926" y="235"/>
                      </a:lnTo>
                      <a:lnTo>
                        <a:pt x="1923" y="242"/>
                      </a:lnTo>
                      <a:close/>
                      <a:moveTo>
                        <a:pt x="1889" y="229"/>
                      </a:moveTo>
                      <a:lnTo>
                        <a:pt x="1906" y="236"/>
                      </a:lnTo>
                      <a:lnTo>
                        <a:pt x="1909" y="228"/>
                      </a:lnTo>
                      <a:lnTo>
                        <a:pt x="1892" y="221"/>
                      </a:lnTo>
                      <a:lnTo>
                        <a:pt x="1889" y="229"/>
                      </a:lnTo>
                      <a:close/>
                      <a:moveTo>
                        <a:pt x="1855" y="215"/>
                      </a:moveTo>
                      <a:lnTo>
                        <a:pt x="1872" y="222"/>
                      </a:lnTo>
                      <a:lnTo>
                        <a:pt x="1875" y="214"/>
                      </a:lnTo>
                      <a:lnTo>
                        <a:pt x="1858" y="208"/>
                      </a:lnTo>
                      <a:lnTo>
                        <a:pt x="1855" y="215"/>
                      </a:lnTo>
                      <a:close/>
                      <a:moveTo>
                        <a:pt x="1822" y="202"/>
                      </a:moveTo>
                      <a:lnTo>
                        <a:pt x="1838" y="209"/>
                      </a:lnTo>
                      <a:lnTo>
                        <a:pt x="1841" y="201"/>
                      </a:lnTo>
                      <a:lnTo>
                        <a:pt x="1826" y="194"/>
                      </a:lnTo>
                      <a:lnTo>
                        <a:pt x="1822" y="202"/>
                      </a:lnTo>
                      <a:close/>
                      <a:moveTo>
                        <a:pt x="1788" y="188"/>
                      </a:moveTo>
                      <a:lnTo>
                        <a:pt x="1805" y="195"/>
                      </a:lnTo>
                      <a:lnTo>
                        <a:pt x="1809" y="187"/>
                      </a:lnTo>
                      <a:lnTo>
                        <a:pt x="1792" y="180"/>
                      </a:lnTo>
                      <a:lnTo>
                        <a:pt x="1788" y="188"/>
                      </a:lnTo>
                      <a:close/>
                      <a:moveTo>
                        <a:pt x="1754" y="175"/>
                      </a:moveTo>
                      <a:lnTo>
                        <a:pt x="1771" y="182"/>
                      </a:lnTo>
                      <a:lnTo>
                        <a:pt x="1775" y="174"/>
                      </a:lnTo>
                      <a:lnTo>
                        <a:pt x="1758" y="166"/>
                      </a:lnTo>
                      <a:lnTo>
                        <a:pt x="1754" y="175"/>
                      </a:lnTo>
                      <a:close/>
                      <a:moveTo>
                        <a:pt x="1722" y="161"/>
                      </a:moveTo>
                      <a:lnTo>
                        <a:pt x="1738" y="168"/>
                      </a:lnTo>
                      <a:lnTo>
                        <a:pt x="1741" y="159"/>
                      </a:lnTo>
                      <a:lnTo>
                        <a:pt x="1725" y="152"/>
                      </a:lnTo>
                      <a:lnTo>
                        <a:pt x="1722" y="161"/>
                      </a:lnTo>
                      <a:close/>
                      <a:moveTo>
                        <a:pt x="1688" y="148"/>
                      </a:moveTo>
                      <a:lnTo>
                        <a:pt x="1705" y="154"/>
                      </a:lnTo>
                      <a:lnTo>
                        <a:pt x="1708" y="145"/>
                      </a:lnTo>
                      <a:lnTo>
                        <a:pt x="1691" y="139"/>
                      </a:lnTo>
                      <a:lnTo>
                        <a:pt x="1688" y="148"/>
                      </a:lnTo>
                      <a:close/>
                      <a:moveTo>
                        <a:pt x="1654" y="134"/>
                      </a:moveTo>
                      <a:lnTo>
                        <a:pt x="1671" y="141"/>
                      </a:lnTo>
                      <a:lnTo>
                        <a:pt x="1674" y="132"/>
                      </a:lnTo>
                      <a:lnTo>
                        <a:pt x="1657" y="125"/>
                      </a:lnTo>
                      <a:lnTo>
                        <a:pt x="1654" y="134"/>
                      </a:lnTo>
                      <a:close/>
                      <a:moveTo>
                        <a:pt x="1621" y="121"/>
                      </a:moveTo>
                      <a:lnTo>
                        <a:pt x="1637" y="127"/>
                      </a:lnTo>
                      <a:lnTo>
                        <a:pt x="1640" y="118"/>
                      </a:lnTo>
                      <a:lnTo>
                        <a:pt x="1625" y="112"/>
                      </a:lnTo>
                      <a:lnTo>
                        <a:pt x="1621" y="121"/>
                      </a:lnTo>
                      <a:close/>
                      <a:moveTo>
                        <a:pt x="1587" y="107"/>
                      </a:moveTo>
                      <a:lnTo>
                        <a:pt x="1604" y="114"/>
                      </a:lnTo>
                      <a:lnTo>
                        <a:pt x="1608" y="105"/>
                      </a:lnTo>
                      <a:lnTo>
                        <a:pt x="1591" y="98"/>
                      </a:lnTo>
                      <a:lnTo>
                        <a:pt x="1587" y="107"/>
                      </a:lnTo>
                      <a:close/>
                      <a:moveTo>
                        <a:pt x="1554" y="94"/>
                      </a:moveTo>
                      <a:lnTo>
                        <a:pt x="1571" y="100"/>
                      </a:lnTo>
                      <a:lnTo>
                        <a:pt x="1574" y="91"/>
                      </a:lnTo>
                      <a:lnTo>
                        <a:pt x="1557" y="84"/>
                      </a:lnTo>
                      <a:lnTo>
                        <a:pt x="1554" y="94"/>
                      </a:lnTo>
                      <a:close/>
                      <a:moveTo>
                        <a:pt x="1521" y="80"/>
                      </a:moveTo>
                      <a:lnTo>
                        <a:pt x="1538" y="87"/>
                      </a:lnTo>
                      <a:lnTo>
                        <a:pt x="1541" y="78"/>
                      </a:lnTo>
                      <a:lnTo>
                        <a:pt x="1524" y="71"/>
                      </a:lnTo>
                      <a:lnTo>
                        <a:pt x="1521" y="80"/>
                      </a:lnTo>
                      <a:close/>
                      <a:moveTo>
                        <a:pt x="1487" y="66"/>
                      </a:moveTo>
                      <a:lnTo>
                        <a:pt x="1504" y="73"/>
                      </a:lnTo>
                      <a:lnTo>
                        <a:pt x="1507" y="64"/>
                      </a:lnTo>
                      <a:lnTo>
                        <a:pt x="1490" y="57"/>
                      </a:lnTo>
                      <a:lnTo>
                        <a:pt x="1487" y="66"/>
                      </a:lnTo>
                      <a:close/>
                      <a:moveTo>
                        <a:pt x="1453" y="53"/>
                      </a:moveTo>
                      <a:lnTo>
                        <a:pt x="1470" y="60"/>
                      </a:lnTo>
                      <a:lnTo>
                        <a:pt x="1474" y="51"/>
                      </a:lnTo>
                      <a:lnTo>
                        <a:pt x="1457" y="44"/>
                      </a:lnTo>
                      <a:lnTo>
                        <a:pt x="1453" y="53"/>
                      </a:lnTo>
                      <a:close/>
                      <a:moveTo>
                        <a:pt x="1420" y="39"/>
                      </a:moveTo>
                      <a:lnTo>
                        <a:pt x="1437" y="46"/>
                      </a:lnTo>
                      <a:lnTo>
                        <a:pt x="1441" y="37"/>
                      </a:lnTo>
                      <a:lnTo>
                        <a:pt x="1424" y="30"/>
                      </a:lnTo>
                      <a:lnTo>
                        <a:pt x="1420" y="39"/>
                      </a:lnTo>
                      <a:close/>
                      <a:moveTo>
                        <a:pt x="1387" y="26"/>
                      </a:moveTo>
                      <a:lnTo>
                        <a:pt x="1404" y="33"/>
                      </a:lnTo>
                      <a:lnTo>
                        <a:pt x="1407" y="24"/>
                      </a:lnTo>
                      <a:lnTo>
                        <a:pt x="1390" y="17"/>
                      </a:lnTo>
                      <a:lnTo>
                        <a:pt x="1387" y="26"/>
                      </a:lnTo>
                      <a:close/>
                      <a:moveTo>
                        <a:pt x="1353" y="12"/>
                      </a:moveTo>
                      <a:lnTo>
                        <a:pt x="1370" y="19"/>
                      </a:lnTo>
                      <a:lnTo>
                        <a:pt x="1373" y="10"/>
                      </a:lnTo>
                      <a:lnTo>
                        <a:pt x="1356" y="3"/>
                      </a:lnTo>
                      <a:lnTo>
                        <a:pt x="1353" y="12"/>
                      </a:lnTo>
                      <a:close/>
                      <a:moveTo>
                        <a:pt x="1322" y="15"/>
                      </a:moveTo>
                      <a:lnTo>
                        <a:pt x="1339" y="9"/>
                      </a:lnTo>
                      <a:lnTo>
                        <a:pt x="1337" y="0"/>
                      </a:lnTo>
                      <a:lnTo>
                        <a:pt x="1320" y="7"/>
                      </a:lnTo>
                      <a:lnTo>
                        <a:pt x="1322" y="15"/>
                      </a:lnTo>
                      <a:close/>
                      <a:moveTo>
                        <a:pt x="1288" y="27"/>
                      </a:moveTo>
                      <a:lnTo>
                        <a:pt x="1305" y="21"/>
                      </a:lnTo>
                      <a:lnTo>
                        <a:pt x="1303" y="12"/>
                      </a:lnTo>
                      <a:lnTo>
                        <a:pt x="1286" y="19"/>
                      </a:lnTo>
                      <a:lnTo>
                        <a:pt x="1288" y="27"/>
                      </a:lnTo>
                      <a:close/>
                      <a:moveTo>
                        <a:pt x="1255" y="39"/>
                      </a:moveTo>
                      <a:lnTo>
                        <a:pt x="1272" y="34"/>
                      </a:lnTo>
                      <a:lnTo>
                        <a:pt x="1269" y="25"/>
                      </a:lnTo>
                      <a:lnTo>
                        <a:pt x="1252" y="31"/>
                      </a:lnTo>
                      <a:lnTo>
                        <a:pt x="1255" y="39"/>
                      </a:lnTo>
                      <a:close/>
                      <a:moveTo>
                        <a:pt x="1221" y="52"/>
                      </a:moveTo>
                      <a:lnTo>
                        <a:pt x="1238" y="46"/>
                      </a:lnTo>
                      <a:lnTo>
                        <a:pt x="1235" y="37"/>
                      </a:lnTo>
                      <a:lnTo>
                        <a:pt x="1219" y="44"/>
                      </a:lnTo>
                      <a:lnTo>
                        <a:pt x="1221" y="52"/>
                      </a:lnTo>
                      <a:close/>
                      <a:moveTo>
                        <a:pt x="1187" y="64"/>
                      </a:moveTo>
                      <a:lnTo>
                        <a:pt x="1204" y="59"/>
                      </a:lnTo>
                      <a:lnTo>
                        <a:pt x="1202" y="50"/>
                      </a:lnTo>
                      <a:lnTo>
                        <a:pt x="1185" y="56"/>
                      </a:lnTo>
                      <a:lnTo>
                        <a:pt x="1187" y="64"/>
                      </a:lnTo>
                      <a:close/>
                      <a:moveTo>
                        <a:pt x="1153" y="77"/>
                      </a:moveTo>
                      <a:lnTo>
                        <a:pt x="1170" y="71"/>
                      </a:lnTo>
                      <a:lnTo>
                        <a:pt x="1168" y="62"/>
                      </a:lnTo>
                      <a:lnTo>
                        <a:pt x="1151" y="69"/>
                      </a:lnTo>
                      <a:lnTo>
                        <a:pt x="1153" y="77"/>
                      </a:lnTo>
                      <a:close/>
                      <a:moveTo>
                        <a:pt x="1119" y="89"/>
                      </a:moveTo>
                      <a:lnTo>
                        <a:pt x="1136" y="83"/>
                      </a:lnTo>
                      <a:lnTo>
                        <a:pt x="1133" y="74"/>
                      </a:lnTo>
                      <a:lnTo>
                        <a:pt x="1116" y="81"/>
                      </a:lnTo>
                      <a:lnTo>
                        <a:pt x="1119" y="89"/>
                      </a:lnTo>
                      <a:close/>
                      <a:moveTo>
                        <a:pt x="1085" y="101"/>
                      </a:moveTo>
                      <a:lnTo>
                        <a:pt x="1102" y="96"/>
                      </a:lnTo>
                      <a:lnTo>
                        <a:pt x="1099" y="87"/>
                      </a:lnTo>
                      <a:lnTo>
                        <a:pt x="1082" y="94"/>
                      </a:lnTo>
                      <a:lnTo>
                        <a:pt x="1085" y="101"/>
                      </a:lnTo>
                      <a:close/>
                      <a:moveTo>
                        <a:pt x="1052" y="114"/>
                      </a:moveTo>
                      <a:lnTo>
                        <a:pt x="1069" y="108"/>
                      </a:lnTo>
                      <a:lnTo>
                        <a:pt x="1065" y="99"/>
                      </a:lnTo>
                      <a:lnTo>
                        <a:pt x="1048" y="106"/>
                      </a:lnTo>
                      <a:lnTo>
                        <a:pt x="1052" y="114"/>
                      </a:lnTo>
                      <a:close/>
                      <a:moveTo>
                        <a:pt x="1018" y="126"/>
                      </a:moveTo>
                      <a:lnTo>
                        <a:pt x="1035" y="121"/>
                      </a:lnTo>
                      <a:lnTo>
                        <a:pt x="1031" y="112"/>
                      </a:lnTo>
                      <a:lnTo>
                        <a:pt x="1014" y="118"/>
                      </a:lnTo>
                      <a:lnTo>
                        <a:pt x="1018" y="126"/>
                      </a:lnTo>
                      <a:close/>
                      <a:moveTo>
                        <a:pt x="984" y="140"/>
                      </a:moveTo>
                      <a:lnTo>
                        <a:pt x="1001" y="133"/>
                      </a:lnTo>
                      <a:lnTo>
                        <a:pt x="997" y="125"/>
                      </a:lnTo>
                      <a:lnTo>
                        <a:pt x="981" y="131"/>
                      </a:lnTo>
                      <a:lnTo>
                        <a:pt x="984" y="140"/>
                      </a:lnTo>
                      <a:close/>
                      <a:moveTo>
                        <a:pt x="950" y="152"/>
                      </a:moveTo>
                      <a:lnTo>
                        <a:pt x="967" y="145"/>
                      </a:lnTo>
                      <a:lnTo>
                        <a:pt x="964" y="138"/>
                      </a:lnTo>
                      <a:lnTo>
                        <a:pt x="947" y="143"/>
                      </a:lnTo>
                      <a:lnTo>
                        <a:pt x="950" y="152"/>
                      </a:lnTo>
                      <a:close/>
                      <a:moveTo>
                        <a:pt x="916" y="165"/>
                      </a:moveTo>
                      <a:lnTo>
                        <a:pt x="933" y="158"/>
                      </a:lnTo>
                      <a:lnTo>
                        <a:pt x="930" y="150"/>
                      </a:lnTo>
                      <a:lnTo>
                        <a:pt x="913" y="156"/>
                      </a:lnTo>
                      <a:lnTo>
                        <a:pt x="916" y="165"/>
                      </a:lnTo>
                      <a:close/>
                      <a:moveTo>
                        <a:pt x="882" y="177"/>
                      </a:moveTo>
                      <a:lnTo>
                        <a:pt x="899" y="170"/>
                      </a:lnTo>
                      <a:lnTo>
                        <a:pt x="896" y="162"/>
                      </a:lnTo>
                      <a:lnTo>
                        <a:pt x="879" y="168"/>
                      </a:lnTo>
                      <a:lnTo>
                        <a:pt x="882" y="177"/>
                      </a:lnTo>
                      <a:close/>
                      <a:moveTo>
                        <a:pt x="849" y="189"/>
                      </a:moveTo>
                      <a:lnTo>
                        <a:pt x="865" y="183"/>
                      </a:lnTo>
                      <a:lnTo>
                        <a:pt x="862" y="175"/>
                      </a:lnTo>
                      <a:lnTo>
                        <a:pt x="845" y="180"/>
                      </a:lnTo>
                      <a:lnTo>
                        <a:pt x="849" y="189"/>
                      </a:lnTo>
                      <a:close/>
                      <a:moveTo>
                        <a:pt x="815" y="202"/>
                      </a:moveTo>
                      <a:lnTo>
                        <a:pt x="832" y="195"/>
                      </a:lnTo>
                      <a:lnTo>
                        <a:pt x="828" y="187"/>
                      </a:lnTo>
                      <a:lnTo>
                        <a:pt x="811" y="193"/>
                      </a:lnTo>
                      <a:lnTo>
                        <a:pt x="815" y="202"/>
                      </a:lnTo>
                      <a:close/>
                      <a:moveTo>
                        <a:pt x="781" y="214"/>
                      </a:moveTo>
                      <a:lnTo>
                        <a:pt x="798" y="208"/>
                      </a:lnTo>
                      <a:lnTo>
                        <a:pt x="794" y="200"/>
                      </a:lnTo>
                      <a:lnTo>
                        <a:pt x="777" y="205"/>
                      </a:lnTo>
                      <a:lnTo>
                        <a:pt x="781" y="214"/>
                      </a:lnTo>
                      <a:close/>
                      <a:moveTo>
                        <a:pt x="747" y="227"/>
                      </a:moveTo>
                      <a:lnTo>
                        <a:pt x="764" y="220"/>
                      </a:lnTo>
                      <a:lnTo>
                        <a:pt x="761" y="212"/>
                      </a:lnTo>
                      <a:lnTo>
                        <a:pt x="744" y="218"/>
                      </a:lnTo>
                      <a:lnTo>
                        <a:pt x="747" y="227"/>
                      </a:lnTo>
                      <a:close/>
                      <a:moveTo>
                        <a:pt x="713" y="239"/>
                      </a:moveTo>
                      <a:lnTo>
                        <a:pt x="730" y="232"/>
                      </a:lnTo>
                      <a:lnTo>
                        <a:pt x="727" y="224"/>
                      </a:lnTo>
                      <a:lnTo>
                        <a:pt x="710" y="230"/>
                      </a:lnTo>
                      <a:lnTo>
                        <a:pt x="713" y="239"/>
                      </a:lnTo>
                      <a:close/>
                      <a:moveTo>
                        <a:pt x="679" y="252"/>
                      </a:moveTo>
                      <a:lnTo>
                        <a:pt x="696" y="245"/>
                      </a:lnTo>
                      <a:lnTo>
                        <a:pt x="693" y="237"/>
                      </a:lnTo>
                      <a:lnTo>
                        <a:pt x="676" y="242"/>
                      </a:lnTo>
                      <a:lnTo>
                        <a:pt x="679" y="252"/>
                      </a:lnTo>
                      <a:close/>
                      <a:moveTo>
                        <a:pt x="645" y="264"/>
                      </a:moveTo>
                      <a:lnTo>
                        <a:pt x="662" y="257"/>
                      </a:lnTo>
                      <a:lnTo>
                        <a:pt x="659" y="249"/>
                      </a:lnTo>
                      <a:lnTo>
                        <a:pt x="642" y="255"/>
                      </a:lnTo>
                      <a:lnTo>
                        <a:pt x="645" y="264"/>
                      </a:lnTo>
                      <a:close/>
                      <a:moveTo>
                        <a:pt x="612" y="276"/>
                      </a:moveTo>
                      <a:lnTo>
                        <a:pt x="629" y="270"/>
                      </a:lnTo>
                      <a:lnTo>
                        <a:pt x="625" y="262"/>
                      </a:lnTo>
                      <a:lnTo>
                        <a:pt x="608" y="268"/>
                      </a:lnTo>
                      <a:lnTo>
                        <a:pt x="612" y="276"/>
                      </a:lnTo>
                      <a:close/>
                      <a:moveTo>
                        <a:pt x="578" y="289"/>
                      </a:moveTo>
                      <a:lnTo>
                        <a:pt x="595" y="283"/>
                      </a:lnTo>
                      <a:lnTo>
                        <a:pt x="591" y="274"/>
                      </a:lnTo>
                      <a:lnTo>
                        <a:pt x="574" y="281"/>
                      </a:lnTo>
                      <a:lnTo>
                        <a:pt x="578" y="289"/>
                      </a:lnTo>
                      <a:close/>
                      <a:moveTo>
                        <a:pt x="544" y="301"/>
                      </a:moveTo>
                      <a:lnTo>
                        <a:pt x="561" y="296"/>
                      </a:lnTo>
                      <a:lnTo>
                        <a:pt x="557" y="287"/>
                      </a:lnTo>
                      <a:lnTo>
                        <a:pt x="541" y="293"/>
                      </a:lnTo>
                      <a:lnTo>
                        <a:pt x="544" y="301"/>
                      </a:lnTo>
                      <a:close/>
                      <a:moveTo>
                        <a:pt x="510" y="314"/>
                      </a:moveTo>
                      <a:lnTo>
                        <a:pt x="527" y="308"/>
                      </a:lnTo>
                      <a:lnTo>
                        <a:pt x="524" y="299"/>
                      </a:lnTo>
                      <a:lnTo>
                        <a:pt x="507" y="306"/>
                      </a:lnTo>
                      <a:lnTo>
                        <a:pt x="510" y="314"/>
                      </a:lnTo>
                      <a:close/>
                      <a:moveTo>
                        <a:pt x="476" y="326"/>
                      </a:moveTo>
                      <a:lnTo>
                        <a:pt x="493" y="320"/>
                      </a:lnTo>
                      <a:lnTo>
                        <a:pt x="490" y="311"/>
                      </a:lnTo>
                      <a:lnTo>
                        <a:pt x="473" y="318"/>
                      </a:lnTo>
                      <a:lnTo>
                        <a:pt x="476" y="326"/>
                      </a:lnTo>
                      <a:close/>
                      <a:moveTo>
                        <a:pt x="442" y="338"/>
                      </a:moveTo>
                      <a:lnTo>
                        <a:pt x="459" y="333"/>
                      </a:lnTo>
                      <a:lnTo>
                        <a:pt x="456" y="324"/>
                      </a:lnTo>
                      <a:lnTo>
                        <a:pt x="439" y="331"/>
                      </a:lnTo>
                      <a:lnTo>
                        <a:pt x="442" y="338"/>
                      </a:lnTo>
                      <a:close/>
                      <a:moveTo>
                        <a:pt x="409" y="351"/>
                      </a:moveTo>
                      <a:lnTo>
                        <a:pt x="425" y="345"/>
                      </a:lnTo>
                      <a:lnTo>
                        <a:pt x="422" y="336"/>
                      </a:lnTo>
                      <a:lnTo>
                        <a:pt x="405" y="343"/>
                      </a:lnTo>
                      <a:lnTo>
                        <a:pt x="409" y="351"/>
                      </a:lnTo>
                      <a:close/>
                      <a:moveTo>
                        <a:pt x="374" y="363"/>
                      </a:moveTo>
                      <a:lnTo>
                        <a:pt x="392" y="358"/>
                      </a:lnTo>
                      <a:lnTo>
                        <a:pt x="388" y="349"/>
                      </a:lnTo>
                      <a:lnTo>
                        <a:pt x="371" y="355"/>
                      </a:lnTo>
                      <a:lnTo>
                        <a:pt x="374" y="363"/>
                      </a:lnTo>
                      <a:close/>
                      <a:moveTo>
                        <a:pt x="362" y="393"/>
                      </a:moveTo>
                      <a:lnTo>
                        <a:pt x="368" y="376"/>
                      </a:lnTo>
                      <a:lnTo>
                        <a:pt x="360" y="372"/>
                      </a:lnTo>
                      <a:lnTo>
                        <a:pt x="353" y="389"/>
                      </a:lnTo>
                      <a:lnTo>
                        <a:pt x="362" y="393"/>
                      </a:lnTo>
                      <a:close/>
                      <a:moveTo>
                        <a:pt x="350" y="426"/>
                      </a:moveTo>
                      <a:lnTo>
                        <a:pt x="356" y="410"/>
                      </a:lnTo>
                      <a:lnTo>
                        <a:pt x="348" y="406"/>
                      </a:lnTo>
                      <a:lnTo>
                        <a:pt x="341" y="423"/>
                      </a:lnTo>
                      <a:lnTo>
                        <a:pt x="350" y="426"/>
                      </a:lnTo>
                      <a:close/>
                      <a:moveTo>
                        <a:pt x="336" y="460"/>
                      </a:moveTo>
                      <a:lnTo>
                        <a:pt x="343" y="443"/>
                      </a:lnTo>
                      <a:lnTo>
                        <a:pt x="335" y="440"/>
                      </a:lnTo>
                      <a:lnTo>
                        <a:pt x="328" y="457"/>
                      </a:lnTo>
                      <a:lnTo>
                        <a:pt x="336" y="460"/>
                      </a:lnTo>
                      <a:close/>
                      <a:moveTo>
                        <a:pt x="324" y="494"/>
                      </a:moveTo>
                      <a:lnTo>
                        <a:pt x="331" y="477"/>
                      </a:lnTo>
                      <a:lnTo>
                        <a:pt x="322" y="474"/>
                      </a:lnTo>
                      <a:lnTo>
                        <a:pt x="316" y="491"/>
                      </a:lnTo>
                      <a:lnTo>
                        <a:pt x="324" y="494"/>
                      </a:lnTo>
                      <a:close/>
                      <a:moveTo>
                        <a:pt x="312" y="528"/>
                      </a:moveTo>
                      <a:lnTo>
                        <a:pt x="318" y="511"/>
                      </a:lnTo>
                      <a:lnTo>
                        <a:pt x="309" y="508"/>
                      </a:lnTo>
                      <a:lnTo>
                        <a:pt x="304" y="525"/>
                      </a:lnTo>
                      <a:lnTo>
                        <a:pt x="312" y="528"/>
                      </a:lnTo>
                      <a:close/>
                      <a:moveTo>
                        <a:pt x="299" y="562"/>
                      </a:moveTo>
                      <a:lnTo>
                        <a:pt x="306" y="545"/>
                      </a:lnTo>
                      <a:lnTo>
                        <a:pt x="297" y="542"/>
                      </a:lnTo>
                      <a:lnTo>
                        <a:pt x="290" y="558"/>
                      </a:lnTo>
                      <a:lnTo>
                        <a:pt x="299" y="562"/>
                      </a:lnTo>
                      <a:close/>
                      <a:moveTo>
                        <a:pt x="287" y="596"/>
                      </a:moveTo>
                      <a:lnTo>
                        <a:pt x="292" y="579"/>
                      </a:lnTo>
                      <a:lnTo>
                        <a:pt x="284" y="575"/>
                      </a:lnTo>
                      <a:lnTo>
                        <a:pt x="278" y="592"/>
                      </a:lnTo>
                      <a:lnTo>
                        <a:pt x="287" y="596"/>
                      </a:lnTo>
                      <a:close/>
                      <a:moveTo>
                        <a:pt x="274" y="630"/>
                      </a:moveTo>
                      <a:lnTo>
                        <a:pt x="280" y="613"/>
                      </a:lnTo>
                      <a:lnTo>
                        <a:pt x="272" y="609"/>
                      </a:lnTo>
                      <a:lnTo>
                        <a:pt x="265" y="626"/>
                      </a:lnTo>
                      <a:lnTo>
                        <a:pt x="274" y="630"/>
                      </a:lnTo>
                      <a:close/>
                      <a:moveTo>
                        <a:pt x="261" y="663"/>
                      </a:moveTo>
                      <a:lnTo>
                        <a:pt x="268" y="647"/>
                      </a:lnTo>
                      <a:lnTo>
                        <a:pt x="258" y="643"/>
                      </a:lnTo>
                      <a:lnTo>
                        <a:pt x="253" y="660"/>
                      </a:lnTo>
                      <a:lnTo>
                        <a:pt x="261" y="663"/>
                      </a:lnTo>
                      <a:close/>
                      <a:moveTo>
                        <a:pt x="248" y="697"/>
                      </a:moveTo>
                      <a:lnTo>
                        <a:pt x="255" y="680"/>
                      </a:lnTo>
                      <a:lnTo>
                        <a:pt x="246" y="677"/>
                      </a:lnTo>
                      <a:lnTo>
                        <a:pt x="240" y="694"/>
                      </a:lnTo>
                      <a:lnTo>
                        <a:pt x="248" y="697"/>
                      </a:lnTo>
                      <a:close/>
                      <a:moveTo>
                        <a:pt x="236" y="731"/>
                      </a:moveTo>
                      <a:lnTo>
                        <a:pt x="243" y="714"/>
                      </a:lnTo>
                      <a:lnTo>
                        <a:pt x="234" y="711"/>
                      </a:lnTo>
                      <a:lnTo>
                        <a:pt x="228" y="728"/>
                      </a:lnTo>
                      <a:lnTo>
                        <a:pt x="236" y="731"/>
                      </a:lnTo>
                      <a:close/>
                      <a:moveTo>
                        <a:pt x="224" y="765"/>
                      </a:moveTo>
                      <a:lnTo>
                        <a:pt x="229" y="748"/>
                      </a:lnTo>
                      <a:lnTo>
                        <a:pt x="221" y="745"/>
                      </a:lnTo>
                      <a:lnTo>
                        <a:pt x="214" y="762"/>
                      </a:lnTo>
                      <a:lnTo>
                        <a:pt x="224" y="765"/>
                      </a:lnTo>
                      <a:close/>
                      <a:moveTo>
                        <a:pt x="211" y="799"/>
                      </a:moveTo>
                      <a:lnTo>
                        <a:pt x="217" y="782"/>
                      </a:lnTo>
                      <a:lnTo>
                        <a:pt x="209" y="779"/>
                      </a:lnTo>
                      <a:lnTo>
                        <a:pt x="202" y="795"/>
                      </a:lnTo>
                      <a:lnTo>
                        <a:pt x="211" y="799"/>
                      </a:lnTo>
                      <a:close/>
                      <a:moveTo>
                        <a:pt x="199" y="833"/>
                      </a:moveTo>
                      <a:lnTo>
                        <a:pt x="204" y="816"/>
                      </a:lnTo>
                      <a:lnTo>
                        <a:pt x="196" y="812"/>
                      </a:lnTo>
                      <a:lnTo>
                        <a:pt x="190" y="829"/>
                      </a:lnTo>
                      <a:lnTo>
                        <a:pt x="199" y="833"/>
                      </a:lnTo>
                      <a:close/>
                      <a:moveTo>
                        <a:pt x="185" y="867"/>
                      </a:moveTo>
                      <a:lnTo>
                        <a:pt x="192" y="850"/>
                      </a:lnTo>
                      <a:lnTo>
                        <a:pt x="183" y="846"/>
                      </a:lnTo>
                      <a:lnTo>
                        <a:pt x="177" y="863"/>
                      </a:lnTo>
                      <a:lnTo>
                        <a:pt x="185" y="867"/>
                      </a:lnTo>
                      <a:close/>
                      <a:moveTo>
                        <a:pt x="173" y="900"/>
                      </a:moveTo>
                      <a:lnTo>
                        <a:pt x="180" y="884"/>
                      </a:lnTo>
                      <a:lnTo>
                        <a:pt x="170" y="880"/>
                      </a:lnTo>
                      <a:lnTo>
                        <a:pt x="165" y="897"/>
                      </a:lnTo>
                      <a:lnTo>
                        <a:pt x="173" y="900"/>
                      </a:lnTo>
                      <a:close/>
                      <a:moveTo>
                        <a:pt x="160" y="934"/>
                      </a:moveTo>
                      <a:lnTo>
                        <a:pt x="167" y="917"/>
                      </a:lnTo>
                      <a:lnTo>
                        <a:pt x="158" y="914"/>
                      </a:lnTo>
                      <a:lnTo>
                        <a:pt x="151" y="931"/>
                      </a:lnTo>
                      <a:lnTo>
                        <a:pt x="160" y="934"/>
                      </a:lnTo>
                      <a:close/>
                      <a:moveTo>
                        <a:pt x="148" y="968"/>
                      </a:moveTo>
                      <a:lnTo>
                        <a:pt x="154" y="951"/>
                      </a:lnTo>
                      <a:lnTo>
                        <a:pt x="146" y="948"/>
                      </a:lnTo>
                      <a:lnTo>
                        <a:pt x="139" y="965"/>
                      </a:lnTo>
                      <a:lnTo>
                        <a:pt x="148" y="968"/>
                      </a:lnTo>
                      <a:close/>
                      <a:moveTo>
                        <a:pt x="136" y="1002"/>
                      </a:moveTo>
                      <a:lnTo>
                        <a:pt x="141" y="985"/>
                      </a:lnTo>
                      <a:lnTo>
                        <a:pt x="133" y="982"/>
                      </a:lnTo>
                      <a:lnTo>
                        <a:pt x="126" y="999"/>
                      </a:lnTo>
                      <a:lnTo>
                        <a:pt x="136" y="1002"/>
                      </a:lnTo>
                      <a:close/>
                      <a:moveTo>
                        <a:pt x="122" y="1036"/>
                      </a:moveTo>
                      <a:lnTo>
                        <a:pt x="129" y="1019"/>
                      </a:lnTo>
                      <a:lnTo>
                        <a:pt x="121" y="1016"/>
                      </a:lnTo>
                      <a:lnTo>
                        <a:pt x="114" y="1032"/>
                      </a:lnTo>
                      <a:lnTo>
                        <a:pt x="122" y="1036"/>
                      </a:lnTo>
                      <a:close/>
                      <a:moveTo>
                        <a:pt x="110" y="1070"/>
                      </a:moveTo>
                      <a:lnTo>
                        <a:pt x="116" y="1053"/>
                      </a:lnTo>
                      <a:lnTo>
                        <a:pt x="107" y="1049"/>
                      </a:lnTo>
                      <a:lnTo>
                        <a:pt x="102" y="1066"/>
                      </a:lnTo>
                      <a:lnTo>
                        <a:pt x="110" y="1070"/>
                      </a:lnTo>
                      <a:close/>
                      <a:moveTo>
                        <a:pt x="97" y="1104"/>
                      </a:moveTo>
                      <a:lnTo>
                        <a:pt x="104" y="1087"/>
                      </a:lnTo>
                      <a:lnTo>
                        <a:pt x="95" y="1083"/>
                      </a:lnTo>
                      <a:lnTo>
                        <a:pt x="89" y="1100"/>
                      </a:lnTo>
                      <a:lnTo>
                        <a:pt x="97" y="1104"/>
                      </a:lnTo>
                      <a:close/>
                      <a:moveTo>
                        <a:pt x="85" y="1137"/>
                      </a:moveTo>
                      <a:lnTo>
                        <a:pt x="90" y="1121"/>
                      </a:lnTo>
                      <a:lnTo>
                        <a:pt x="82" y="1117"/>
                      </a:lnTo>
                      <a:lnTo>
                        <a:pt x="76" y="1134"/>
                      </a:lnTo>
                      <a:lnTo>
                        <a:pt x="85" y="1137"/>
                      </a:lnTo>
                      <a:close/>
                      <a:moveTo>
                        <a:pt x="72" y="1171"/>
                      </a:moveTo>
                      <a:lnTo>
                        <a:pt x="78" y="1154"/>
                      </a:lnTo>
                      <a:lnTo>
                        <a:pt x="70" y="1151"/>
                      </a:lnTo>
                      <a:lnTo>
                        <a:pt x="63" y="1168"/>
                      </a:lnTo>
                      <a:lnTo>
                        <a:pt x="72" y="1171"/>
                      </a:lnTo>
                      <a:close/>
                      <a:moveTo>
                        <a:pt x="60" y="1205"/>
                      </a:moveTo>
                      <a:lnTo>
                        <a:pt x="66" y="1188"/>
                      </a:lnTo>
                      <a:lnTo>
                        <a:pt x="58" y="1185"/>
                      </a:lnTo>
                      <a:lnTo>
                        <a:pt x="51" y="1202"/>
                      </a:lnTo>
                      <a:lnTo>
                        <a:pt x="60" y="1205"/>
                      </a:lnTo>
                      <a:close/>
                      <a:moveTo>
                        <a:pt x="46" y="1239"/>
                      </a:moveTo>
                      <a:lnTo>
                        <a:pt x="53" y="1222"/>
                      </a:lnTo>
                      <a:lnTo>
                        <a:pt x="44" y="1219"/>
                      </a:lnTo>
                      <a:lnTo>
                        <a:pt x="38" y="1236"/>
                      </a:lnTo>
                      <a:lnTo>
                        <a:pt x="46" y="1239"/>
                      </a:lnTo>
                      <a:close/>
                      <a:moveTo>
                        <a:pt x="34" y="1273"/>
                      </a:moveTo>
                      <a:lnTo>
                        <a:pt x="41" y="1256"/>
                      </a:lnTo>
                      <a:lnTo>
                        <a:pt x="32" y="1253"/>
                      </a:lnTo>
                      <a:lnTo>
                        <a:pt x="26" y="1269"/>
                      </a:lnTo>
                      <a:lnTo>
                        <a:pt x="34" y="1273"/>
                      </a:lnTo>
                      <a:close/>
                      <a:moveTo>
                        <a:pt x="22" y="1307"/>
                      </a:moveTo>
                      <a:lnTo>
                        <a:pt x="28" y="1290"/>
                      </a:lnTo>
                      <a:lnTo>
                        <a:pt x="19" y="1286"/>
                      </a:lnTo>
                      <a:lnTo>
                        <a:pt x="14" y="1303"/>
                      </a:lnTo>
                      <a:lnTo>
                        <a:pt x="22" y="1307"/>
                      </a:lnTo>
                      <a:close/>
                      <a:moveTo>
                        <a:pt x="9" y="1341"/>
                      </a:moveTo>
                      <a:lnTo>
                        <a:pt x="15" y="1324"/>
                      </a:lnTo>
                      <a:lnTo>
                        <a:pt x="7" y="1320"/>
                      </a:lnTo>
                      <a:lnTo>
                        <a:pt x="0" y="1337"/>
                      </a:lnTo>
                      <a:lnTo>
                        <a:pt x="9" y="134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阿里巴巴普惠体" panose="00020600040101010101" pitchFamily="18" charset="-122"/>
                    <a:ea typeface="阿里巴巴普惠体" panose="00020600040101010101" pitchFamily="18" charset="-122"/>
                    <a:cs typeface="阿里巴巴普惠体" panose="00020600040101010101" pitchFamily="18" charset="-122"/>
                    <a:sym typeface="Gen Jyuu Gothic Monospace Regul" panose="020B0309020203020207" pitchFamily="49" charset="-128"/>
                  </a:endParaRPr>
                </a:p>
              </p:txBody>
            </p:sp>
            <p:sp>
              <p:nvSpPr>
                <p:cNvPr id="30" name="Freeform 6">
                  <a:extLst>
                    <a:ext uri="{FF2B5EF4-FFF2-40B4-BE49-F238E27FC236}">
                      <a16:creationId xmlns:a16="http://schemas.microsoft.com/office/drawing/2014/main" id="{2AD51375-ACA9-044C-157A-9315369F4BE5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1328738" y="2227263"/>
                  <a:ext cx="2179638" cy="1544638"/>
                </a:xfrm>
                <a:custGeom>
                  <a:avLst/>
                  <a:gdLst>
                    <a:gd name="T0" fmla="*/ 51 w 1373"/>
                    <a:gd name="T1" fmla="*/ 944 h 973"/>
                    <a:gd name="T2" fmla="*/ 67 w 1373"/>
                    <a:gd name="T3" fmla="*/ 938 h 973"/>
                    <a:gd name="T4" fmla="*/ 105 w 1373"/>
                    <a:gd name="T5" fmla="*/ 932 h 973"/>
                    <a:gd name="T6" fmla="*/ 154 w 1373"/>
                    <a:gd name="T7" fmla="*/ 913 h 973"/>
                    <a:gd name="T8" fmla="*/ 185 w 1373"/>
                    <a:gd name="T9" fmla="*/ 891 h 973"/>
                    <a:gd name="T10" fmla="*/ 253 w 1373"/>
                    <a:gd name="T11" fmla="*/ 865 h 973"/>
                    <a:gd name="T12" fmla="*/ 268 w 1373"/>
                    <a:gd name="T13" fmla="*/ 858 h 973"/>
                    <a:gd name="T14" fmla="*/ 306 w 1373"/>
                    <a:gd name="T15" fmla="*/ 853 h 973"/>
                    <a:gd name="T16" fmla="*/ 356 w 1373"/>
                    <a:gd name="T17" fmla="*/ 833 h 973"/>
                    <a:gd name="T18" fmla="*/ 387 w 1373"/>
                    <a:gd name="T19" fmla="*/ 812 h 973"/>
                    <a:gd name="T20" fmla="*/ 453 w 1373"/>
                    <a:gd name="T21" fmla="*/ 785 h 973"/>
                    <a:gd name="T22" fmla="*/ 470 w 1373"/>
                    <a:gd name="T23" fmla="*/ 779 h 973"/>
                    <a:gd name="T24" fmla="*/ 507 w 1373"/>
                    <a:gd name="T25" fmla="*/ 773 h 973"/>
                    <a:gd name="T26" fmla="*/ 557 w 1373"/>
                    <a:gd name="T27" fmla="*/ 754 h 973"/>
                    <a:gd name="T28" fmla="*/ 588 w 1373"/>
                    <a:gd name="T29" fmla="*/ 732 h 973"/>
                    <a:gd name="T30" fmla="*/ 655 w 1373"/>
                    <a:gd name="T31" fmla="*/ 706 h 973"/>
                    <a:gd name="T32" fmla="*/ 672 w 1373"/>
                    <a:gd name="T33" fmla="*/ 699 h 973"/>
                    <a:gd name="T34" fmla="*/ 708 w 1373"/>
                    <a:gd name="T35" fmla="*/ 694 h 973"/>
                    <a:gd name="T36" fmla="*/ 759 w 1373"/>
                    <a:gd name="T37" fmla="*/ 674 h 973"/>
                    <a:gd name="T38" fmla="*/ 790 w 1373"/>
                    <a:gd name="T39" fmla="*/ 653 h 973"/>
                    <a:gd name="T40" fmla="*/ 856 w 1373"/>
                    <a:gd name="T41" fmla="*/ 625 h 973"/>
                    <a:gd name="T42" fmla="*/ 873 w 1373"/>
                    <a:gd name="T43" fmla="*/ 620 h 973"/>
                    <a:gd name="T44" fmla="*/ 910 w 1373"/>
                    <a:gd name="T45" fmla="*/ 614 h 973"/>
                    <a:gd name="T46" fmla="*/ 961 w 1373"/>
                    <a:gd name="T47" fmla="*/ 595 h 973"/>
                    <a:gd name="T48" fmla="*/ 990 w 1373"/>
                    <a:gd name="T49" fmla="*/ 572 h 973"/>
                    <a:gd name="T50" fmla="*/ 1058 w 1373"/>
                    <a:gd name="T51" fmla="*/ 546 h 973"/>
                    <a:gd name="T52" fmla="*/ 1075 w 1373"/>
                    <a:gd name="T53" fmla="*/ 540 h 973"/>
                    <a:gd name="T54" fmla="*/ 1111 w 1373"/>
                    <a:gd name="T55" fmla="*/ 535 h 973"/>
                    <a:gd name="T56" fmla="*/ 1162 w 1373"/>
                    <a:gd name="T57" fmla="*/ 515 h 973"/>
                    <a:gd name="T58" fmla="*/ 1192 w 1373"/>
                    <a:gd name="T59" fmla="*/ 493 h 973"/>
                    <a:gd name="T60" fmla="*/ 1259 w 1373"/>
                    <a:gd name="T61" fmla="*/ 466 h 973"/>
                    <a:gd name="T62" fmla="*/ 1276 w 1373"/>
                    <a:gd name="T63" fmla="*/ 461 h 973"/>
                    <a:gd name="T64" fmla="*/ 1313 w 1373"/>
                    <a:gd name="T65" fmla="*/ 455 h 973"/>
                    <a:gd name="T66" fmla="*/ 1359 w 1373"/>
                    <a:gd name="T67" fmla="*/ 427 h 973"/>
                    <a:gd name="T68" fmla="*/ 1327 w 1373"/>
                    <a:gd name="T69" fmla="*/ 419 h 973"/>
                    <a:gd name="T70" fmla="*/ 1311 w 1373"/>
                    <a:gd name="T71" fmla="*/ 411 h 973"/>
                    <a:gd name="T72" fmla="*/ 1281 w 1373"/>
                    <a:gd name="T73" fmla="*/ 387 h 973"/>
                    <a:gd name="T74" fmla="*/ 1233 w 1373"/>
                    <a:gd name="T75" fmla="*/ 364 h 973"/>
                    <a:gd name="T76" fmla="*/ 1197 w 1373"/>
                    <a:gd name="T77" fmla="*/ 356 h 973"/>
                    <a:gd name="T78" fmla="*/ 1131 w 1373"/>
                    <a:gd name="T79" fmla="*/ 324 h 973"/>
                    <a:gd name="T80" fmla="*/ 1116 w 1373"/>
                    <a:gd name="T81" fmla="*/ 316 h 973"/>
                    <a:gd name="T82" fmla="*/ 1087 w 1373"/>
                    <a:gd name="T83" fmla="*/ 293 h 973"/>
                    <a:gd name="T84" fmla="*/ 1039 w 1373"/>
                    <a:gd name="T85" fmla="*/ 269 h 973"/>
                    <a:gd name="T86" fmla="*/ 1002 w 1373"/>
                    <a:gd name="T87" fmla="*/ 261 h 973"/>
                    <a:gd name="T88" fmla="*/ 937 w 1373"/>
                    <a:gd name="T89" fmla="*/ 229 h 973"/>
                    <a:gd name="T90" fmla="*/ 920 w 1373"/>
                    <a:gd name="T91" fmla="*/ 221 h 973"/>
                    <a:gd name="T92" fmla="*/ 892 w 1373"/>
                    <a:gd name="T93" fmla="*/ 198 h 973"/>
                    <a:gd name="T94" fmla="*/ 844 w 1373"/>
                    <a:gd name="T95" fmla="*/ 174 h 973"/>
                    <a:gd name="T96" fmla="*/ 808 w 1373"/>
                    <a:gd name="T97" fmla="*/ 166 h 973"/>
                    <a:gd name="T98" fmla="*/ 742 w 1373"/>
                    <a:gd name="T99" fmla="*/ 135 h 973"/>
                    <a:gd name="T100" fmla="*/ 726 w 1373"/>
                    <a:gd name="T101" fmla="*/ 127 h 973"/>
                    <a:gd name="T102" fmla="*/ 697 w 1373"/>
                    <a:gd name="T103" fmla="*/ 103 h 973"/>
                    <a:gd name="T104" fmla="*/ 649 w 1373"/>
                    <a:gd name="T105" fmla="*/ 79 h 973"/>
                    <a:gd name="T106" fmla="*/ 612 w 1373"/>
                    <a:gd name="T107" fmla="*/ 71 h 973"/>
                    <a:gd name="T108" fmla="*/ 547 w 1373"/>
                    <a:gd name="T109" fmla="*/ 40 h 973"/>
                    <a:gd name="T110" fmla="*/ 531 w 1373"/>
                    <a:gd name="T111" fmla="*/ 32 h 973"/>
                    <a:gd name="T112" fmla="*/ 503 w 1373"/>
                    <a:gd name="T113" fmla="*/ 8 h 97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373" h="973">
                      <a:moveTo>
                        <a:pt x="17" y="957"/>
                      </a:moveTo>
                      <a:lnTo>
                        <a:pt x="0" y="964"/>
                      </a:lnTo>
                      <a:lnTo>
                        <a:pt x="3" y="973"/>
                      </a:lnTo>
                      <a:lnTo>
                        <a:pt x="20" y="966"/>
                      </a:lnTo>
                      <a:lnTo>
                        <a:pt x="17" y="957"/>
                      </a:lnTo>
                      <a:close/>
                      <a:moveTo>
                        <a:pt x="51" y="944"/>
                      </a:moveTo>
                      <a:lnTo>
                        <a:pt x="34" y="951"/>
                      </a:lnTo>
                      <a:lnTo>
                        <a:pt x="37" y="960"/>
                      </a:lnTo>
                      <a:lnTo>
                        <a:pt x="54" y="953"/>
                      </a:lnTo>
                      <a:lnTo>
                        <a:pt x="51" y="944"/>
                      </a:lnTo>
                      <a:close/>
                      <a:moveTo>
                        <a:pt x="84" y="931"/>
                      </a:moveTo>
                      <a:lnTo>
                        <a:pt x="67" y="938"/>
                      </a:lnTo>
                      <a:lnTo>
                        <a:pt x="71" y="946"/>
                      </a:lnTo>
                      <a:lnTo>
                        <a:pt x="88" y="939"/>
                      </a:lnTo>
                      <a:lnTo>
                        <a:pt x="84" y="931"/>
                      </a:lnTo>
                      <a:close/>
                      <a:moveTo>
                        <a:pt x="118" y="918"/>
                      </a:moveTo>
                      <a:lnTo>
                        <a:pt x="101" y="925"/>
                      </a:lnTo>
                      <a:lnTo>
                        <a:pt x="105" y="932"/>
                      </a:lnTo>
                      <a:lnTo>
                        <a:pt x="121" y="926"/>
                      </a:lnTo>
                      <a:lnTo>
                        <a:pt x="118" y="918"/>
                      </a:lnTo>
                      <a:close/>
                      <a:moveTo>
                        <a:pt x="151" y="904"/>
                      </a:moveTo>
                      <a:lnTo>
                        <a:pt x="134" y="911"/>
                      </a:lnTo>
                      <a:lnTo>
                        <a:pt x="137" y="920"/>
                      </a:lnTo>
                      <a:lnTo>
                        <a:pt x="154" y="913"/>
                      </a:lnTo>
                      <a:lnTo>
                        <a:pt x="151" y="904"/>
                      </a:lnTo>
                      <a:close/>
                      <a:moveTo>
                        <a:pt x="185" y="891"/>
                      </a:moveTo>
                      <a:lnTo>
                        <a:pt x="168" y="897"/>
                      </a:lnTo>
                      <a:lnTo>
                        <a:pt x="171" y="907"/>
                      </a:lnTo>
                      <a:lnTo>
                        <a:pt x="188" y="900"/>
                      </a:lnTo>
                      <a:lnTo>
                        <a:pt x="185" y="891"/>
                      </a:lnTo>
                      <a:close/>
                      <a:moveTo>
                        <a:pt x="219" y="878"/>
                      </a:moveTo>
                      <a:lnTo>
                        <a:pt x="202" y="885"/>
                      </a:lnTo>
                      <a:lnTo>
                        <a:pt x="205" y="893"/>
                      </a:lnTo>
                      <a:lnTo>
                        <a:pt x="222" y="886"/>
                      </a:lnTo>
                      <a:lnTo>
                        <a:pt x="219" y="878"/>
                      </a:lnTo>
                      <a:close/>
                      <a:moveTo>
                        <a:pt x="253" y="865"/>
                      </a:moveTo>
                      <a:lnTo>
                        <a:pt x="236" y="872"/>
                      </a:lnTo>
                      <a:lnTo>
                        <a:pt x="239" y="879"/>
                      </a:lnTo>
                      <a:lnTo>
                        <a:pt x="256" y="873"/>
                      </a:lnTo>
                      <a:lnTo>
                        <a:pt x="253" y="865"/>
                      </a:lnTo>
                      <a:close/>
                      <a:moveTo>
                        <a:pt x="285" y="851"/>
                      </a:moveTo>
                      <a:lnTo>
                        <a:pt x="268" y="858"/>
                      </a:lnTo>
                      <a:lnTo>
                        <a:pt x="272" y="867"/>
                      </a:lnTo>
                      <a:lnTo>
                        <a:pt x="289" y="860"/>
                      </a:lnTo>
                      <a:lnTo>
                        <a:pt x="285" y="851"/>
                      </a:lnTo>
                      <a:close/>
                      <a:moveTo>
                        <a:pt x="319" y="838"/>
                      </a:moveTo>
                      <a:lnTo>
                        <a:pt x="302" y="844"/>
                      </a:lnTo>
                      <a:lnTo>
                        <a:pt x="306" y="853"/>
                      </a:lnTo>
                      <a:lnTo>
                        <a:pt x="322" y="847"/>
                      </a:lnTo>
                      <a:lnTo>
                        <a:pt x="319" y="838"/>
                      </a:lnTo>
                      <a:close/>
                      <a:moveTo>
                        <a:pt x="353" y="825"/>
                      </a:moveTo>
                      <a:lnTo>
                        <a:pt x="336" y="832"/>
                      </a:lnTo>
                      <a:lnTo>
                        <a:pt x="339" y="840"/>
                      </a:lnTo>
                      <a:lnTo>
                        <a:pt x="356" y="833"/>
                      </a:lnTo>
                      <a:lnTo>
                        <a:pt x="353" y="825"/>
                      </a:lnTo>
                      <a:close/>
                      <a:moveTo>
                        <a:pt x="387" y="812"/>
                      </a:moveTo>
                      <a:lnTo>
                        <a:pt x="370" y="818"/>
                      </a:lnTo>
                      <a:lnTo>
                        <a:pt x="373" y="826"/>
                      </a:lnTo>
                      <a:lnTo>
                        <a:pt x="390" y="820"/>
                      </a:lnTo>
                      <a:lnTo>
                        <a:pt x="387" y="812"/>
                      </a:lnTo>
                      <a:close/>
                      <a:moveTo>
                        <a:pt x="419" y="798"/>
                      </a:moveTo>
                      <a:lnTo>
                        <a:pt x="404" y="805"/>
                      </a:lnTo>
                      <a:lnTo>
                        <a:pt x="406" y="814"/>
                      </a:lnTo>
                      <a:lnTo>
                        <a:pt x="423" y="807"/>
                      </a:lnTo>
                      <a:lnTo>
                        <a:pt x="419" y="798"/>
                      </a:lnTo>
                      <a:close/>
                      <a:moveTo>
                        <a:pt x="453" y="785"/>
                      </a:moveTo>
                      <a:lnTo>
                        <a:pt x="436" y="791"/>
                      </a:lnTo>
                      <a:lnTo>
                        <a:pt x="440" y="800"/>
                      </a:lnTo>
                      <a:lnTo>
                        <a:pt x="457" y="794"/>
                      </a:lnTo>
                      <a:lnTo>
                        <a:pt x="453" y="785"/>
                      </a:lnTo>
                      <a:close/>
                      <a:moveTo>
                        <a:pt x="487" y="772"/>
                      </a:moveTo>
                      <a:lnTo>
                        <a:pt x="470" y="779"/>
                      </a:lnTo>
                      <a:lnTo>
                        <a:pt x="474" y="787"/>
                      </a:lnTo>
                      <a:lnTo>
                        <a:pt x="491" y="780"/>
                      </a:lnTo>
                      <a:lnTo>
                        <a:pt x="487" y="772"/>
                      </a:lnTo>
                      <a:close/>
                      <a:moveTo>
                        <a:pt x="521" y="759"/>
                      </a:moveTo>
                      <a:lnTo>
                        <a:pt x="504" y="765"/>
                      </a:lnTo>
                      <a:lnTo>
                        <a:pt x="507" y="773"/>
                      </a:lnTo>
                      <a:lnTo>
                        <a:pt x="524" y="767"/>
                      </a:lnTo>
                      <a:lnTo>
                        <a:pt x="521" y="759"/>
                      </a:lnTo>
                      <a:close/>
                      <a:moveTo>
                        <a:pt x="554" y="745"/>
                      </a:moveTo>
                      <a:lnTo>
                        <a:pt x="538" y="752"/>
                      </a:lnTo>
                      <a:lnTo>
                        <a:pt x="540" y="760"/>
                      </a:lnTo>
                      <a:lnTo>
                        <a:pt x="557" y="754"/>
                      </a:lnTo>
                      <a:lnTo>
                        <a:pt x="554" y="745"/>
                      </a:lnTo>
                      <a:close/>
                      <a:moveTo>
                        <a:pt x="588" y="732"/>
                      </a:moveTo>
                      <a:lnTo>
                        <a:pt x="571" y="738"/>
                      </a:lnTo>
                      <a:lnTo>
                        <a:pt x="574" y="747"/>
                      </a:lnTo>
                      <a:lnTo>
                        <a:pt x="591" y="741"/>
                      </a:lnTo>
                      <a:lnTo>
                        <a:pt x="588" y="732"/>
                      </a:lnTo>
                      <a:close/>
                      <a:moveTo>
                        <a:pt x="621" y="719"/>
                      </a:moveTo>
                      <a:lnTo>
                        <a:pt x="605" y="726"/>
                      </a:lnTo>
                      <a:lnTo>
                        <a:pt x="608" y="734"/>
                      </a:lnTo>
                      <a:lnTo>
                        <a:pt x="625" y="727"/>
                      </a:lnTo>
                      <a:lnTo>
                        <a:pt x="621" y="719"/>
                      </a:lnTo>
                      <a:close/>
                      <a:moveTo>
                        <a:pt x="655" y="706"/>
                      </a:moveTo>
                      <a:lnTo>
                        <a:pt x="638" y="712"/>
                      </a:lnTo>
                      <a:lnTo>
                        <a:pt x="642" y="720"/>
                      </a:lnTo>
                      <a:lnTo>
                        <a:pt x="659" y="714"/>
                      </a:lnTo>
                      <a:lnTo>
                        <a:pt x="655" y="706"/>
                      </a:lnTo>
                      <a:close/>
                      <a:moveTo>
                        <a:pt x="688" y="692"/>
                      </a:moveTo>
                      <a:lnTo>
                        <a:pt x="672" y="699"/>
                      </a:lnTo>
                      <a:lnTo>
                        <a:pt x="676" y="707"/>
                      </a:lnTo>
                      <a:lnTo>
                        <a:pt x="691" y="701"/>
                      </a:lnTo>
                      <a:lnTo>
                        <a:pt x="688" y="692"/>
                      </a:lnTo>
                      <a:close/>
                      <a:moveTo>
                        <a:pt x="722" y="679"/>
                      </a:moveTo>
                      <a:lnTo>
                        <a:pt x="705" y="685"/>
                      </a:lnTo>
                      <a:lnTo>
                        <a:pt x="708" y="694"/>
                      </a:lnTo>
                      <a:lnTo>
                        <a:pt x="725" y="688"/>
                      </a:lnTo>
                      <a:lnTo>
                        <a:pt x="722" y="679"/>
                      </a:lnTo>
                      <a:close/>
                      <a:moveTo>
                        <a:pt x="756" y="666"/>
                      </a:moveTo>
                      <a:lnTo>
                        <a:pt x="739" y="673"/>
                      </a:lnTo>
                      <a:lnTo>
                        <a:pt x="742" y="681"/>
                      </a:lnTo>
                      <a:lnTo>
                        <a:pt x="759" y="674"/>
                      </a:lnTo>
                      <a:lnTo>
                        <a:pt x="756" y="666"/>
                      </a:lnTo>
                      <a:close/>
                      <a:moveTo>
                        <a:pt x="790" y="653"/>
                      </a:moveTo>
                      <a:lnTo>
                        <a:pt x="773" y="659"/>
                      </a:lnTo>
                      <a:lnTo>
                        <a:pt x="776" y="667"/>
                      </a:lnTo>
                      <a:lnTo>
                        <a:pt x="793" y="660"/>
                      </a:lnTo>
                      <a:lnTo>
                        <a:pt x="790" y="653"/>
                      </a:lnTo>
                      <a:close/>
                      <a:moveTo>
                        <a:pt x="823" y="639"/>
                      </a:moveTo>
                      <a:lnTo>
                        <a:pt x="806" y="646"/>
                      </a:lnTo>
                      <a:lnTo>
                        <a:pt x="810" y="654"/>
                      </a:lnTo>
                      <a:lnTo>
                        <a:pt x="826" y="648"/>
                      </a:lnTo>
                      <a:lnTo>
                        <a:pt x="823" y="639"/>
                      </a:lnTo>
                      <a:close/>
                      <a:moveTo>
                        <a:pt x="856" y="625"/>
                      </a:moveTo>
                      <a:lnTo>
                        <a:pt x="839" y="632"/>
                      </a:lnTo>
                      <a:lnTo>
                        <a:pt x="843" y="641"/>
                      </a:lnTo>
                      <a:lnTo>
                        <a:pt x="859" y="635"/>
                      </a:lnTo>
                      <a:lnTo>
                        <a:pt x="856" y="625"/>
                      </a:lnTo>
                      <a:close/>
                      <a:moveTo>
                        <a:pt x="890" y="613"/>
                      </a:moveTo>
                      <a:lnTo>
                        <a:pt x="873" y="620"/>
                      </a:lnTo>
                      <a:lnTo>
                        <a:pt x="876" y="628"/>
                      </a:lnTo>
                      <a:lnTo>
                        <a:pt x="893" y="621"/>
                      </a:lnTo>
                      <a:lnTo>
                        <a:pt x="890" y="613"/>
                      </a:lnTo>
                      <a:close/>
                      <a:moveTo>
                        <a:pt x="924" y="600"/>
                      </a:moveTo>
                      <a:lnTo>
                        <a:pt x="907" y="606"/>
                      </a:lnTo>
                      <a:lnTo>
                        <a:pt x="910" y="614"/>
                      </a:lnTo>
                      <a:lnTo>
                        <a:pt x="927" y="607"/>
                      </a:lnTo>
                      <a:lnTo>
                        <a:pt x="924" y="600"/>
                      </a:lnTo>
                      <a:close/>
                      <a:moveTo>
                        <a:pt x="958" y="586"/>
                      </a:moveTo>
                      <a:lnTo>
                        <a:pt x="941" y="593"/>
                      </a:lnTo>
                      <a:lnTo>
                        <a:pt x="944" y="601"/>
                      </a:lnTo>
                      <a:lnTo>
                        <a:pt x="961" y="595"/>
                      </a:lnTo>
                      <a:lnTo>
                        <a:pt x="958" y="586"/>
                      </a:lnTo>
                      <a:close/>
                      <a:moveTo>
                        <a:pt x="990" y="572"/>
                      </a:moveTo>
                      <a:lnTo>
                        <a:pt x="973" y="579"/>
                      </a:lnTo>
                      <a:lnTo>
                        <a:pt x="977" y="588"/>
                      </a:lnTo>
                      <a:lnTo>
                        <a:pt x="994" y="581"/>
                      </a:lnTo>
                      <a:lnTo>
                        <a:pt x="990" y="572"/>
                      </a:lnTo>
                      <a:close/>
                      <a:moveTo>
                        <a:pt x="1024" y="560"/>
                      </a:moveTo>
                      <a:lnTo>
                        <a:pt x="1007" y="567"/>
                      </a:lnTo>
                      <a:lnTo>
                        <a:pt x="1011" y="575"/>
                      </a:lnTo>
                      <a:lnTo>
                        <a:pt x="1028" y="568"/>
                      </a:lnTo>
                      <a:lnTo>
                        <a:pt x="1024" y="560"/>
                      </a:lnTo>
                      <a:close/>
                      <a:moveTo>
                        <a:pt x="1058" y="546"/>
                      </a:moveTo>
                      <a:lnTo>
                        <a:pt x="1041" y="553"/>
                      </a:lnTo>
                      <a:lnTo>
                        <a:pt x="1044" y="561"/>
                      </a:lnTo>
                      <a:lnTo>
                        <a:pt x="1061" y="554"/>
                      </a:lnTo>
                      <a:lnTo>
                        <a:pt x="1058" y="546"/>
                      </a:lnTo>
                      <a:close/>
                      <a:moveTo>
                        <a:pt x="1092" y="533"/>
                      </a:moveTo>
                      <a:lnTo>
                        <a:pt x="1075" y="540"/>
                      </a:lnTo>
                      <a:lnTo>
                        <a:pt x="1078" y="548"/>
                      </a:lnTo>
                      <a:lnTo>
                        <a:pt x="1095" y="542"/>
                      </a:lnTo>
                      <a:lnTo>
                        <a:pt x="1092" y="533"/>
                      </a:lnTo>
                      <a:close/>
                      <a:moveTo>
                        <a:pt x="1125" y="519"/>
                      </a:moveTo>
                      <a:lnTo>
                        <a:pt x="1109" y="526"/>
                      </a:lnTo>
                      <a:lnTo>
                        <a:pt x="1111" y="535"/>
                      </a:lnTo>
                      <a:lnTo>
                        <a:pt x="1128" y="528"/>
                      </a:lnTo>
                      <a:lnTo>
                        <a:pt x="1125" y="519"/>
                      </a:lnTo>
                      <a:close/>
                      <a:moveTo>
                        <a:pt x="1158" y="507"/>
                      </a:moveTo>
                      <a:lnTo>
                        <a:pt x="1142" y="514"/>
                      </a:lnTo>
                      <a:lnTo>
                        <a:pt x="1145" y="522"/>
                      </a:lnTo>
                      <a:lnTo>
                        <a:pt x="1162" y="515"/>
                      </a:lnTo>
                      <a:lnTo>
                        <a:pt x="1158" y="507"/>
                      </a:lnTo>
                      <a:close/>
                      <a:moveTo>
                        <a:pt x="1192" y="493"/>
                      </a:moveTo>
                      <a:lnTo>
                        <a:pt x="1175" y="500"/>
                      </a:lnTo>
                      <a:lnTo>
                        <a:pt x="1179" y="508"/>
                      </a:lnTo>
                      <a:lnTo>
                        <a:pt x="1196" y="501"/>
                      </a:lnTo>
                      <a:lnTo>
                        <a:pt x="1192" y="493"/>
                      </a:lnTo>
                      <a:close/>
                      <a:moveTo>
                        <a:pt x="1226" y="480"/>
                      </a:moveTo>
                      <a:lnTo>
                        <a:pt x="1209" y="487"/>
                      </a:lnTo>
                      <a:lnTo>
                        <a:pt x="1213" y="495"/>
                      </a:lnTo>
                      <a:lnTo>
                        <a:pt x="1230" y="489"/>
                      </a:lnTo>
                      <a:lnTo>
                        <a:pt x="1226" y="480"/>
                      </a:lnTo>
                      <a:close/>
                      <a:moveTo>
                        <a:pt x="1259" y="466"/>
                      </a:moveTo>
                      <a:lnTo>
                        <a:pt x="1243" y="473"/>
                      </a:lnTo>
                      <a:lnTo>
                        <a:pt x="1246" y="482"/>
                      </a:lnTo>
                      <a:lnTo>
                        <a:pt x="1262" y="475"/>
                      </a:lnTo>
                      <a:lnTo>
                        <a:pt x="1259" y="466"/>
                      </a:lnTo>
                      <a:close/>
                      <a:moveTo>
                        <a:pt x="1293" y="454"/>
                      </a:moveTo>
                      <a:lnTo>
                        <a:pt x="1276" y="461"/>
                      </a:lnTo>
                      <a:lnTo>
                        <a:pt x="1279" y="469"/>
                      </a:lnTo>
                      <a:lnTo>
                        <a:pt x="1296" y="462"/>
                      </a:lnTo>
                      <a:lnTo>
                        <a:pt x="1293" y="454"/>
                      </a:lnTo>
                      <a:close/>
                      <a:moveTo>
                        <a:pt x="1327" y="440"/>
                      </a:moveTo>
                      <a:lnTo>
                        <a:pt x="1310" y="447"/>
                      </a:lnTo>
                      <a:lnTo>
                        <a:pt x="1313" y="455"/>
                      </a:lnTo>
                      <a:lnTo>
                        <a:pt x="1330" y="448"/>
                      </a:lnTo>
                      <a:lnTo>
                        <a:pt x="1327" y="440"/>
                      </a:lnTo>
                      <a:close/>
                      <a:moveTo>
                        <a:pt x="1359" y="435"/>
                      </a:moveTo>
                      <a:lnTo>
                        <a:pt x="1359" y="436"/>
                      </a:lnTo>
                      <a:lnTo>
                        <a:pt x="1361" y="431"/>
                      </a:lnTo>
                      <a:lnTo>
                        <a:pt x="1359" y="427"/>
                      </a:lnTo>
                      <a:lnTo>
                        <a:pt x="1343" y="434"/>
                      </a:lnTo>
                      <a:lnTo>
                        <a:pt x="1347" y="442"/>
                      </a:lnTo>
                      <a:lnTo>
                        <a:pt x="1373" y="431"/>
                      </a:lnTo>
                      <a:lnTo>
                        <a:pt x="1363" y="427"/>
                      </a:lnTo>
                      <a:lnTo>
                        <a:pt x="1359" y="435"/>
                      </a:lnTo>
                      <a:close/>
                      <a:moveTo>
                        <a:pt x="1327" y="419"/>
                      </a:moveTo>
                      <a:lnTo>
                        <a:pt x="1342" y="427"/>
                      </a:lnTo>
                      <a:lnTo>
                        <a:pt x="1347" y="419"/>
                      </a:lnTo>
                      <a:lnTo>
                        <a:pt x="1331" y="411"/>
                      </a:lnTo>
                      <a:lnTo>
                        <a:pt x="1327" y="419"/>
                      </a:lnTo>
                      <a:close/>
                      <a:moveTo>
                        <a:pt x="1294" y="403"/>
                      </a:moveTo>
                      <a:lnTo>
                        <a:pt x="1311" y="411"/>
                      </a:lnTo>
                      <a:lnTo>
                        <a:pt x="1314" y="403"/>
                      </a:lnTo>
                      <a:lnTo>
                        <a:pt x="1298" y="395"/>
                      </a:lnTo>
                      <a:lnTo>
                        <a:pt x="1294" y="403"/>
                      </a:lnTo>
                      <a:close/>
                      <a:moveTo>
                        <a:pt x="1261" y="387"/>
                      </a:moveTo>
                      <a:lnTo>
                        <a:pt x="1278" y="395"/>
                      </a:lnTo>
                      <a:lnTo>
                        <a:pt x="1281" y="387"/>
                      </a:lnTo>
                      <a:lnTo>
                        <a:pt x="1266" y="379"/>
                      </a:lnTo>
                      <a:lnTo>
                        <a:pt x="1261" y="387"/>
                      </a:lnTo>
                      <a:close/>
                      <a:moveTo>
                        <a:pt x="1230" y="372"/>
                      </a:moveTo>
                      <a:lnTo>
                        <a:pt x="1245" y="379"/>
                      </a:lnTo>
                      <a:lnTo>
                        <a:pt x="1250" y="372"/>
                      </a:lnTo>
                      <a:lnTo>
                        <a:pt x="1233" y="364"/>
                      </a:lnTo>
                      <a:lnTo>
                        <a:pt x="1230" y="372"/>
                      </a:lnTo>
                      <a:close/>
                      <a:moveTo>
                        <a:pt x="1197" y="356"/>
                      </a:moveTo>
                      <a:lnTo>
                        <a:pt x="1213" y="364"/>
                      </a:lnTo>
                      <a:lnTo>
                        <a:pt x="1217" y="356"/>
                      </a:lnTo>
                      <a:lnTo>
                        <a:pt x="1200" y="348"/>
                      </a:lnTo>
                      <a:lnTo>
                        <a:pt x="1197" y="356"/>
                      </a:lnTo>
                      <a:close/>
                      <a:moveTo>
                        <a:pt x="1164" y="340"/>
                      </a:moveTo>
                      <a:lnTo>
                        <a:pt x="1181" y="348"/>
                      </a:lnTo>
                      <a:lnTo>
                        <a:pt x="1184" y="340"/>
                      </a:lnTo>
                      <a:lnTo>
                        <a:pt x="1169" y="332"/>
                      </a:lnTo>
                      <a:lnTo>
                        <a:pt x="1164" y="340"/>
                      </a:lnTo>
                      <a:close/>
                      <a:moveTo>
                        <a:pt x="1131" y="324"/>
                      </a:moveTo>
                      <a:lnTo>
                        <a:pt x="1148" y="332"/>
                      </a:lnTo>
                      <a:lnTo>
                        <a:pt x="1152" y="324"/>
                      </a:lnTo>
                      <a:lnTo>
                        <a:pt x="1136" y="316"/>
                      </a:lnTo>
                      <a:lnTo>
                        <a:pt x="1131" y="324"/>
                      </a:lnTo>
                      <a:close/>
                      <a:moveTo>
                        <a:pt x="1100" y="308"/>
                      </a:moveTo>
                      <a:lnTo>
                        <a:pt x="1116" y="316"/>
                      </a:lnTo>
                      <a:lnTo>
                        <a:pt x="1119" y="308"/>
                      </a:lnTo>
                      <a:lnTo>
                        <a:pt x="1103" y="300"/>
                      </a:lnTo>
                      <a:lnTo>
                        <a:pt x="1100" y="308"/>
                      </a:lnTo>
                      <a:close/>
                      <a:moveTo>
                        <a:pt x="1067" y="293"/>
                      </a:moveTo>
                      <a:lnTo>
                        <a:pt x="1083" y="300"/>
                      </a:lnTo>
                      <a:lnTo>
                        <a:pt x="1087" y="293"/>
                      </a:lnTo>
                      <a:lnTo>
                        <a:pt x="1070" y="285"/>
                      </a:lnTo>
                      <a:lnTo>
                        <a:pt x="1067" y="293"/>
                      </a:lnTo>
                      <a:close/>
                      <a:moveTo>
                        <a:pt x="1034" y="277"/>
                      </a:moveTo>
                      <a:lnTo>
                        <a:pt x="1050" y="285"/>
                      </a:lnTo>
                      <a:lnTo>
                        <a:pt x="1055" y="277"/>
                      </a:lnTo>
                      <a:lnTo>
                        <a:pt x="1039" y="269"/>
                      </a:lnTo>
                      <a:lnTo>
                        <a:pt x="1034" y="277"/>
                      </a:lnTo>
                      <a:close/>
                      <a:moveTo>
                        <a:pt x="1002" y="261"/>
                      </a:moveTo>
                      <a:lnTo>
                        <a:pt x="1019" y="269"/>
                      </a:lnTo>
                      <a:lnTo>
                        <a:pt x="1022" y="261"/>
                      </a:lnTo>
                      <a:lnTo>
                        <a:pt x="1006" y="253"/>
                      </a:lnTo>
                      <a:lnTo>
                        <a:pt x="1002" y="261"/>
                      </a:lnTo>
                      <a:close/>
                      <a:moveTo>
                        <a:pt x="970" y="245"/>
                      </a:moveTo>
                      <a:lnTo>
                        <a:pt x="986" y="253"/>
                      </a:lnTo>
                      <a:lnTo>
                        <a:pt x="989" y="245"/>
                      </a:lnTo>
                      <a:lnTo>
                        <a:pt x="973" y="237"/>
                      </a:lnTo>
                      <a:lnTo>
                        <a:pt x="970" y="245"/>
                      </a:lnTo>
                      <a:close/>
                      <a:moveTo>
                        <a:pt x="937" y="229"/>
                      </a:moveTo>
                      <a:lnTo>
                        <a:pt x="953" y="237"/>
                      </a:lnTo>
                      <a:lnTo>
                        <a:pt x="958" y="229"/>
                      </a:lnTo>
                      <a:lnTo>
                        <a:pt x="941" y="221"/>
                      </a:lnTo>
                      <a:lnTo>
                        <a:pt x="937" y="229"/>
                      </a:lnTo>
                      <a:close/>
                      <a:moveTo>
                        <a:pt x="905" y="214"/>
                      </a:moveTo>
                      <a:lnTo>
                        <a:pt x="920" y="221"/>
                      </a:lnTo>
                      <a:lnTo>
                        <a:pt x="925" y="214"/>
                      </a:lnTo>
                      <a:lnTo>
                        <a:pt x="908" y="206"/>
                      </a:lnTo>
                      <a:lnTo>
                        <a:pt x="905" y="214"/>
                      </a:lnTo>
                      <a:close/>
                      <a:moveTo>
                        <a:pt x="872" y="198"/>
                      </a:moveTo>
                      <a:lnTo>
                        <a:pt x="889" y="206"/>
                      </a:lnTo>
                      <a:lnTo>
                        <a:pt x="892" y="198"/>
                      </a:lnTo>
                      <a:lnTo>
                        <a:pt x="876" y="190"/>
                      </a:lnTo>
                      <a:lnTo>
                        <a:pt x="872" y="198"/>
                      </a:lnTo>
                      <a:close/>
                      <a:moveTo>
                        <a:pt x="839" y="182"/>
                      </a:moveTo>
                      <a:lnTo>
                        <a:pt x="856" y="190"/>
                      </a:lnTo>
                      <a:lnTo>
                        <a:pt x="859" y="182"/>
                      </a:lnTo>
                      <a:lnTo>
                        <a:pt x="844" y="174"/>
                      </a:lnTo>
                      <a:lnTo>
                        <a:pt x="839" y="182"/>
                      </a:lnTo>
                      <a:close/>
                      <a:moveTo>
                        <a:pt x="808" y="166"/>
                      </a:moveTo>
                      <a:lnTo>
                        <a:pt x="823" y="174"/>
                      </a:lnTo>
                      <a:lnTo>
                        <a:pt x="828" y="166"/>
                      </a:lnTo>
                      <a:lnTo>
                        <a:pt x="811" y="158"/>
                      </a:lnTo>
                      <a:lnTo>
                        <a:pt x="808" y="166"/>
                      </a:lnTo>
                      <a:close/>
                      <a:moveTo>
                        <a:pt x="775" y="150"/>
                      </a:moveTo>
                      <a:lnTo>
                        <a:pt x="791" y="158"/>
                      </a:lnTo>
                      <a:lnTo>
                        <a:pt x="795" y="150"/>
                      </a:lnTo>
                      <a:lnTo>
                        <a:pt x="778" y="142"/>
                      </a:lnTo>
                      <a:lnTo>
                        <a:pt x="775" y="150"/>
                      </a:lnTo>
                      <a:close/>
                      <a:moveTo>
                        <a:pt x="742" y="135"/>
                      </a:moveTo>
                      <a:lnTo>
                        <a:pt x="758" y="142"/>
                      </a:lnTo>
                      <a:lnTo>
                        <a:pt x="762" y="135"/>
                      </a:lnTo>
                      <a:lnTo>
                        <a:pt x="747" y="127"/>
                      </a:lnTo>
                      <a:lnTo>
                        <a:pt x="742" y="135"/>
                      </a:lnTo>
                      <a:close/>
                      <a:moveTo>
                        <a:pt x="709" y="119"/>
                      </a:moveTo>
                      <a:lnTo>
                        <a:pt x="726" y="127"/>
                      </a:lnTo>
                      <a:lnTo>
                        <a:pt x="730" y="119"/>
                      </a:lnTo>
                      <a:lnTo>
                        <a:pt x="714" y="111"/>
                      </a:lnTo>
                      <a:lnTo>
                        <a:pt x="709" y="119"/>
                      </a:lnTo>
                      <a:close/>
                      <a:moveTo>
                        <a:pt x="678" y="103"/>
                      </a:moveTo>
                      <a:lnTo>
                        <a:pt x="694" y="111"/>
                      </a:lnTo>
                      <a:lnTo>
                        <a:pt x="697" y="103"/>
                      </a:lnTo>
                      <a:lnTo>
                        <a:pt x="681" y="95"/>
                      </a:lnTo>
                      <a:lnTo>
                        <a:pt x="678" y="103"/>
                      </a:lnTo>
                      <a:close/>
                      <a:moveTo>
                        <a:pt x="645" y="87"/>
                      </a:moveTo>
                      <a:lnTo>
                        <a:pt x="661" y="95"/>
                      </a:lnTo>
                      <a:lnTo>
                        <a:pt x="665" y="87"/>
                      </a:lnTo>
                      <a:lnTo>
                        <a:pt x="649" y="79"/>
                      </a:lnTo>
                      <a:lnTo>
                        <a:pt x="645" y="87"/>
                      </a:lnTo>
                      <a:close/>
                      <a:moveTo>
                        <a:pt x="612" y="71"/>
                      </a:moveTo>
                      <a:lnTo>
                        <a:pt x="628" y="79"/>
                      </a:lnTo>
                      <a:lnTo>
                        <a:pt x="633" y="71"/>
                      </a:lnTo>
                      <a:lnTo>
                        <a:pt x="616" y="63"/>
                      </a:lnTo>
                      <a:lnTo>
                        <a:pt x="612" y="71"/>
                      </a:lnTo>
                      <a:close/>
                      <a:moveTo>
                        <a:pt x="580" y="56"/>
                      </a:moveTo>
                      <a:lnTo>
                        <a:pt x="597" y="63"/>
                      </a:lnTo>
                      <a:lnTo>
                        <a:pt x="600" y="56"/>
                      </a:lnTo>
                      <a:lnTo>
                        <a:pt x="584" y="48"/>
                      </a:lnTo>
                      <a:lnTo>
                        <a:pt x="580" y="56"/>
                      </a:lnTo>
                      <a:close/>
                      <a:moveTo>
                        <a:pt x="547" y="40"/>
                      </a:moveTo>
                      <a:lnTo>
                        <a:pt x="564" y="48"/>
                      </a:lnTo>
                      <a:lnTo>
                        <a:pt x="567" y="40"/>
                      </a:lnTo>
                      <a:lnTo>
                        <a:pt x="551" y="32"/>
                      </a:lnTo>
                      <a:lnTo>
                        <a:pt x="547" y="40"/>
                      </a:lnTo>
                      <a:close/>
                      <a:moveTo>
                        <a:pt x="515" y="24"/>
                      </a:moveTo>
                      <a:lnTo>
                        <a:pt x="531" y="32"/>
                      </a:lnTo>
                      <a:lnTo>
                        <a:pt x="536" y="24"/>
                      </a:lnTo>
                      <a:lnTo>
                        <a:pt x="519" y="16"/>
                      </a:lnTo>
                      <a:lnTo>
                        <a:pt x="515" y="24"/>
                      </a:lnTo>
                      <a:close/>
                      <a:moveTo>
                        <a:pt x="483" y="8"/>
                      </a:moveTo>
                      <a:lnTo>
                        <a:pt x="498" y="16"/>
                      </a:lnTo>
                      <a:lnTo>
                        <a:pt x="503" y="8"/>
                      </a:lnTo>
                      <a:lnTo>
                        <a:pt x="486" y="0"/>
                      </a:lnTo>
                      <a:lnTo>
                        <a:pt x="483" y="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阿里巴巴普惠体" panose="00020600040101010101" pitchFamily="18" charset="-122"/>
                    <a:ea typeface="阿里巴巴普惠体" panose="00020600040101010101" pitchFamily="18" charset="-122"/>
                    <a:cs typeface="阿里巴巴普惠体" panose="00020600040101010101" pitchFamily="18" charset="-122"/>
                    <a:sym typeface="Gen Jyuu Gothic Monospace Regul" panose="020B0309020203020207" pitchFamily="49" charset="-128"/>
                  </a:endParaRPr>
                </a:p>
              </p:txBody>
            </p:sp>
            <p:sp>
              <p:nvSpPr>
                <p:cNvPr id="31" name="Freeform 7">
                  <a:extLst>
                    <a:ext uri="{FF2B5EF4-FFF2-40B4-BE49-F238E27FC236}">
                      <a16:creationId xmlns:a16="http://schemas.microsoft.com/office/drawing/2014/main" id="{2868E116-F4FE-9CDC-C56F-AB893BA0EAA6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3482976" y="1589088"/>
                  <a:ext cx="1731963" cy="1333500"/>
                </a:xfrm>
                <a:custGeom>
                  <a:avLst/>
                  <a:gdLst>
                    <a:gd name="T0" fmla="*/ 43 w 1091"/>
                    <a:gd name="T1" fmla="*/ 20 h 840"/>
                    <a:gd name="T2" fmla="*/ 41 w 1091"/>
                    <a:gd name="T3" fmla="*/ 56 h 840"/>
                    <a:gd name="T4" fmla="*/ 39 w 1091"/>
                    <a:gd name="T5" fmla="*/ 92 h 840"/>
                    <a:gd name="T6" fmla="*/ 38 w 1091"/>
                    <a:gd name="T7" fmla="*/ 128 h 840"/>
                    <a:gd name="T8" fmla="*/ 36 w 1091"/>
                    <a:gd name="T9" fmla="*/ 164 h 840"/>
                    <a:gd name="T10" fmla="*/ 35 w 1091"/>
                    <a:gd name="T11" fmla="*/ 200 h 840"/>
                    <a:gd name="T12" fmla="*/ 34 w 1091"/>
                    <a:gd name="T13" fmla="*/ 236 h 840"/>
                    <a:gd name="T14" fmla="*/ 32 w 1091"/>
                    <a:gd name="T15" fmla="*/ 271 h 840"/>
                    <a:gd name="T16" fmla="*/ 30 w 1091"/>
                    <a:gd name="T17" fmla="*/ 307 h 840"/>
                    <a:gd name="T18" fmla="*/ 29 w 1091"/>
                    <a:gd name="T19" fmla="*/ 344 h 840"/>
                    <a:gd name="T20" fmla="*/ 27 w 1091"/>
                    <a:gd name="T21" fmla="*/ 380 h 840"/>
                    <a:gd name="T22" fmla="*/ 26 w 1091"/>
                    <a:gd name="T23" fmla="*/ 416 h 840"/>
                    <a:gd name="T24" fmla="*/ 25 w 1091"/>
                    <a:gd name="T25" fmla="*/ 452 h 840"/>
                    <a:gd name="T26" fmla="*/ 23 w 1091"/>
                    <a:gd name="T27" fmla="*/ 488 h 840"/>
                    <a:gd name="T28" fmla="*/ 21 w 1091"/>
                    <a:gd name="T29" fmla="*/ 524 h 840"/>
                    <a:gd name="T30" fmla="*/ 20 w 1091"/>
                    <a:gd name="T31" fmla="*/ 560 h 840"/>
                    <a:gd name="T32" fmla="*/ 19 w 1091"/>
                    <a:gd name="T33" fmla="*/ 596 h 840"/>
                    <a:gd name="T34" fmla="*/ 17 w 1091"/>
                    <a:gd name="T35" fmla="*/ 632 h 840"/>
                    <a:gd name="T36" fmla="*/ 16 w 1091"/>
                    <a:gd name="T37" fmla="*/ 669 h 840"/>
                    <a:gd name="T38" fmla="*/ 15 w 1091"/>
                    <a:gd name="T39" fmla="*/ 705 h 840"/>
                    <a:gd name="T40" fmla="*/ 12 w 1091"/>
                    <a:gd name="T41" fmla="*/ 741 h 840"/>
                    <a:gd name="T42" fmla="*/ 11 w 1091"/>
                    <a:gd name="T43" fmla="*/ 777 h 840"/>
                    <a:gd name="T44" fmla="*/ 10 w 1091"/>
                    <a:gd name="T45" fmla="*/ 813 h 840"/>
                    <a:gd name="T46" fmla="*/ 9 w 1091"/>
                    <a:gd name="T47" fmla="*/ 831 h 840"/>
                    <a:gd name="T48" fmla="*/ 17 w 1091"/>
                    <a:gd name="T49" fmla="*/ 823 h 840"/>
                    <a:gd name="T50" fmla="*/ 51 w 1091"/>
                    <a:gd name="T51" fmla="*/ 810 h 840"/>
                    <a:gd name="T52" fmla="*/ 85 w 1091"/>
                    <a:gd name="T53" fmla="*/ 796 h 840"/>
                    <a:gd name="T54" fmla="*/ 117 w 1091"/>
                    <a:gd name="T55" fmla="*/ 783 h 840"/>
                    <a:gd name="T56" fmla="*/ 151 w 1091"/>
                    <a:gd name="T57" fmla="*/ 769 h 840"/>
                    <a:gd name="T58" fmla="*/ 184 w 1091"/>
                    <a:gd name="T59" fmla="*/ 756 h 840"/>
                    <a:gd name="T60" fmla="*/ 218 w 1091"/>
                    <a:gd name="T61" fmla="*/ 742 h 840"/>
                    <a:gd name="T62" fmla="*/ 252 w 1091"/>
                    <a:gd name="T63" fmla="*/ 727 h 840"/>
                    <a:gd name="T64" fmla="*/ 284 w 1091"/>
                    <a:gd name="T65" fmla="*/ 714 h 840"/>
                    <a:gd name="T66" fmla="*/ 318 w 1091"/>
                    <a:gd name="T67" fmla="*/ 700 h 840"/>
                    <a:gd name="T68" fmla="*/ 352 w 1091"/>
                    <a:gd name="T69" fmla="*/ 687 h 840"/>
                    <a:gd name="T70" fmla="*/ 385 w 1091"/>
                    <a:gd name="T71" fmla="*/ 673 h 840"/>
                    <a:gd name="T72" fmla="*/ 419 w 1091"/>
                    <a:gd name="T73" fmla="*/ 660 h 840"/>
                    <a:gd name="T74" fmla="*/ 451 w 1091"/>
                    <a:gd name="T75" fmla="*/ 646 h 840"/>
                    <a:gd name="T76" fmla="*/ 485 w 1091"/>
                    <a:gd name="T77" fmla="*/ 632 h 840"/>
                    <a:gd name="T78" fmla="*/ 519 w 1091"/>
                    <a:gd name="T79" fmla="*/ 619 h 840"/>
                    <a:gd name="T80" fmla="*/ 552 w 1091"/>
                    <a:gd name="T81" fmla="*/ 605 h 840"/>
                    <a:gd name="T82" fmla="*/ 586 w 1091"/>
                    <a:gd name="T83" fmla="*/ 592 h 840"/>
                    <a:gd name="T84" fmla="*/ 619 w 1091"/>
                    <a:gd name="T85" fmla="*/ 578 h 840"/>
                    <a:gd name="T86" fmla="*/ 652 w 1091"/>
                    <a:gd name="T87" fmla="*/ 564 h 840"/>
                    <a:gd name="T88" fmla="*/ 686 w 1091"/>
                    <a:gd name="T89" fmla="*/ 550 h 840"/>
                    <a:gd name="T90" fmla="*/ 720 w 1091"/>
                    <a:gd name="T91" fmla="*/ 537 h 840"/>
                    <a:gd name="T92" fmla="*/ 752 w 1091"/>
                    <a:gd name="T93" fmla="*/ 523 h 840"/>
                    <a:gd name="T94" fmla="*/ 786 w 1091"/>
                    <a:gd name="T95" fmla="*/ 509 h 840"/>
                    <a:gd name="T96" fmla="*/ 819 w 1091"/>
                    <a:gd name="T97" fmla="*/ 496 h 840"/>
                    <a:gd name="T98" fmla="*/ 853 w 1091"/>
                    <a:gd name="T99" fmla="*/ 482 h 840"/>
                    <a:gd name="T100" fmla="*/ 887 w 1091"/>
                    <a:gd name="T101" fmla="*/ 469 h 840"/>
                    <a:gd name="T102" fmla="*/ 919 w 1091"/>
                    <a:gd name="T103" fmla="*/ 455 h 840"/>
                    <a:gd name="T104" fmla="*/ 953 w 1091"/>
                    <a:gd name="T105" fmla="*/ 442 h 840"/>
                    <a:gd name="T106" fmla="*/ 987 w 1091"/>
                    <a:gd name="T107" fmla="*/ 428 h 840"/>
                    <a:gd name="T108" fmla="*/ 1020 w 1091"/>
                    <a:gd name="T109" fmla="*/ 415 h 840"/>
                    <a:gd name="T110" fmla="*/ 1054 w 1091"/>
                    <a:gd name="T111" fmla="*/ 401 h 840"/>
                    <a:gd name="T112" fmla="*/ 1086 w 1091"/>
                    <a:gd name="T113" fmla="*/ 386 h 8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91" h="840">
                      <a:moveTo>
                        <a:pt x="43" y="20"/>
                      </a:moveTo>
                      <a:lnTo>
                        <a:pt x="43" y="2"/>
                      </a:lnTo>
                      <a:lnTo>
                        <a:pt x="34" y="0"/>
                      </a:lnTo>
                      <a:lnTo>
                        <a:pt x="34" y="19"/>
                      </a:lnTo>
                      <a:lnTo>
                        <a:pt x="43" y="20"/>
                      </a:lnTo>
                      <a:close/>
                      <a:moveTo>
                        <a:pt x="41" y="56"/>
                      </a:moveTo>
                      <a:lnTo>
                        <a:pt x="42" y="38"/>
                      </a:lnTo>
                      <a:lnTo>
                        <a:pt x="33" y="37"/>
                      </a:lnTo>
                      <a:lnTo>
                        <a:pt x="32" y="55"/>
                      </a:lnTo>
                      <a:lnTo>
                        <a:pt x="41" y="56"/>
                      </a:lnTo>
                      <a:close/>
                      <a:moveTo>
                        <a:pt x="39" y="92"/>
                      </a:moveTo>
                      <a:lnTo>
                        <a:pt x="41" y="74"/>
                      </a:lnTo>
                      <a:lnTo>
                        <a:pt x="32" y="73"/>
                      </a:lnTo>
                      <a:lnTo>
                        <a:pt x="30" y="91"/>
                      </a:lnTo>
                      <a:lnTo>
                        <a:pt x="39" y="92"/>
                      </a:lnTo>
                      <a:close/>
                      <a:moveTo>
                        <a:pt x="38" y="128"/>
                      </a:moveTo>
                      <a:lnTo>
                        <a:pt x="38" y="110"/>
                      </a:lnTo>
                      <a:lnTo>
                        <a:pt x="29" y="109"/>
                      </a:lnTo>
                      <a:lnTo>
                        <a:pt x="29" y="127"/>
                      </a:lnTo>
                      <a:lnTo>
                        <a:pt x="38" y="128"/>
                      </a:lnTo>
                      <a:close/>
                      <a:moveTo>
                        <a:pt x="36" y="164"/>
                      </a:moveTo>
                      <a:lnTo>
                        <a:pt x="37" y="146"/>
                      </a:lnTo>
                      <a:lnTo>
                        <a:pt x="28" y="145"/>
                      </a:lnTo>
                      <a:lnTo>
                        <a:pt x="27" y="163"/>
                      </a:lnTo>
                      <a:lnTo>
                        <a:pt x="36" y="164"/>
                      </a:lnTo>
                      <a:close/>
                      <a:moveTo>
                        <a:pt x="35" y="200"/>
                      </a:moveTo>
                      <a:lnTo>
                        <a:pt x="36" y="182"/>
                      </a:lnTo>
                      <a:lnTo>
                        <a:pt x="27" y="181"/>
                      </a:lnTo>
                      <a:lnTo>
                        <a:pt x="26" y="199"/>
                      </a:lnTo>
                      <a:lnTo>
                        <a:pt x="35" y="200"/>
                      </a:lnTo>
                      <a:close/>
                      <a:moveTo>
                        <a:pt x="34" y="236"/>
                      </a:moveTo>
                      <a:lnTo>
                        <a:pt x="34" y="218"/>
                      </a:lnTo>
                      <a:lnTo>
                        <a:pt x="25" y="217"/>
                      </a:lnTo>
                      <a:lnTo>
                        <a:pt x="25" y="235"/>
                      </a:lnTo>
                      <a:lnTo>
                        <a:pt x="34" y="236"/>
                      </a:lnTo>
                      <a:close/>
                      <a:moveTo>
                        <a:pt x="32" y="271"/>
                      </a:moveTo>
                      <a:lnTo>
                        <a:pt x="33" y="254"/>
                      </a:lnTo>
                      <a:lnTo>
                        <a:pt x="24" y="253"/>
                      </a:lnTo>
                      <a:lnTo>
                        <a:pt x="23" y="271"/>
                      </a:lnTo>
                      <a:lnTo>
                        <a:pt x="32" y="271"/>
                      </a:lnTo>
                      <a:close/>
                      <a:moveTo>
                        <a:pt x="30" y="307"/>
                      </a:moveTo>
                      <a:lnTo>
                        <a:pt x="32" y="289"/>
                      </a:lnTo>
                      <a:lnTo>
                        <a:pt x="23" y="289"/>
                      </a:lnTo>
                      <a:lnTo>
                        <a:pt x="21" y="307"/>
                      </a:lnTo>
                      <a:lnTo>
                        <a:pt x="30" y="307"/>
                      </a:lnTo>
                      <a:close/>
                      <a:moveTo>
                        <a:pt x="29" y="344"/>
                      </a:moveTo>
                      <a:lnTo>
                        <a:pt x="29" y="326"/>
                      </a:lnTo>
                      <a:lnTo>
                        <a:pt x="20" y="326"/>
                      </a:lnTo>
                      <a:lnTo>
                        <a:pt x="20" y="344"/>
                      </a:lnTo>
                      <a:lnTo>
                        <a:pt x="29" y="344"/>
                      </a:lnTo>
                      <a:close/>
                      <a:moveTo>
                        <a:pt x="27" y="380"/>
                      </a:moveTo>
                      <a:lnTo>
                        <a:pt x="28" y="362"/>
                      </a:lnTo>
                      <a:lnTo>
                        <a:pt x="19" y="362"/>
                      </a:lnTo>
                      <a:lnTo>
                        <a:pt x="18" y="380"/>
                      </a:lnTo>
                      <a:lnTo>
                        <a:pt x="27" y="380"/>
                      </a:lnTo>
                      <a:close/>
                      <a:moveTo>
                        <a:pt x="26" y="416"/>
                      </a:moveTo>
                      <a:lnTo>
                        <a:pt x="27" y="398"/>
                      </a:lnTo>
                      <a:lnTo>
                        <a:pt x="18" y="398"/>
                      </a:lnTo>
                      <a:lnTo>
                        <a:pt x="17" y="416"/>
                      </a:lnTo>
                      <a:lnTo>
                        <a:pt x="26" y="416"/>
                      </a:lnTo>
                      <a:close/>
                      <a:moveTo>
                        <a:pt x="25" y="452"/>
                      </a:moveTo>
                      <a:lnTo>
                        <a:pt x="25" y="434"/>
                      </a:lnTo>
                      <a:lnTo>
                        <a:pt x="16" y="434"/>
                      </a:lnTo>
                      <a:lnTo>
                        <a:pt x="16" y="452"/>
                      </a:lnTo>
                      <a:lnTo>
                        <a:pt x="25" y="452"/>
                      </a:lnTo>
                      <a:close/>
                      <a:moveTo>
                        <a:pt x="23" y="488"/>
                      </a:moveTo>
                      <a:lnTo>
                        <a:pt x="24" y="470"/>
                      </a:lnTo>
                      <a:lnTo>
                        <a:pt x="15" y="470"/>
                      </a:lnTo>
                      <a:lnTo>
                        <a:pt x="14" y="488"/>
                      </a:lnTo>
                      <a:lnTo>
                        <a:pt x="23" y="488"/>
                      </a:lnTo>
                      <a:close/>
                      <a:moveTo>
                        <a:pt x="21" y="524"/>
                      </a:moveTo>
                      <a:lnTo>
                        <a:pt x="23" y="506"/>
                      </a:lnTo>
                      <a:lnTo>
                        <a:pt x="14" y="506"/>
                      </a:lnTo>
                      <a:lnTo>
                        <a:pt x="12" y="524"/>
                      </a:lnTo>
                      <a:lnTo>
                        <a:pt x="21" y="524"/>
                      </a:lnTo>
                      <a:close/>
                      <a:moveTo>
                        <a:pt x="20" y="560"/>
                      </a:moveTo>
                      <a:lnTo>
                        <a:pt x="20" y="542"/>
                      </a:lnTo>
                      <a:lnTo>
                        <a:pt x="11" y="542"/>
                      </a:lnTo>
                      <a:lnTo>
                        <a:pt x="11" y="560"/>
                      </a:lnTo>
                      <a:lnTo>
                        <a:pt x="20" y="560"/>
                      </a:lnTo>
                      <a:close/>
                      <a:moveTo>
                        <a:pt x="19" y="596"/>
                      </a:moveTo>
                      <a:lnTo>
                        <a:pt x="19" y="578"/>
                      </a:lnTo>
                      <a:lnTo>
                        <a:pt x="10" y="578"/>
                      </a:lnTo>
                      <a:lnTo>
                        <a:pt x="10" y="596"/>
                      </a:lnTo>
                      <a:lnTo>
                        <a:pt x="19" y="596"/>
                      </a:lnTo>
                      <a:close/>
                      <a:moveTo>
                        <a:pt x="17" y="632"/>
                      </a:moveTo>
                      <a:lnTo>
                        <a:pt x="18" y="614"/>
                      </a:lnTo>
                      <a:lnTo>
                        <a:pt x="9" y="614"/>
                      </a:lnTo>
                      <a:lnTo>
                        <a:pt x="8" y="632"/>
                      </a:lnTo>
                      <a:lnTo>
                        <a:pt x="17" y="632"/>
                      </a:lnTo>
                      <a:close/>
                      <a:moveTo>
                        <a:pt x="16" y="669"/>
                      </a:moveTo>
                      <a:lnTo>
                        <a:pt x="17" y="651"/>
                      </a:lnTo>
                      <a:lnTo>
                        <a:pt x="8" y="651"/>
                      </a:lnTo>
                      <a:lnTo>
                        <a:pt x="7" y="669"/>
                      </a:lnTo>
                      <a:lnTo>
                        <a:pt x="16" y="669"/>
                      </a:lnTo>
                      <a:close/>
                      <a:moveTo>
                        <a:pt x="15" y="705"/>
                      </a:moveTo>
                      <a:lnTo>
                        <a:pt x="15" y="687"/>
                      </a:lnTo>
                      <a:lnTo>
                        <a:pt x="6" y="687"/>
                      </a:lnTo>
                      <a:lnTo>
                        <a:pt x="6" y="705"/>
                      </a:lnTo>
                      <a:lnTo>
                        <a:pt x="15" y="705"/>
                      </a:lnTo>
                      <a:close/>
                      <a:moveTo>
                        <a:pt x="12" y="741"/>
                      </a:moveTo>
                      <a:lnTo>
                        <a:pt x="14" y="723"/>
                      </a:lnTo>
                      <a:lnTo>
                        <a:pt x="4" y="723"/>
                      </a:lnTo>
                      <a:lnTo>
                        <a:pt x="3" y="741"/>
                      </a:lnTo>
                      <a:lnTo>
                        <a:pt x="12" y="741"/>
                      </a:lnTo>
                      <a:close/>
                      <a:moveTo>
                        <a:pt x="11" y="777"/>
                      </a:moveTo>
                      <a:lnTo>
                        <a:pt x="12" y="759"/>
                      </a:lnTo>
                      <a:lnTo>
                        <a:pt x="3" y="759"/>
                      </a:lnTo>
                      <a:lnTo>
                        <a:pt x="2" y="777"/>
                      </a:lnTo>
                      <a:lnTo>
                        <a:pt x="11" y="777"/>
                      </a:lnTo>
                      <a:close/>
                      <a:moveTo>
                        <a:pt x="10" y="813"/>
                      </a:moveTo>
                      <a:lnTo>
                        <a:pt x="10" y="795"/>
                      </a:lnTo>
                      <a:lnTo>
                        <a:pt x="1" y="795"/>
                      </a:lnTo>
                      <a:lnTo>
                        <a:pt x="1" y="813"/>
                      </a:lnTo>
                      <a:lnTo>
                        <a:pt x="10" y="813"/>
                      </a:lnTo>
                      <a:close/>
                      <a:moveTo>
                        <a:pt x="17" y="823"/>
                      </a:moveTo>
                      <a:lnTo>
                        <a:pt x="2" y="829"/>
                      </a:lnTo>
                      <a:lnTo>
                        <a:pt x="4" y="833"/>
                      </a:lnTo>
                      <a:lnTo>
                        <a:pt x="9" y="833"/>
                      </a:lnTo>
                      <a:lnTo>
                        <a:pt x="9" y="831"/>
                      </a:lnTo>
                      <a:lnTo>
                        <a:pt x="0" y="831"/>
                      </a:lnTo>
                      <a:lnTo>
                        <a:pt x="0" y="833"/>
                      </a:lnTo>
                      <a:lnTo>
                        <a:pt x="0" y="840"/>
                      </a:lnTo>
                      <a:lnTo>
                        <a:pt x="20" y="831"/>
                      </a:lnTo>
                      <a:lnTo>
                        <a:pt x="17" y="823"/>
                      </a:lnTo>
                      <a:close/>
                      <a:moveTo>
                        <a:pt x="51" y="810"/>
                      </a:moveTo>
                      <a:lnTo>
                        <a:pt x="34" y="816"/>
                      </a:lnTo>
                      <a:lnTo>
                        <a:pt x="37" y="824"/>
                      </a:lnTo>
                      <a:lnTo>
                        <a:pt x="54" y="818"/>
                      </a:lnTo>
                      <a:lnTo>
                        <a:pt x="51" y="810"/>
                      </a:lnTo>
                      <a:close/>
                      <a:moveTo>
                        <a:pt x="85" y="796"/>
                      </a:moveTo>
                      <a:lnTo>
                        <a:pt x="68" y="803"/>
                      </a:lnTo>
                      <a:lnTo>
                        <a:pt x="71" y="811"/>
                      </a:lnTo>
                      <a:lnTo>
                        <a:pt x="88" y="804"/>
                      </a:lnTo>
                      <a:lnTo>
                        <a:pt x="85" y="796"/>
                      </a:lnTo>
                      <a:close/>
                      <a:moveTo>
                        <a:pt x="117" y="783"/>
                      </a:moveTo>
                      <a:lnTo>
                        <a:pt x="100" y="789"/>
                      </a:lnTo>
                      <a:lnTo>
                        <a:pt x="104" y="797"/>
                      </a:lnTo>
                      <a:lnTo>
                        <a:pt x="121" y="790"/>
                      </a:lnTo>
                      <a:lnTo>
                        <a:pt x="117" y="783"/>
                      </a:lnTo>
                      <a:close/>
                      <a:moveTo>
                        <a:pt x="151" y="769"/>
                      </a:moveTo>
                      <a:lnTo>
                        <a:pt x="134" y="776"/>
                      </a:lnTo>
                      <a:lnTo>
                        <a:pt x="138" y="784"/>
                      </a:lnTo>
                      <a:lnTo>
                        <a:pt x="155" y="777"/>
                      </a:lnTo>
                      <a:lnTo>
                        <a:pt x="151" y="769"/>
                      </a:lnTo>
                      <a:close/>
                      <a:moveTo>
                        <a:pt x="184" y="756"/>
                      </a:moveTo>
                      <a:lnTo>
                        <a:pt x="168" y="762"/>
                      </a:lnTo>
                      <a:lnTo>
                        <a:pt x="171" y="770"/>
                      </a:lnTo>
                      <a:lnTo>
                        <a:pt x="187" y="763"/>
                      </a:lnTo>
                      <a:lnTo>
                        <a:pt x="184" y="756"/>
                      </a:lnTo>
                      <a:close/>
                      <a:moveTo>
                        <a:pt x="218" y="742"/>
                      </a:moveTo>
                      <a:lnTo>
                        <a:pt x="201" y="749"/>
                      </a:lnTo>
                      <a:lnTo>
                        <a:pt x="204" y="757"/>
                      </a:lnTo>
                      <a:lnTo>
                        <a:pt x="221" y="750"/>
                      </a:lnTo>
                      <a:lnTo>
                        <a:pt x="218" y="742"/>
                      </a:lnTo>
                      <a:close/>
                      <a:moveTo>
                        <a:pt x="252" y="727"/>
                      </a:moveTo>
                      <a:lnTo>
                        <a:pt x="235" y="735"/>
                      </a:lnTo>
                      <a:lnTo>
                        <a:pt x="238" y="743"/>
                      </a:lnTo>
                      <a:lnTo>
                        <a:pt x="255" y="736"/>
                      </a:lnTo>
                      <a:lnTo>
                        <a:pt x="252" y="727"/>
                      </a:lnTo>
                      <a:close/>
                      <a:moveTo>
                        <a:pt x="284" y="714"/>
                      </a:moveTo>
                      <a:lnTo>
                        <a:pt x="268" y="721"/>
                      </a:lnTo>
                      <a:lnTo>
                        <a:pt x="272" y="730"/>
                      </a:lnTo>
                      <a:lnTo>
                        <a:pt x="288" y="723"/>
                      </a:lnTo>
                      <a:lnTo>
                        <a:pt x="284" y="714"/>
                      </a:lnTo>
                      <a:close/>
                      <a:moveTo>
                        <a:pt x="318" y="700"/>
                      </a:moveTo>
                      <a:lnTo>
                        <a:pt x="301" y="707"/>
                      </a:lnTo>
                      <a:lnTo>
                        <a:pt x="305" y="716"/>
                      </a:lnTo>
                      <a:lnTo>
                        <a:pt x="322" y="709"/>
                      </a:lnTo>
                      <a:lnTo>
                        <a:pt x="318" y="700"/>
                      </a:lnTo>
                      <a:close/>
                      <a:moveTo>
                        <a:pt x="352" y="687"/>
                      </a:moveTo>
                      <a:lnTo>
                        <a:pt x="335" y="693"/>
                      </a:lnTo>
                      <a:lnTo>
                        <a:pt x="338" y="702"/>
                      </a:lnTo>
                      <a:lnTo>
                        <a:pt x="355" y="696"/>
                      </a:lnTo>
                      <a:lnTo>
                        <a:pt x="352" y="687"/>
                      </a:lnTo>
                      <a:close/>
                      <a:moveTo>
                        <a:pt x="385" y="673"/>
                      </a:moveTo>
                      <a:lnTo>
                        <a:pt x="368" y="680"/>
                      </a:lnTo>
                      <a:lnTo>
                        <a:pt x="371" y="689"/>
                      </a:lnTo>
                      <a:lnTo>
                        <a:pt x="388" y="682"/>
                      </a:lnTo>
                      <a:lnTo>
                        <a:pt x="385" y="673"/>
                      </a:lnTo>
                      <a:close/>
                      <a:moveTo>
                        <a:pt x="419" y="660"/>
                      </a:moveTo>
                      <a:lnTo>
                        <a:pt x="402" y="666"/>
                      </a:lnTo>
                      <a:lnTo>
                        <a:pt x="405" y="675"/>
                      </a:lnTo>
                      <a:lnTo>
                        <a:pt x="422" y="667"/>
                      </a:lnTo>
                      <a:lnTo>
                        <a:pt x="419" y="660"/>
                      </a:lnTo>
                      <a:close/>
                      <a:moveTo>
                        <a:pt x="451" y="646"/>
                      </a:moveTo>
                      <a:lnTo>
                        <a:pt x="435" y="653"/>
                      </a:lnTo>
                      <a:lnTo>
                        <a:pt x="439" y="661"/>
                      </a:lnTo>
                      <a:lnTo>
                        <a:pt x="455" y="654"/>
                      </a:lnTo>
                      <a:lnTo>
                        <a:pt x="451" y="646"/>
                      </a:lnTo>
                      <a:close/>
                      <a:moveTo>
                        <a:pt x="485" y="632"/>
                      </a:moveTo>
                      <a:lnTo>
                        <a:pt x="468" y="639"/>
                      </a:lnTo>
                      <a:lnTo>
                        <a:pt x="472" y="647"/>
                      </a:lnTo>
                      <a:lnTo>
                        <a:pt x="488" y="640"/>
                      </a:lnTo>
                      <a:lnTo>
                        <a:pt x="485" y="632"/>
                      </a:lnTo>
                      <a:close/>
                      <a:moveTo>
                        <a:pt x="519" y="619"/>
                      </a:moveTo>
                      <a:lnTo>
                        <a:pt x="502" y="626"/>
                      </a:lnTo>
                      <a:lnTo>
                        <a:pt x="505" y="634"/>
                      </a:lnTo>
                      <a:lnTo>
                        <a:pt x="522" y="627"/>
                      </a:lnTo>
                      <a:lnTo>
                        <a:pt x="519" y="619"/>
                      </a:lnTo>
                      <a:close/>
                      <a:moveTo>
                        <a:pt x="552" y="605"/>
                      </a:moveTo>
                      <a:lnTo>
                        <a:pt x="536" y="612"/>
                      </a:lnTo>
                      <a:lnTo>
                        <a:pt x="539" y="620"/>
                      </a:lnTo>
                      <a:lnTo>
                        <a:pt x="555" y="613"/>
                      </a:lnTo>
                      <a:lnTo>
                        <a:pt x="552" y="605"/>
                      </a:lnTo>
                      <a:close/>
                      <a:moveTo>
                        <a:pt x="586" y="592"/>
                      </a:moveTo>
                      <a:lnTo>
                        <a:pt x="569" y="599"/>
                      </a:lnTo>
                      <a:lnTo>
                        <a:pt x="572" y="607"/>
                      </a:lnTo>
                      <a:lnTo>
                        <a:pt x="589" y="600"/>
                      </a:lnTo>
                      <a:lnTo>
                        <a:pt x="586" y="592"/>
                      </a:lnTo>
                      <a:close/>
                      <a:moveTo>
                        <a:pt x="619" y="578"/>
                      </a:moveTo>
                      <a:lnTo>
                        <a:pt x="602" y="585"/>
                      </a:lnTo>
                      <a:lnTo>
                        <a:pt x="606" y="593"/>
                      </a:lnTo>
                      <a:lnTo>
                        <a:pt x="623" y="586"/>
                      </a:lnTo>
                      <a:lnTo>
                        <a:pt x="619" y="578"/>
                      </a:lnTo>
                      <a:close/>
                      <a:moveTo>
                        <a:pt x="652" y="564"/>
                      </a:moveTo>
                      <a:lnTo>
                        <a:pt x="635" y="572"/>
                      </a:lnTo>
                      <a:lnTo>
                        <a:pt x="639" y="579"/>
                      </a:lnTo>
                      <a:lnTo>
                        <a:pt x="655" y="573"/>
                      </a:lnTo>
                      <a:lnTo>
                        <a:pt x="652" y="564"/>
                      </a:lnTo>
                      <a:close/>
                      <a:moveTo>
                        <a:pt x="686" y="550"/>
                      </a:moveTo>
                      <a:lnTo>
                        <a:pt x="669" y="557"/>
                      </a:lnTo>
                      <a:lnTo>
                        <a:pt x="672" y="566"/>
                      </a:lnTo>
                      <a:lnTo>
                        <a:pt x="689" y="559"/>
                      </a:lnTo>
                      <a:lnTo>
                        <a:pt x="686" y="550"/>
                      </a:lnTo>
                      <a:close/>
                      <a:moveTo>
                        <a:pt x="720" y="537"/>
                      </a:moveTo>
                      <a:lnTo>
                        <a:pt x="703" y="543"/>
                      </a:lnTo>
                      <a:lnTo>
                        <a:pt x="706" y="552"/>
                      </a:lnTo>
                      <a:lnTo>
                        <a:pt x="723" y="546"/>
                      </a:lnTo>
                      <a:lnTo>
                        <a:pt x="720" y="537"/>
                      </a:lnTo>
                      <a:close/>
                      <a:moveTo>
                        <a:pt x="752" y="523"/>
                      </a:moveTo>
                      <a:lnTo>
                        <a:pt x="736" y="530"/>
                      </a:lnTo>
                      <a:lnTo>
                        <a:pt x="739" y="539"/>
                      </a:lnTo>
                      <a:lnTo>
                        <a:pt x="756" y="532"/>
                      </a:lnTo>
                      <a:lnTo>
                        <a:pt x="752" y="523"/>
                      </a:lnTo>
                      <a:close/>
                      <a:moveTo>
                        <a:pt x="786" y="509"/>
                      </a:moveTo>
                      <a:lnTo>
                        <a:pt x="769" y="516"/>
                      </a:lnTo>
                      <a:lnTo>
                        <a:pt x="773" y="525"/>
                      </a:lnTo>
                      <a:lnTo>
                        <a:pt x="790" y="519"/>
                      </a:lnTo>
                      <a:lnTo>
                        <a:pt x="786" y="509"/>
                      </a:lnTo>
                      <a:close/>
                      <a:moveTo>
                        <a:pt x="819" y="496"/>
                      </a:moveTo>
                      <a:lnTo>
                        <a:pt x="803" y="503"/>
                      </a:lnTo>
                      <a:lnTo>
                        <a:pt x="807" y="512"/>
                      </a:lnTo>
                      <a:lnTo>
                        <a:pt x="822" y="504"/>
                      </a:lnTo>
                      <a:lnTo>
                        <a:pt x="819" y="496"/>
                      </a:lnTo>
                      <a:close/>
                      <a:moveTo>
                        <a:pt x="853" y="482"/>
                      </a:moveTo>
                      <a:lnTo>
                        <a:pt x="836" y="489"/>
                      </a:lnTo>
                      <a:lnTo>
                        <a:pt x="839" y="497"/>
                      </a:lnTo>
                      <a:lnTo>
                        <a:pt x="856" y="490"/>
                      </a:lnTo>
                      <a:lnTo>
                        <a:pt x="853" y="482"/>
                      </a:lnTo>
                      <a:close/>
                      <a:moveTo>
                        <a:pt x="887" y="469"/>
                      </a:moveTo>
                      <a:lnTo>
                        <a:pt x="870" y="476"/>
                      </a:lnTo>
                      <a:lnTo>
                        <a:pt x="873" y="484"/>
                      </a:lnTo>
                      <a:lnTo>
                        <a:pt x="890" y="477"/>
                      </a:lnTo>
                      <a:lnTo>
                        <a:pt x="887" y="469"/>
                      </a:lnTo>
                      <a:close/>
                      <a:moveTo>
                        <a:pt x="919" y="455"/>
                      </a:moveTo>
                      <a:lnTo>
                        <a:pt x="904" y="462"/>
                      </a:lnTo>
                      <a:lnTo>
                        <a:pt x="907" y="470"/>
                      </a:lnTo>
                      <a:lnTo>
                        <a:pt x="923" y="463"/>
                      </a:lnTo>
                      <a:lnTo>
                        <a:pt x="919" y="455"/>
                      </a:lnTo>
                      <a:close/>
                      <a:moveTo>
                        <a:pt x="953" y="442"/>
                      </a:moveTo>
                      <a:lnTo>
                        <a:pt x="936" y="449"/>
                      </a:lnTo>
                      <a:lnTo>
                        <a:pt x="940" y="456"/>
                      </a:lnTo>
                      <a:lnTo>
                        <a:pt x="957" y="450"/>
                      </a:lnTo>
                      <a:lnTo>
                        <a:pt x="953" y="442"/>
                      </a:lnTo>
                      <a:close/>
                      <a:moveTo>
                        <a:pt x="987" y="428"/>
                      </a:moveTo>
                      <a:lnTo>
                        <a:pt x="970" y="435"/>
                      </a:lnTo>
                      <a:lnTo>
                        <a:pt x="974" y="443"/>
                      </a:lnTo>
                      <a:lnTo>
                        <a:pt x="991" y="436"/>
                      </a:lnTo>
                      <a:lnTo>
                        <a:pt x="987" y="428"/>
                      </a:lnTo>
                      <a:close/>
                      <a:moveTo>
                        <a:pt x="1020" y="415"/>
                      </a:moveTo>
                      <a:lnTo>
                        <a:pt x="1003" y="421"/>
                      </a:lnTo>
                      <a:lnTo>
                        <a:pt x="1006" y="429"/>
                      </a:lnTo>
                      <a:lnTo>
                        <a:pt x="1023" y="423"/>
                      </a:lnTo>
                      <a:lnTo>
                        <a:pt x="1020" y="415"/>
                      </a:lnTo>
                      <a:close/>
                      <a:moveTo>
                        <a:pt x="1054" y="401"/>
                      </a:moveTo>
                      <a:lnTo>
                        <a:pt x="1037" y="408"/>
                      </a:lnTo>
                      <a:lnTo>
                        <a:pt x="1040" y="416"/>
                      </a:lnTo>
                      <a:lnTo>
                        <a:pt x="1057" y="409"/>
                      </a:lnTo>
                      <a:lnTo>
                        <a:pt x="1054" y="401"/>
                      </a:lnTo>
                      <a:close/>
                      <a:moveTo>
                        <a:pt x="1086" y="386"/>
                      </a:moveTo>
                      <a:lnTo>
                        <a:pt x="1071" y="393"/>
                      </a:lnTo>
                      <a:lnTo>
                        <a:pt x="1074" y="402"/>
                      </a:lnTo>
                      <a:lnTo>
                        <a:pt x="1091" y="395"/>
                      </a:lnTo>
                      <a:lnTo>
                        <a:pt x="1086" y="38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阿里巴巴普惠体" panose="00020600040101010101" pitchFamily="18" charset="-122"/>
                    <a:ea typeface="阿里巴巴普惠体" panose="00020600040101010101" pitchFamily="18" charset="-122"/>
                    <a:cs typeface="阿里巴巴普惠体" panose="00020600040101010101" pitchFamily="18" charset="-122"/>
                    <a:sym typeface="Gen Jyuu Gothic Monospace Regul" panose="020B0309020203020207" pitchFamily="49" charset="-128"/>
                  </a:endParaRPr>
                </a:p>
              </p:txBody>
            </p:sp>
            <p:sp>
              <p:nvSpPr>
                <p:cNvPr id="32" name="Freeform 8">
                  <a:extLst>
                    <a:ext uri="{FF2B5EF4-FFF2-40B4-BE49-F238E27FC236}">
                      <a16:creationId xmlns:a16="http://schemas.microsoft.com/office/drawing/2014/main" id="{972C1AB6-33CA-770E-370A-FF8CAAE0452C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1176338" y="2781300"/>
                  <a:ext cx="4622800" cy="1017588"/>
                </a:xfrm>
                <a:custGeom>
                  <a:avLst/>
                  <a:gdLst>
                    <a:gd name="T0" fmla="*/ 2874 w 2912"/>
                    <a:gd name="T1" fmla="*/ 627 h 641"/>
                    <a:gd name="T2" fmla="*/ 2827 w 2912"/>
                    <a:gd name="T3" fmla="*/ 600 h 641"/>
                    <a:gd name="T4" fmla="*/ 2757 w 2912"/>
                    <a:gd name="T5" fmla="*/ 582 h 641"/>
                    <a:gd name="T6" fmla="*/ 2742 w 2912"/>
                    <a:gd name="T7" fmla="*/ 568 h 641"/>
                    <a:gd name="T8" fmla="*/ 2689 w 2912"/>
                    <a:gd name="T9" fmla="*/ 556 h 641"/>
                    <a:gd name="T10" fmla="*/ 2639 w 2912"/>
                    <a:gd name="T11" fmla="*/ 537 h 641"/>
                    <a:gd name="T12" fmla="*/ 2591 w 2912"/>
                    <a:gd name="T13" fmla="*/ 510 h 641"/>
                    <a:gd name="T14" fmla="*/ 2520 w 2912"/>
                    <a:gd name="T15" fmla="*/ 492 h 641"/>
                    <a:gd name="T16" fmla="*/ 2507 w 2912"/>
                    <a:gd name="T17" fmla="*/ 477 h 641"/>
                    <a:gd name="T18" fmla="*/ 2453 w 2912"/>
                    <a:gd name="T19" fmla="*/ 467 h 641"/>
                    <a:gd name="T20" fmla="*/ 2403 w 2912"/>
                    <a:gd name="T21" fmla="*/ 448 h 641"/>
                    <a:gd name="T22" fmla="*/ 2356 w 2912"/>
                    <a:gd name="T23" fmla="*/ 420 h 641"/>
                    <a:gd name="T24" fmla="*/ 2284 w 2912"/>
                    <a:gd name="T25" fmla="*/ 403 h 641"/>
                    <a:gd name="T26" fmla="*/ 2271 w 2912"/>
                    <a:gd name="T27" fmla="*/ 388 h 641"/>
                    <a:gd name="T28" fmla="*/ 2217 w 2912"/>
                    <a:gd name="T29" fmla="*/ 377 h 641"/>
                    <a:gd name="T30" fmla="*/ 2166 w 2912"/>
                    <a:gd name="T31" fmla="*/ 358 h 641"/>
                    <a:gd name="T32" fmla="*/ 2119 w 2912"/>
                    <a:gd name="T33" fmla="*/ 330 h 641"/>
                    <a:gd name="T34" fmla="*/ 2049 w 2912"/>
                    <a:gd name="T35" fmla="*/ 313 h 641"/>
                    <a:gd name="T36" fmla="*/ 2035 w 2912"/>
                    <a:gd name="T37" fmla="*/ 298 h 641"/>
                    <a:gd name="T38" fmla="*/ 1981 w 2912"/>
                    <a:gd name="T39" fmla="*/ 287 h 641"/>
                    <a:gd name="T40" fmla="*/ 1930 w 2912"/>
                    <a:gd name="T41" fmla="*/ 267 h 641"/>
                    <a:gd name="T42" fmla="*/ 1883 w 2912"/>
                    <a:gd name="T43" fmla="*/ 239 h 641"/>
                    <a:gd name="T44" fmla="*/ 1812 w 2912"/>
                    <a:gd name="T45" fmla="*/ 222 h 641"/>
                    <a:gd name="T46" fmla="*/ 1798 w 2912"/>
                    <a:gd name="T47" fmla="*/ 208 h 641"/>
                    <a:gd name="T48" fmla="*/ 1745 w 2912"/>
                    <a:gd name="T49" fmla="*/ 196 h 641"/>
                    <a:gd name="T50" fmla="*/ 1694 w 2912"/>
                    <a:gd name="T51" fmla="*/ 177 h 641"/>
                    <a:gd name="T52" fmla="*/ 1647 w 2912"/>
                    <a:gd name="T53" fmla="*/ 150 h 641"/>
                    <a:gd name="T54" fmla="*/ 1576 w 2912"/>
                    <a:gd name="T55" fmla="*/ 132 h 641"/>
                    <a:gd name="T56" fmla="*/ 1562 w 2912"/>
                    <a:gd name="T57" fmla="*/ 117 h 641"/>
                    <a:gd name="T58" fmla="*/ 1508 w 2912"/>
                    <a:gd name="T59" fmla="*/ 107 h 641"/>
                    <a:gd name="T60" fmla="*/ 1456 w 2912"/>
                    <a:gd name="T61" fmla="*/ 87 h 641"/>
                    <a:gd name="T62" fmla="*/ 1406 w 2912"/>
                    <a:gd name="T63" fmla="*/ 85 h 641"/>
                    <a:gd name="T64" fmla="*/ 1388 w 2912"/>
                    <a:gd name="T65" fmla="*/ 74 h 641"/>
                    <a:gd name="T66" fmla="*/ 1333 w 2912"/>
                    <a:gd name="T67" fmla="*/ 80 h 641"/>
                    <a:gd name="T68" fmla="*/ 1279 w 2912"/>
                    <a:gd name="T69" fmla="*/ 78 h 641"/>
                    <a:gd name="T70" fmla="*/ 1225 w 2912"/>
                    <a:gd name="T71" fmla="*/ 65 h 641"/>
                    <a:gd name="T72" fmla="*/ 1153 w 2912"/>
                    <a:gd name="T73" fmla="*/ 71 h 641"/>
                    <a:gd name="T74" fmla="*/ 1136 w 2912"/>
                    <a:gd name="T75" fmla="*/ 61 h 641"/>
                    <a:gd name="T76" fmla="*/ 1081 w 2912"/>
                    <a:gd name="T77" fmla="*/ 67 h 641"/>
                    <a:gd name="T78" fmla="*/ 1027 w 2912"/>
                    <a:gd name="T79" fmla="*/ 64 h 641"/>
                    <a:gd name="T80" fmla="*/ 974 w 2912"/>
                    <a:gd name="T81" fmla="*/ 52 h 641"/>
                    <a:gd name="T82" fmla="*/ 900 w 2912"/>
                    <a:gd name="T83" fmla="*/ 58 h 641"/>
                    <a:gd name="T84" fmla="*/ 883 w 2912"/>
                    <a:gd name="T85" fmla="*/ 47 h 641"/>
                    <a:gd name="T86" fmla="*/ 828 w 2912"/>
                    <a:gd name="T87" fmla="*/ 53 h 641"/>
                    <a:gd name="T88" fmla="*/ 775 w 2912"/>
                    <a:gd name="T89" fmla="*/ 51 h 641"/>
                    <a:gd name="T90" fmla="*/ 721 w 2912"/>
                    <a:gd name="T91" fmla="*/ 38 h 641"/>
                    <a:gd name="T92" fmla="*/ 649 w 2912"/>
                    <a:gd name="T93" fmla="*/ 44 h 641"/>
                    <a:gd name="T94" fmla="*/ 631 w 2912"/>
                    <a:gd name="T95" fmla="*/ 34 h 641"/>
                    <a:gd name="T96" fmla="*/ 576 w 2912"/>
                    <a:gd name="T97" fmla="*/ 39 h 641"/>
                    <a:gd name="T98" fmla="*/ 522 w 2912"/>
                    <a:gd name="T99" fmla="*/ 37 h 641"/>
                    <a:gd name="T100" fmla="*/ 468 w 2912"/>
                    <a:gd name="T101" fmla="*/ 25 h 641"/>
                    <a:gd name="T102" fmla="*/ 396 w 2912"/>
                    <a:gd name="T103" fmla="*/ 30 h 641"/>
                    <a:gd name="T104" fmla="*/ 378 w 2912"/>
                    <a:gd name="T105" fmla="*/ 20 h 641"/>
                    <a:gd name="T106" fmla="*/ 324 w 2912"/>
                    <a:gd name="T107" fmla="*/ 27 h 641"/>
                    <a:gd name="T108" fmla="*/ 270 w 2912"/>
                    <a:gd name="T109" fmla="*/ 24 h 641"/>
                    <a:gd name="T110" fmla="*/ 217 w 2912"/>
                    <a:gd name="T111" fmla="*/ 11 h 641"/>
                    <a:gd name="T112" fmla="*/ 143 w 2912"/>
                    <a:gd name="T113" fmla="*/ 17 h 641"/>
                    <a:gd name="T114" fmla="*/ 126 w 2912"/>
                    <a:gd name="T115" fmla="*/ 7 h 641"/>
                    <a:gd name="T116" fmla="*/ 71 w 2912"/>
                    <a:gd name="T117" fmla="*/ 14 h 641"/>
                    <a:gd name="T118" fmla="*/ 17 w 2912"/>
                    <a:gd name="T119" fmla="*/ 10 h 64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</a:cxnLst>
                  <a:rect l="0" t="0" r="r" b="b"/>
                  <a:pathLst>
                    <a:path w="2912" h="641">
                      <a:moveTo>
                        <a:pt x="2891" y="634"/>
                      </a:moveTo>
                      <a:lnTo>
                        <a:pt x="2908" y="641"/>
                      </a:lnTo>
                      <a:lnTo>
                        <a:pt x="2912" y="632"/>
                      </a:lnTo>
                      <a:lnTo>
                        <a:pt x="2895" y="625"/>
                      </a:lnTo>
                      <a:lnTo>
                        <a:pt x="2891" y="634"/>
                      </a:lnTo>
                      <a:close/>
                      <a:moveTo>
                        <a:pt x="2858" y="621"/>
                      </a:moveTo>
                      <a:lnTo>
                        <a:pt x="2874" y="627"/>
                      </a:lnTo>
                      <a:lnTo>
                        <a:pt x="2878" y="620"/>
                      </a:lnTo>
                      <a:lnTo>
                        <a:pt x="2861" y="613"/>
                      </a:lnTo>
                      <a:lnTo>
                        <a:pt x="2858" y="621"/>
                      </a:lnTo>
                      <a:close/>
                      <a:moveTo>
                        <a:pt x="2824" y="608"/>
                      </a:moveTo>
                      <a:lnTo>
                        <a:pt x="2841" y="615"/>
                      </a:lnTo>
                      <a:lnTo>
                        <a:pt x="2844" y="606"/>
                      </a:lnTo>
                      <a:lnTo>
                        <a:pt x="2827" y="600"/>
                      </a:lnTo>
                      <a:lnTo>
                        <a:pt x="2824" y="608"/>
                      </a:lnTo>
                      <a:close/>
                      <a:moveTo>
                        <a:pt x="2790" y="596"/>
                      </a:moveTo>
                      <a:lnTo>
                        <a:pt x="2807" y="602"/>
                      </a:lnTo>
                      <a:lnTo>
                        <a:pt x="2810" y="594"/>
                      </a:lnTo>
                      <a:lnTo>
                        <a:pt x="2793" y="587"/>
                      </a:lnTo>
                      <a:lnTo>
                        <a:pt x="2790" y="596"/>
                      </a:lnTo>
                      <a:close/>
                      <a:moveTo>
                        <a:pt x="2757" y="582"/>
                      </a:moveTo>
                      <a:lnTo>
                        <a:pt x="2773" y="589"/>
                      </a:lnTo>
                      <a:lnTo>
                        <a:pt x="2776" y="580"/>
                      </a:lnTo>
                      <a:lnTo>
                        <a:pt x="2759" y="574"/>
                      </a:lnTo>
                      <a:lnTo>
                        <a:pt x="2757" y="582"/>
                      </a:lnTo>
                      <a:close/>
                      <a:moveTo>
                        <a:pt x="2723" y="570"/>
                      </a:moveTo>
                      <a:lnTo>
                        <a:pt x="2740" y="577"/>
                      </a:lnTo>
                      <a:lnTo>
                        <a:pt x="2742" y="568"/>
                      </a:lnTo>
                      <a:lnTo>
                        <a:pt x="2726" y="561"/>
                      </a:lnTo>
                      <a:lnTo>
                        <a:pt x="2723" y="570"/>
                      </a:lnTo>
                      <a:close/>
                      <a:moveTo>
                        <a:pt x="2689" y="556"/>
                      </a:moveTo>
                      <a:lnTo>
                        <a:pt x="2706" y="563"/>
                      </a:lnTo>
                      <a:lnTo>
                        <a:pt x="2710" y="555"/>
                      </a:lnTo>
                      <a:lnTo>
                        <a:pt x="2693" y="548"/>
                      </a:lnTo>
                      <a:lnTo>
                        <a:pt x="2689" y="556"/>
                      </a:lnTo>
                      <a:close/>
                      <a:moveTo>
                        <a:pt x="2656" y="544"/>
                      </a:moveTo>
                      <a:lnTo>
                        <a:pt x="2673" y="551"/>
                      </a:lnTo>
                      <a:lnTo>
                        <a:pt x="2676" y="542"/>
                      </a:lnTo>
                      <a:lnTo>
                        <a:pt x="2659" y="536"/>
                      </a:lnTo>
                      <a:lnTo>
                        <a:pt x="2656" y="544"/>
                      </a:lnTo>
                      <a:close/>
                      <a:moveTo>
                        <a:pt x="2622" y="532"/>
                      </a:moveTo>
                      <a:lnTo>
                        <a:pt x="2639" y="537"/>
                      </a:lnTo>
                      <a:lnTo>
                        <a:pt x="2642" y="529"/>
                      </a:lnTo>
                      <a:lnTo>
                        <a:pt x="2625" y="523"/>
                      </a:lnTo>
                      <a:lnTo>
                        <a:pt x="2622" y="532"/>
                      </a:lnTo>
                      <a:close/>
                      <a:moveTo>
                        <a:pt x="2588" y="518"/>
                      </a:moveTo>
                      <a:lnTo>
                        <a:pt x="2605" y="525"/>
                      </a:lnTo>
                      <a:lnTo>
                        <a:pt x="2608" y="516"/>
                      </a:lnTo>
                      <a:lnTo>
                        <a:pt x="2591" y="510"/>
                      </a:lnTo>
                      <a:lnTo>
                        <a:pt x="2588" y="518"/>
                      </a:lnTo>
                      <a:close/>
                      <a:moveTo>
                        <a:pt x="2554" y="506"/>
                      </a:moveTo>
                      <a:lnTo>
                        <a:pt x="2571" y="512"/>
                      </a:lnTo>
                      <a:lnTo>
                        <a:pt x="2574" y="503"/>
                      </a:lnTo>
                      <a:lnTo>
                        <a:pt x="2557" y="497"/>
                      </a:lnTo>
                      <a:lnTo>
                        <a:pt x="2554" y="506"/>
                      </a:lnTo>
                      <a:close/>
                      <a:moveTo>
                        <a:pt x="2520" y="492"/>
                      </a:moveTo>
                      <a:lnTo>
                        <a:pt x="2537" y="499"/>
                      </a:lnTo>
                      <a:lnTo>
                        <a:pt x="2541" y="491"/>
                      </a:lnTo>
                      <a:lnTo>
                        <a:pt x="2524" y="484"/>
                      </a:lnTo>
                      <a:lnTo>
                        <a:pt x="2520" y="492"/>
                      </a:lnTo>
                      <a:close/>
                      <a:moveTo>
                        <a:pt x="2486" y="480"/>
                      </a:moveTo>
                      <a:lnTo>
                        <a:pt x="2503" y="486"/>
                      </a:lnTo>
                      <a:lnTo>
                        <a:pt x="2507" y="477"/>
                      </a:lnTo>
                      <a:lnTo>
                        <a:pt x="2490" y="472"/>
                      </a:lnTo>
                      <a:lnTo>
                        <a:pt x="2486" y="480"/>
                      </a:lnTo>
                      <a:close/>
                      <a:moveTo>
                        <a:pt x="2453" y="467"/>
                      </a:moveTo>
                      <a:lnTo>
                        <a:pt x="2469" y="473"/>
                      </a:lnTo>
                      <a:lnTo>
                        <a:pt x="2473" y="465"/>
                      </a:lnTo>
                      <a:lnTo>
                        <a:pt x="2456" y="458"/>
                      </a:lnTo>
                      <a:lnTo>
                        <a:pt x="2453" y="467"/>
                      </a:lnTo>
                      <a:close/>
                      <a:moveTo>
                        <a:pt x="2420" y="454"/>
                      </a:moveTo>
                      <a:lnTo>
                        <a:pt x="2436" y="460"/>
                      </a:lnTo>
                      <a:lnTo>
                        <a:pt x="2439" y="451"/>
                      </a:lnTo>
                      <a:lnTo>
                        <a:pt x="2422" y="446"/>
                      </a:lnTo>
                      <a:lnTo>
                        <a:pt x="2420" y="454"/>
                      </a:lnTo>
                      <a:close/>
                      <a:moveTo>
                        <a:pt x="2386" y="441"/>
                      </a:moveTo>
                      <a:lnTo>
                        <a:pt x="2403" y="448"/>
                      </a:lnTo>
                      <a:lnTo>
                        <a:pt x="2405" y="439"/>
                      </a:lnTo>
                      <a:lnTo>
                        <a:pt x="2388" y="432"/>
                      </a:lnTo>
                      <a:lnTo>
                        <a:pt x="2386" y="441"/>
                      </a:lnTo>
                      <a:close/>
                      <a:moveTo>
                        <a:pt x="2352" y="428"/>
                      </a:moveTo>
                      <a:lnTo>
                        <a:pt x="2369" y="434"/>
                      </a:lnTo>
                      <a:lnTo>
                        <a:pt x="2372" y="427"/>
                      </a:lnTo>
                      <a:lnTo>
                        <a:pt x="2356" y="420"/>
                      </a:lnTo>
                      <a:lnTo>
                        <a:pt x="2352" y="428"/>
                      </a:lnTo>
                      <a:close/>
                      <a:moveTo>
                        <a:pt x="2318" y="415"/>
                      </a:moveTo>
                      <a:lnTo>
                        <a:pt x="2335" y="422"/>
                      </a:lnTo>
                      <a:lnTo>
                        <a:pt x="2339" y="413"/>
                      </a:lnTo>
                      <a:lnTo>
                        <a:pt x="2322" y="407"/>
                      </a:lnTo>
                      <a:lnTo>
                        <a:pt x="2318" y="415"/>
                      </a:lnTo>
                      <a:close/>
                      <a:moveTo>
                        <a:pt x="2284" y="403"/>
                      </a:moveTo>
                      <a:lnTo>
                        <a:pt x="2301" y="409"/>
                      </a:lnTo>
                      <a:lnTo>
                        <a:pt x="2305" y="401"/>
                      </a:lnTo>
                      <a:lnTo>
                        <a:pt x="2288" y="394"/>
                      </a:lnTo>
                      <a:lnTo>
                        <a:pt x="2284" y="403"/>
                      </a:lnTo>
                      <a:close/>
                      <a:moveTo>
                        <a:pt x="2251" y="389"/>
                      </a:moveTo>
                      <a:lnTo>
                        <a:pt x="2268" y="396"/>
                      </a:lnTo>
                      <a:lnTo>
                        <a:pt x="2271" y="388"/>
                      </a:lnTo>
                      <a:lnTo>
                        <a:pt x="2254" y="381"/>
                      </a:lnTo>
                      <a:lnTo>
                        <a:pt x="2251" y="389"/>
                      </a:lnTo>
                      <a:close/>
                      <a:moveTo>
                        <a:pt x="2217" y="377"/>
                      </a:moveTo>
                      <a:lnTo>
                        <a:pt x="2234" y="384"/>
                      </a:lnTo>
                      <a:lnTo>
                        <a:pt x="2237" y="375"/>
                      </a:lnTo>
                      <a:lnTo>
                        <a:pt x="2220" y="368"/>
                      </a:lnTo>
                      <a:lnTo>
                        <a:pt x="2217" y="377"/>
                      </a:lnTo>
                      <a:close/>
                      <a:moveTo>
                        <a:pt x="2183" y="363"/>
                      </a:moveTo>
                      <a:lnTo>
                        <a:pt x="2200" y="370"/>
                      </a:lnTo>
                      <a:lnTo>
                        <a:pt x="2203" y="362"/>
                      </a:lnTo>
                      <a:lnTo>
                        <a:pt x="2186" y="355"/>
                      </a:lnTo>
                      <a:lnTo>
                        <a:pt x="2183" y="363"/>
                      </a:lnTo>
                      <a:close/>
                      <a:moveTo>
                        <a:pt x="2149" y="351"/>
                      </a:moveTo>
                      <a:lnTo>
                        <a:pt x="2166" y="358"/>
                      </a:lnTo>
                      <a:lnTo>
                        <a:pt x="2169" y="349"/>
                      </a:lnTo>
                      <a:lnTo>
                        <a:pt x="2152" y="343"/>
                      </a:lnTo>
                      <a:lnTo>
                        <a:pt x="2149" y="351"/>
                      </a:lnTo>
                      <a:close/>
                      <a:moveTo>
                        <a:pt x="2115" y="339"/>
                      </a:moveTo>
                      <a:lnTo>
                        <a:pt x="2132" y="344"/>
                      </a:lnTo>
                      <a:lnTo>
                        <a:pt x="2136" y="336"/>
                      </a:lnTo>
                      <a:lnTo>
                        <a:pt x="2119" y="330"/>
                      </a:lnTo>
                      <a:lnTo>
                        <a:pt x="2115" y="339"/>
                      </a:lnTo>
                      <a:close/>
                      <a:moveTo>
                        <a:pt x="2082" y="325"/>
                      </a:moveTo>
                      <a:lnTo>
                        <a:pt x="2098" y="332"/>
                      </a:lnTo>
                      <a:lnTo>
                        <a:pt x="2102" y="324"/>
                      </a:lnTo>
                      <a:lnTo>
                        <a:pt x="2085" y="317"/>
                      </a:lnTo>
                      <a:lnTo>
                        <a:pt x="2082" y="325"/>
                      </a:lnTo>
                      <a:close/>
                      <a:moveTo>
                        <a:pt x="2049" y="313"/>
                      </a:moveTo>
                      <a:lnTo>
                        <a:pt x="2066" y="319"/>
                      </a:lnTo>
                      <a:lnTo>
                        <a:pt x="2068" y="310"/>
                      </a:lnTo>
                      <a:lnTo>
                        <a:pt x="2051" y="304"/>
                      </a:lnTo>
                      <a:lnTo>
                        <a:pt x="2049" y="313"/>
                      </a:lnTo>
                      <a:close/>
                      <a:moveTo>
                        <a:pt x="2015" y="300"/>
                      </a:moveTo>
                      <a:lnTo>
                        <a:pt x="2032" y="306"/>
                      </a:lnTo>
                      <a:lnTo>
                        <a:pt x="2035" y="298"/>
                      </a:lnTo>
                      <a:lnTo>
                        <a:pt x="2018" y="291"/>
                      </a:lnTo>
                      <a:lnTo>
                        <a:pt x="2015" y="300"/>
                      </a:lnTo>
                      <a:close/>
                      <a:moveTo>
                        <a:pt x="1981" y="287"/>
                      </a:moveTo>
                      <a:lnTo>
                        <a:pt x="1998" y="293"/>
                      </a:lnTo>
                      <a:lnTo>
                        <a:pt x="2001" y="284"/>
                      </a:lnTo>
                      <a:lnTo>
                        <a:pt x="1984" y="279"/>
                      </a:lnTo>
                      <a:lnTo>
                        <a:pt x="1981" y="287"/>
                      </a:lnTo>
                      <a:close/>
                      <a:moveTo>
                        <a:pt x="1947" y="274"/>
                      </a:moveTo>
                      <a:lnTo>
                        <a:pt x="1964" y="280"/>
                      </a:lnTo>
                      <a:lnTo>
                        <a:pt x="1967" y="272"/>
                      </a:lnTo>
                      <a:lnTo>
                        <a:pt x="1951" y="265"/>
                      </a:lnTo>
                      <a:lnTo>
                        <a:pt x="1947" y="274"/>
                      </a:lnTo>
                      <a:close/>
                      <a:moveTo>
                        <a:pt x="1913" y="261"/>
                      </a:moveTo>
                      <a:lnTo>
                        <a:pt x="1930" y="267"/>
                      </a:lnTo>
                      <a:lnTo>
                        <a:pt x="1934" y="260"/>
                      </a:lnTo>
                      <a:lnTo>
                        <a:pt x="1917" y="253"/>
                      </a:lnTo>
                      <a:lnTo>
                        <a:pt x="1913" y="261"/>
                      </a:lnTo>
                      <a:close/>
                      <a:moveTo>
                        <a:pt x="1879" y="248"/>
                      </a:moveTo>
                      <a:lnTo>
                        <a:pt x="1896" y="255"/>
                      </a:lnTo>
                      <a:lnTo>
                        <a:pt x="1900" y="246"/>
                      </a:lnTo>
                      <a:lnTo>
                        <a:pt x="1883" y="239"/>
                      </a:lnTo>
                      <a:lnTo>
                        <a:pt x="1879" y="248"/>
                      </a:lnTo>
                      <a:close/>
                      <a:moveTo>
                        <a:pt x="1846" y="236"/>
                      </a:moveTo>
                      <a:lnTo>
                        <a:pt x="1863" y="242"/>
                      </a:lnTo>
                      <a:lnTo>
                        <a:pt x="1866" y="234"/>
                      </a:lnTo>
                      <a:lnTo>
                        <a:pt x="1849" y="227"/>
                      </a:lnTo>
                      <a:lnTo>
                        <a:pt x="1846" y="236"/>
                      </a:lnTo>
                      <a:close/>
                      <a:moveTo>
                        <a:pt x="1812" y="222"/>
                      </a:moveTo>
                      <a:lnTo>
                        <a:pt x="1829" y="229"/>
                      </a:lnTo>
                      <a:lnTo>
                        <a:pt x="1832" y="220"/>
                      </a:lnTo>
                      <a:lnTo>
                        <a:pt x="1815" y="214"/>
                      </a:lnTo>
                      <a:lnTo>
                        <a:pt x="1812" y="222"/>
                      </a:lnTo>
                      <a:close/>
                      <a:moveTo>
                        <a:pt x="1778" y="210"/>
                      </a:moveTo>
                      <a:lnTo>
                        <a:pt x="1795" y="216"/>
                      </a:lnTo>
                      <a:lnTo>
                        <a:pt x="1798" y="208"/>
                      </a:lnTo>
                      <a:lnTo>
                        <a:pt x="1781" y="201"/>
                      </a:lnTo>
                      <a:lnTo>
                        <a:pt x="1778" y="210"/>
                      </a:lnTo>
                      <a:close/>
                      <a:moveTo>
                        <a:pt x="1745" y="196"/>
                      </a:moveTo>
                      <a:lnTo>
                        <a:pt x="1761" y="203"/>
                      </a:lnTo>
                      <a:lnTo>
                        <a:pt x="1764" y="195"/>
                      </a:lnTo>
                      <a:lnTo>
                        <a:pt x="1747" y="188"/>
                      </a:lnTo>
                      <a:lnTo>
                        <a:pt x="1745" y="196"/>
                      </a:lnTo>
                      <a:close/>
                      <a:moveTo>
                        <a:pt x="1711" y="184"/>
                      </a:moveTo>
                      <a:lnTo>
                        <a:pt x="1728" y="191"/>
                      </a:lnTo>
                      <a:lnTo>
                        <a:pt x="1731" y="182"/>
                      </a:lnTo>
                      <a:lnTo>
                        <a:pt x="1714" y="175"/>
                      </a:lnTo>
                      <a:lnTo>
                        <a:pt x="1711" y="184"/>
                      </a:lnTo>
                      <a:close/>
                      <a:moveTo>
                        <a:pt x="1677" y="172"/>
                      </a:moveTo>
                      <a:lnTo>
                        <a:pt x="1694" y="177"/>
                      </a:lnTo>
                      <a:lnTo>
                        <a:pt x="1697" y="169"/>
                      </a:lnTo>
                      <a:lnTo>
                        <a:pt x="1681" y="163"/>
                      </a:lnTo>
                      <a:lnTo>
                        <a:pt x="1677" y="172"/>
                      </a:lnTo>
                      <a:close/>
                      <a:moveTo>
                        <a:pt x="1644" y="158"/>
                      </a:moveTo>
                      <a:lnTo>
                        <a:pt x="1661" y="165"/>
                      </a:lnTo>
                      <a:lnTo>
                        <a:pt x="1664" y="156"/>
                      </a:lnTo>
                      <a:lnTo>
                        <a:pt x="1647" y="150"/>
                      </a:lnTo>
                      <a:lnTo>
                        <a:pt x="1644" y="158"/>
                      </a:lnTo>
                      <a:close/>
                      <a:moveTo>
                        <a:pt x="1610" y="146"/>
                      </a:moveTo>
                      <a:lnTo>
                        <a:pt x="1627" y="151"/>
                      </a:lnTo>
                      <a:lnTo>
                        <a:pt x="1630" y="143"/>
                      </a:lnTo>
                      <a:lnTo>
                        <a:pt x="1613" y="137"/>
                      </a:lnTo>
                      <a:lnTo>
                        <a:pt x="1610" y="146"/>
                      </a:lnTo>
                      <a:close/>
                      <a:moveTo>
                        <a:pt x="1576" y="132"/>
                      </a:moveTo>
                      <a:lnTo>
                        <a:pt x="1593" y="139"/>
                      </a:lnTo>
                      <a:lnTo>
                        <a:pt x="1596" y="131"/>
                      </a:lnTo>
                      <a:lnTo>
                        <a:pt x="1579" y="124"/>
                      </a:lnTo>
                      <a:lnTo>
                        <a:pt x="1576" y="132"/>
                      </a:lnTo>
                      <a:close/>
                      <a:moveTo>
                        <a:pt x="1542" y="120"/>
                      </a:moveTo>
                      <a:lnTo>
                        <a:pt x="1559" y="126"/>
                      </a:lnTo>
                      <a:lnTo>
                        <a:pt x="1562" y="117"/>
                      </a:lnTo>
                      <a:lnTo>
                        <a:pt x="1545" y="111"/>
                      </a:lnTo>
                      <a:lnTo>
                        <a:pt x="1542" y="120"/>
                      </a:lnTo>
                      <a:close/>
                      <a:moveTo>
                        <a:pt x="1508" y="107"/>
                      </a:moveTo>
                      <a:lnTo>
                        <a:pt x="1525" y="113"/>
                      </a:lnTo>
                      <a:lnTo>
                        <a:pt x="1529" y="105"/>
                      </a:lnTo>
                      <a:lnTo>
                        <a:pt x="1512" y="98"/>
                      </a:lnTo>
                      <a:lnTo>
                        <a:pt x="1508" y="107"/>
                      </a:lnTo>
                      <a:close/>
                      <a:moveTo>
                        <a:pt x="1474" y="94"/>
                      </a:moveTo>
                      <a:lnTo>
                        <a:pt x="1491" y="100"/>
                      </a:lnTo>
                      <a:lnTo>
                        <a:pt x="1495" y="91"/>
                      </a:lnTo>
                      <a:lnTo>
                        <a:pt x="1478" y="86"/>
                      </a:lnTo>
                      <a:lnTo>
                        <a:pt x="1474" y="94"/>
                      </a:lnTo>
                      <a:close/>
                      <a:moveTo>
                        <a:pt x="1442" y="86"/>
                      </a:moveTo>
                      <a:lnTo>
                        <a:pt x="1456" y="87"/>
                      </a:lnTo>
                      <a:lnTo>
                        <a:pt x="1457" y="87"/>
                      </a:lnTo>
                      <a:lnTo>
                        <a:pt x="1461" y="79"/>
                      </a:lnTo>
                      <a:lnTo>
                        <a:pt x="1459" y="78"/>
                      </a:lnTo>
                      <a:lnTo>
                        <a:pt x="1459" y="78"/>
                      </a:lnTo>
                      <a:lnTo>
                        <a:pt x="1442" y="77"/>
                      </a:lnTo>
                      <a:lnTo>
                        <a:pt x="1442" y="86"/>
                      </a:lnTo>
                      <a:close/>
                      <a:moveTo>
                        <a:pt x="1406" y="85"/>
                      </a:moveTo>
                      <a:lnTo>
                        <a:pt x="1424" y="85"/>
                      </a:lnTo>
                      <a:lnTo>
                        <a:pt x="1424" y="76"/>
                      </a:lnTo>
                      <a:lnTo>
                        <a:pt x="1406" y="76"/>
                      </a:lnTo>
                      <a:lnTo>
                        <a:pt x="1406" y="85"/>
                      </a:lnTo>
                      <a:close/>
                      <a:moveTo>
                        <a:pt x="1370" y="82"/>
                      </a:moveTo>
                      <a:lnTo>
                        <a:pt x="1388" y="84"/>
                      </a:lnTo>
                      <a:lnTo>
                        <a:pt x="1388" y="74"/>
                      </a:lnTo>
                      <a:lnTo>
                        <a:pt x="1370" y="73"/>
                      </a:lnTo>
                      <a:lnTo>
                        <a:pt x="1370" y="82"/>
                      </a:lnTo>
                      <a:close/>
                      <a:moveTo>
                        <a:pt x="1333" y="80"/>
                      </a:moveTo>
                      <a:lnTo>
                        <a:pt x="1351" y="81"/>
                      </a:lnTo>
                      <a:lnTo>
                        <a:pt x="1351" y="72"/>
                      </a:lnTo>
                      <a:lnTo>
                        <a:pt x="1333" y="71"/>
                      </a:lnTo>
                      <a:lnTo>
                        <a:pt x="1333" y="80"/>
                      </a:lnTo>
                      <a:close/>
                      <a:moveTo>
                        <a:pt x="1297" y="78"/>
                      </a:moveTo>
                      <a:lnTo>
                        <a:pt x="1315" y="79"/>
                      </a:lnTo>
                      <a:lnTo>
                        <a:pt x="1315" y="70"/>
                      </a:lnTo>
                      <a:lnTo>
                        <a:pt x="1297" y="69"/>
                      </a:lnTo>
                      <a:lnTo>
                        <a:pt x="1297" y="78"/>
                      </a:lnTo>
                      <a:close/>
                      <a:moveTo>
                        <a:pt x="1261" y="77"/>
                      </a:moveTo>
                      <a:lnTo>
                        <a:pt x="1279" y="78"/>
                      </a:lnTo>
                      <a:lnTo>
                        <a:pt x="1279" y="69"/>
                      </a:lnTo>
                      <a:lnTo>
                        <a:pt x="1261" y="68"/>
                      </a:lnTo>
                      <a:lnTo>
                        <a:pt x="1261" y="77"/>
                      </a:lnTo>
                      <a:close/>
                      <a:moveTo>
                        <a:pt x="1225" y="74"/>
                      </a:moveTo>
                      <a:lnTo>
                        <a:pt x="1243" y="76"/>
                      </a:lnTo>
                      <a:lnTo>
                        <a:pt x="1243" y="67"/>
                      </a:lnTo>
                      <a:lnTo>
                        <a:pt x="1225" y="65"/>
                      </a:lnTo>
                      <a:lnTo>
                        <a:pt x="1225" y="74"/>
                      </a:lnTo>
                      <a:close/>
                      <a:moveTo>
                        <a:pt x="1189" y="72"/>
                      </a:moveTo>
                      <a:lnTo>
                        <a:pt x="1207" y="73"/>
                      </a:lnTo>
                      <a:lnTo>
                        <a:pt x="1207" y="64"/>
                      </a:lnTo>
                      <a:lnTo>
                        <a:pt x="1189" y="63"/>
                      </a:lnTo>
                      <a:lnTo>
                        <a:pt x="1189" y="72"/>
                      </a:lnTo>
                      <a:close/>
                      <a:moveTo>
                        <a:pt x="1153" y="71"/>
                      </a:moveTo>
                      <a:lnTo>
                        <a:pt x="1171" y="71"/>
                      </a:lnTo>
                      <a:lnTo>
                        <a:pt x="1171" y="63"/>
                      </a:lnTo>
                      <a:lnTo>
                        <a:pt x="1153" y="62"/>
                      </a:lnTo>
                      <a:lnTo>
                        <a:pt x="1153" y="71"/>
                      </a:lnTo>
                      <a:close/>
                      <a:moveTo>
                        <a:pt x="1117" y="69"/>
                      </a:moveTo>
                      <a:lnTo>
                        <a:pt x="1135" y="70"/>
                      </a:lnTo>
                      <a:lnTo>
                        <a:pt x="1136" y="61"/>
                      </a:lnTo>
                      <a:lnTo>
                        <a:pt x="1118" y="60"/>
                      </a:lnTo>
                      <a:lnTo>
                        <a:pt x="1117" y="69"/>
                      </a:lnTo>
                      <a:close/>
                      <a:moveTo>
                        <a:pt x="1081" y="67"/>
                      </a:moveTo>
                      <a:lnTo>
                        <a:pt x="1099" y="68"/>
                      </a:lnTo>
                      <a:lnTo>
                        <a:pt x="1100" y="59"/>
                      </a:lnTo>
                      <a:lnTo>
                        <a:pt x="1082" y="58"/>
                      </a:lnTo>
                      <a:lnTo>
                        <a:pt x="1081" y="67"/>
                      </a:lnTo>
                      <a:close/>
                      <a:moveTo>
                        <a:pt x="1045" y="65"/>
                      </a:moveTo>
                      <a:lnTo>
                        <a:pt x="1063" y="65"/>
                      </a:lnTo>
                      <a:lnTo>
                        <a:pt x="1064" y="56"/>
                      </a:lnTo>
                      <a:lnTo>
                        <a:pt x="1046" y="56"/>
                      </a:lnTo>
                      <a:lnTo>
                        <a:pt x="1045" y="65"/>
                      </a:lnTo>
                      <a:close/>
                      <a:moveTo>
                        <a:pt x="1008" y="63"/>
                      </a:moveTo>
                      <a:lnTo>
                        <a:pt x="1027" y="64"/>
                      </a:lnTo>
                      <a:lnTo>
                        <a:pt x="1028" y="55"/>
                      </a:lnTo>
                      <a:lnTo>
                        <a:pt x="1010" y="54"/>
                      </a:lnTo>
                      <a:lnTo>
                        <a:pt x="1008" y="63"/>
                      </a:lnTo>
                      <a:close/>
                      <a:moveTo>
                        <a:pt x="972" y="61"/>
                      </a:moveTo>
                      <a:lnTo>
                        <a:pt x="990" y="62"/>
                      </a:lnTo>
                      <a:lnTo>
                        <a:pt x="992" y="53"/>
                      </a:lnTo>
                      <a:lnTo>
                        <a:pt x="974" y="52"/>
                      </a:lnTo>
                      <a:lnTo>
                        <a:pt x="972" y="61"/>
                      </a:lnTo>
                      <a:close/>
                      <a:moveTo>
                        <a:pt x="936" y="59"/>
                      </a:moveTo>
                      <a:lnTo>
                        <a:pt x="954" y="60"/>
                      </a:lnTo>
                      <a:lnTo>
                        <a:pt x="955" y="51"/>
                      </a:lnTo>
                      <a:lnTo>
                        <a:pt x="937" y="50"/>
                      </a:lnTo>
                      <a:lnTo>
                        <a:pt x="936" y="59"/>
                      </a:lnTo>
                      <a:close/>
                      <a:moveTo>
                        <a:pt x="900" y="58"/>
                      </a:moveTo>
                      <a:lnTo>
                        <a:pt x="918" y="59"/>
                      </a:lnTo>
                      <a:lnTo>
                        <a:pt x="919" y="50"/>
                      </a:lnTo>
                      <a:lnTo>
                        <a:pt x="901" y="49"/>
                      </a:lnTo>
                      <a:lnTo>
                        <a:pt x="900" y="58"/>
                      </a:lnTo>
                      <a:close/>
                      <a:moveTo>
                        <a:pt x="864" y="55"/>
                      </a:moveTo>
                      <a:lnTo>
                        <a:pt x="882" y="56"/>
                      </a:lnTo>
                      <a:lnTo>
                        <a:pt x="883" y="47"/>
                      </a:lnTo>
                      <a:lnTo>
                        <a:pt x="865" y="46"/>
                      </a:lnTo>
                      <a:lnTo>
                        <a:pt x="864" y="55"/>
                      </a:lnTo>
                      <a:close/>
                      <a:moveTo>
                        <a:pt x="828" y="53"/>
                      </a:moveTo>
                      <a:lnTo>
                        <a:pt x="846" y="54"/>
                      </a:lnTo>
                      <a:lnTo>
                        <a:pt x="847" y="45"/>
                      </a:lnTo>
                      <a:lnTo>
                        <a:pt x="829" y="44"/>
                      </a:lnTo>
                      <a:lnTo>
                        <a:pt x="828" y="53"/>
                      </a:lnTo>
                      <a:close/>
                      <a:moveTo>
                        <a:pt x="793" y="52"/>
                      </a:moveTo>
                      <a:lnTo>
                        <a:pt x="810" y="52"/>
                      </a:lnTo>
                      <a:lnTo>
                        <a:pt x="811" y="44"/>
                      </a:lnTo>
                      <a:lnTo>
                        <a:pt x="793" y="43"/>
                      </a:lnTo>
                      <a:lnTo>
                        <a:pt x="793" y="52"/>
                      </a:lnTo>
                      <a:close/>
                      <a:moveTo>
                        <a:pt x="757" y="50"/>
                      </a:moveTo>
                      <a:lnTo>
                        <a:pt x="775" y="51"/>
                      </a:lnTo>
                      <a:lnTo>
                        <a:pt x="775" y="42"/>
                      </a:lnTo>
                      <a:lnTo>
                        <a:pt x="757" y="41"/>
                      </a:lnTo>
                      <a:lnTo>
                        <a:pt x="757" y="50"/>
                      </a:lnTo>
                      <a:close/>
                      <a:moveTo>
                        <a:pt x="721" y="47"/>
                      </a:moveTo>
                      <a:lnTo>
                        <a:pt x="739" y="49"/>
                      </a:lnTo>
                      <a:lnTo>
                        <a:pt x="739" y="39"/>
                      </a:lnTo>
                      <a:lnTo>
                        <a:pt x="721" y="38"/>
                      </a:lnTo>
                      <a:lnTo>
                        <a:pt x="721" y="47"/>
                      </a:lnTo>
                      <a:close/>
                      <a:moveTo>
                        <a:pt x="685" y="46"/>
                      </a:moveTo>
                      <a:lnTo>
                        <a:pt x="703" y="46"/>
                      </a:lnTo>
                      <a:lnTo>
                        <a:pt x="703" y="37"/>
                      </a:lnTo>
                      <a:lnTo>
                        <a:pt x="685" y="37"/>
                      </a:lnTo>
                      <a:lnTo>
                        <a:pt x="685" y="46"/>
                      </a:lnTo>
                      <a:close/>
                      <a:moveTo>
                        <a:pt x="649" y="44"/>
                      </a:moveTo>
                      <a:lnTo>
                        <a:pt x="667" y="45"/>
                      </a:lnTo>
                      <a:lnTo>
                        <a:pt x="667" y="36"/>
                      </a:lnTo>
                      <a:lnTo>
                        <a:pt x="649" y="35"/>
                      </a:lnTo>
                      <a:lnTo>
                        <a:pt x="649" y="44"/>
                      </a:lnTo>
                      <a:close/>
                      <a:moveTo>
                        <a:pt x="613" y="42"/>
                      </a:moveTo>
                      <a:lnTo>
                        <a:pt x="631" y="43"/>
                      </a:lnTo>
                      <a:lnTo>
                        <a:pt x="631" y="34"/>
                      </a:lnTo>
                      <a:lnTo>
                        <a:pt x="613" y="33"/>
                      </a:lnTo>
                      <a:lnTo>
                        <a:pt x="613" y="42"/>
                      </a:lnTo>
                      <a:close/>
                      <a:moveTo>
                        <a:pt x="576" y="39"/>
                      </a:moveTo>
                      <a:lnTo>
                        <a:pt x="594" y="41"/>
                      </a:lnTo>
                      <a:lnTo>
                        <a:pt x="594" y="32"/>
                      </a:lnTo>
                      <a:lnTo>
                        <a:pt x="576" y="30"/>
                      </a:lnTo>
                      <a:lnTo>
                        <a:pt x="576" y="39"/>
                      </a:lnTo>
                      <a:close/>
                      <a:moveTo>
                        <a:pt x="540" y="38"/>
                      </a:moveTo>
                      <a:lnTo>
                        <a:pt x="558" y="39"/>
                      </a:lnTo>
                      <a:lnTo>
                        <a:pt x="558" y="30"/>
                      </a:lnTo>
                      <a:lnTo>
                        <a:pt x="540" y="29"/>
                      </a:lnTo>
                      <a:lnTo>
                        <a:pt x="540" y="38"/>
                      </a:lnTo>
                      <a:close/>
                      <a:moveTo>
                        <a:pt x="504" y="36"/>
                      </a:moveTo>
                      <a:lnTo>
                        <a:pt x="522" y="37"/>
                      </a:lnTo>
                      <a:lnTo>
                        <a:pt x="522" y="28"/>
                      </a:lnTo>
                      <a:lnTo>
                        <a:pt x="504" y="27"/>
                      </a:lnTo>
                      <a:lnTo>
                        <a:pt x="504" y="36"/>
                      </a:lnTo>
                      <a:close/>
                      <a:moveTo>
                        <a:pt x="468" y="34"/>
                      </a:moveTo>
                      <a:lnTo>
                        <a:pt x="486" y="35"/>
                      </a:lnTo>
                      <a:lnTo>
                        <a:pt x="486" y="26"/>
                      </a:lnTo>
                      <a:lnTo>
                        <a:pt x="468" y="25"/>
                      </a:lnTo>
                      <a:lnTo>
                        <a:pt x="468" y="34"/>
                      </a:lnTo>
                      <a:close/>
                      <a:moveTo>
                        <a:pt x="432" y="33"/>
                      </a:moveTo>
                      <a:lnTo>
                        <a:pt x="450" y="33"/>
                      </a:lnTo>
                      <a:lnTo>
                        <a:pt x="450" y="24"/>
                      </a:lnTo>
                      <a:lnTo>
                        <a:pt x="432" y="24"/>
                      </a:lnTo>
                      <a:lnTo>
                        <a:pt x="432" y="33"/>
                      </a:lnTo>
                      <a:close/>
                      <a:moveTo>
                        <a:pt x="396" y="30"/>
                      </a:moveTo>
                      <a:lnTo>
                        <a:pt x="414" y="32"/>
                      </a:lnTo>
                      <a:lnTo>
                        <a:pt x="414" y="23"/>
                      </a:lnTo>
                      <a:lnTo>
                        <a:pt x="396" y="21"/>
                      </a:lnTo>
                      <a:lnTo>
                        <a:pt x="396" y="30"/>
                      </a:lnTo>
                      <a:close/>
                      <a:moveTo>
                        <a:pt x="360" y="28"/>
                      </a:moveTo>
                      <a:lnTo>
                        <a:pt x="378" y="29"/>
                      </a:lnTo>
                      <a:lnTo>
                        <a:pt x="378" y="20"/>
                      </a:lnTo>
                      <a:lnTo>
                        <a:pt x="360" y="19"/>
                      </a:lnTo>
                      <a:lnTo>
                        <a:pt x="360" y="28"/>
                      </a:lnTo>
                      <a:close/>
                      <a:moveTo>
                        <a:pt x="324" y="27"/>
                      </a:moveTo>
                      <a:lnTo>
                        <a:pt x="342" y="27"/>
                      </a:lnTo>
                      <a:lnTo>
                        <a:pt x="343" y="18"/>
                      </a:lnTo>
                      <a:lnTo>
                        <a:pt x="325" y="18"/>
                      </a:lnTo>
                      <a:lnTo>
                        <a:pt x="324" y="27"/>
                      </a:lnTo>
                      <a:close/>
                      <a:moveTo>
                        <a:pt x="288" y="25"/>
                      </a:moveTo>
                      <a:lnTo>
                        <a:pt x="306" y="26"/>
                      </a:lnTo>
                      <a:lnTo>
                        <a:pt x="307" y="17"/>
                      </a:lnTo>
                      <a:lnTo>
                        <a:pt x="289" y="16"/>
                      </a:lnTo>
                      <a:lnTo>
                        <a:pt x="288" y="25"/>
                      </a:lnTo>
                      <a:close/>
                      <a:moveTo>
                        <a:pt x="251" y="23"/>
                      </a:moveTo>
                      <a:lnTo>
                        <a:pt x="270" y="24"/>
                      </a:lnTo>
                      <a:lnTo>
                        <a:pt x="271" y="15"/>
                      </a:lnTo>
                      <a:lnTo>
                        <a:pt x="253" y="14"/>
                      </a:lnTo>
                      <a:lnTo>
                        <a:pt x="251" y="23"/>
                      </a:lnTo>
                      <a:close/>
                      <a:moveTo>
                        <a:pt x="215" y="20"/>
                      </a:moveTo>
                      <a:lnTo>
                        <a:pt x="233" y="21"/>
                      </a:lnTo>
                      <a:lnTo>
                        <a:pt x="235" y="12"/>
                      </a:lnTo>
                      <a:lnTo>
                        <a:pt x="217" y="11"/>
                      </a:lnTo>
                      <a:lnTo>
                        <a:pt x="215" y="20"/>
                      </a:lnTo>
                      <a:close/>
                      <a:moveTo>
                        <a:pt x="179" y="19"/>
                      </a:moveTo>
                      <a:lnTo>
                        <a:pt x="197" y="20"/>
                      </a:lnTo>
                      <a:lnTo>
                        <a:pt x="198" y="11"/>
                      </a:lnTo>
                      <a:lnTo>
                        <a:pt x="180" y="10"/>
                      </a:lnTo>
                      <a:lnTo>
                        <a:pt x="179" y="19"/>
                      </a:lnTo>
                      <a:close/>
                      <a:moveTo>
                        <a:pt x="143" y="17"/>
                      </a:moveTo>
                      <a:lnTo>
                        <a:pt x="161" y="18"/>
                      </a:lnTo>
                      <a:lnTo>
                        <a:pt x="162" y="9"/>
                      </a:lnTo>
                      <a:lnTo>
                        <a:pt x="144" y="8"/>
                      </a:lnTo>
                      <a:lnTo>
                        <a:pt x="143" y="17"/>
                      </a:lnTo>
                      <a:close/>
                      <a:moveTo>
                        <a:pt x="107" y="15"/>
                      </a:moveTo>
                      <a:lnTo>
                        <a:pt x="125" y="16"/>
                      </a:lnTo>
                      <a:lnTo>
                        <a:pt x="126" y="7"/>
                      </a:lnTo>
                      <a:lnTo>
                        <a:pt x="108" y="6"/>
                      </a:lnTo>
                      <a:lnTo>
                        <a:pt x="107" y="15"/>
                      </a:lnTo>
                      <a:close/>
                      <a:moveTo>
                        <a:pt x="71" y="14"/>
                      </a:moveTo>
                      <a:lnTo>
                        <a:pt x="89" y="14"/>
                      </a:lnTo>
                      <a:lnTo>
                        <a:pt x="90" y="5"/>
                      </a:lnTo>
                      <a:lnTo>
                        <a:pt x="72" y="5"/>
                      </a:lnTo>
                      <a:lnTo>
                        <a:pt x="71" y="14"/>
                      </a:lnTo>
                      <a:close/>
                      <a:moveTo>
                        <a:pt x="35" y="11"/>
                      </a:moveTo>
                      <a:lnTo>
                        <a:pt x="53" y="12"/>
                      </a:lnTo>
                      <a:lnTo>
                        <a:pt x="54" y="3"/>
                      </a:lnTo>
                      <a:lnTo>
                        <a:pt x="36" y="2"/>
                      </a:lnTo>
                      <a:lnTo>
                        <a:pt x="35" y="11"/>
                      </a:lnTo>
                      <a:close/>
                      <a:moveTo>
                        <a:pt x="0" y="9"/>
                      </a:moveTo>
                      <a:lnTo>
                        <a:pt x="17" y="10"/>
                      </a:lnTo>
                      <a:lnTo>
                        <a:pt x="18" y="1"/>
                      </a:lnTo>
                      <a:lnTo>
                        <a:pt x="0" y="0"/>
                      </a:lnTo>
                      <a:lnTo>
                        <a:pt x="0" y="9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阿里巴巴普惠体" panose="00020600040101010101" pitchFamily="18" charset="-122"/>
                    <a:ea typeface="阿里巴巴普惠体" panose="00020600040101010101" pitchFamily="18" charset="-122"/>
                    <a:cs typeface="阿里巴巴普惠体" panose="00020600040101010101" pitchFamily="18" charset="-122"/>
                    <a:sym typeface="Gen Jyuu Gothic Monospace Regul" panose="020B0309020203020207" pitchFamily="49" charset="-128"/>
                  </a:endParaRPr>
                </a:p>
              </p:txBody>
            </p:sp>
            <p:sp>
              <p:nvSpPr>
                <p:cNvPr id="33" name="Freeform 9">
                  <a:extLst>
                    <a:ext uri="{FF2B5EF4-FFF2-40B4-BE49-F238E27FC236}">
                      <a16:creationId xmlns:a16="http://schemas.microsoft.com/office/drawing/2014/main" id="{1150245A-0ABD-64DA-AF0E-BB4844C0A194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3489326" y="2806700"/>
                  <a:ext cx="2357438" cy="112713"/>
                </a:xfrm>
                <a:custGeom>
                  <a:avLst/>
                  <a:gdLst>
                    <a:gd name="T0" fmla="*/ 6 w 1485"/>
                    <a:gd name="T1" fmla="*/ 71 h 71"/>
                    <a:gd name="T2" fmla="*/ 24 w 1485"/>
                    <a:gd name="T3" fmla="*/ 70 h 71"/>
                    <a:gd name="T4" fmla="*/ 60 w 1485"/>
                    <a:gd name="T5" fmla="*/ 60 h 71"/>
                    <a:gd name="T6" fmla="*/ 113 w 1485"/>
                    <a:gd name="T7" fmla="*/ 57 h 71"/>
                    <a:gd name="T8" fmla="*/ 113 w 1485"/>
                    <a:gd name="T9" fmla="*/ 57 h 71"/>
                    <a:gd name="T10" fmla="*/ 151 w 1485"/>
                    <a:gd name="T11" fmla="*/ 64 h 71"/>
                    <a:gd name="T12" fmla="*/ 169 w 1485"/>
                    <a:gd name="T13" fmla="*/ 64 h 71"/>
                    <a:gd name="T14" fmla="*/ 204 w 1485"/>
                    <a:gd name="T15" fmla="*/ 54 h 71"/>
                    <a:gd name="T16" fmla="*/ 258 w 1485"/>
                    <a:gd name="T17" fmla="*/ 52 h 71"/>
                    <a:gd name="T18" fmla="*/ 258 w 1485"/>
                    <a:gd name="T19" fmla="*/ 52 h 71"/>
                    <a:gd name="T20" fmla="*/ 295 w 1485"/>
                    <a:gd name="T21" fmla="*/ 58 h 71"/>
                    <a:gd name="T22" fmla="*/ 313 w 1485"/>
                    <a:gd name="T23" fmla="*/ 58 h 71"/>
                    <a:gd name="T24" fmla="*/ 348 w 1485"/>
                    <a:gd name="T25" fmla="*/ 47 h 71"/>
                    <a:gd name="T26" fmla="*/ 402 w 1485"/>
                    <a:gd name="T27" fmla="*/ 45 h 71"/>
                    <a:gd name="T28" fmla="*/ 402 w 1485"/>
                    <a:gd name="T29" fmla="*/ 45 h 71"/>
                    <a:gd name="T30" fmla="*/ 439 w 1485"/>
                    <a:gd name="T31" fmla="*/ 53 h 71"/>
                    <a:gd name="T32" fmla="*/ 457 w 1485"/>
                    <a:gd name="T33" fmla="*/ 52 h 71"/>
                    <a:gd name="T34" fmla="*/ 492 w 1485"/>
                    <a:gd name="T35" fmla="*/ 42 h 71"/>
                    <a:gd name="T36" fmla="*/ 547 w 1485"/>
                    <a:gd name="T37" fmla="*/ 39 h 71"/>
                    <a:gd name="T38" fmla="*/ 547 w 1485"/>
                    <a:gd name="T39" fmla="*/ 39 h 71"/>
                    <a:gd name="T40" fmla="*/ 583 w 1485"/>
                    <a:gd name="T41" fmla="*/ 47 h 71"/>
                    <a:gd name="T42" fmla="*/ 601 w 1485"/>
                    <a:gd name="T43" fmla="*/ 46 h 71"/>
                    <a:gd name="T44" fmla="*/ 637 w 1485"/>
                    <a:gd name="T45" fmla="*/ 36 h 71"/>
                    <a:gd name="T46" fmla="*/ 691 w 1485"/>
                    <a:gd name="T47" fmla="*/ 34 h 71"/>
                    <a:gd name="T48" fmla="*/ 691 w 1485"/>
                    <a:gd name="T49" fmla="*/ 34 h 71"/>
                    <a:gd name="T50" fmla="*/ 727 w 1485"/>
                    <a:gd name="T51" fmla="*/ 40 h 71"/>
                    <a:gd name="T52" fmla="*/ 745 w 1485"/>
                    <a:gd name="T53" fmla="*/ 40 h 71"/>
                    <a:gd name="T54" fmla="*/ 781 w 1485"/>
                    <a:gd name="T55" fmla="*/ 29 h 71"/>
                    <a:gd name="T56" fmla="*/ 835 w 1485"/>
                    <a:gd name="T57" fmla="*/ 27 h 71"/>
                    <a:gd name="T58" fmla="*/ 835 w 1485"/>
                    <a:gd name="T59" fmla="*/ 27 h 71"/>
                    <a:gd name="T60" fmla="*/ 871 w 1485"/>
                    <a:gd name="T61" fmla="*/ 35 h 71"/>
                    <a:gd name="T62" fmla="*/ 889 w 1485"/>
                    <a:gd name="T63" fmla="*/ 34 h 71"/>
                    <a:gd name="T64" fmla="*/ 926 w 1485"/>
                    <a:gd name="T65" fmla="*/ 23 h 71"/>
                    <a:gd name="T66" fmla="*/ 980 w 1485"/>
                    <a:gd name="T67" fmla="*/ 21 h 71"/>
                    <a:gd name="T68" fmla="*/ 980 w 1485"/>
                    <a:gd name="T69" fmla="*/ 21 h 71"/>
                    <a:gd name="T70" fmla="*/ 1016 w 1485"/>
                    <a:gd name="T71" fmla="*/ 29 h 71"/>
                    <a:gd name="T72" fmla="*/ 1034 w 1485"/>
                    <a:gd name="T73" fmla="*/ 28 h 71"/>
                    <a:gd name="T74" fmla="*/ 1070 w 1485"/>
                    <a:gd name="T75" fmla="*/ 18 h 71"/>
                    <a:gd name="T76" fmla="*/ 1124 w 1485"/>
                    <a:gd name="T77" fmla="*/ 16 h 71"/>
                    <a:gd name="T78" fmla="*/ 1124 w 1485"/>
                    <a:gd name="T79" fmla="*/ 16 h 71"/>
                    <a:gd name="T80" fmla="*/ 1160 w 1485"/>
                    <a:gd name="T81" fmla="*/ 22 h 71"/>
                    <a:gd name="T82" fmla="*/ 1178 w 1485"/>
                    <a:gd name="T83" fmla="*/ 22 h 71"/>
                    <a:gd name="T84" fmla="*/ 1214 w 1485"/>
                    <a:gd name="T85" fmla="*/ 11 h 71"/>
                    <a:gd name="T86" fmla="*/ 1269 w 1485"/>
                    <a:gd name="T87" fmla="*/ 9 h 71"/>
                    <a:gd name="T88" fmla="*/ 1269 w 1485"/>
                    <a:gd name="T89" fmla="*/ 9 h 71"/>
                    <a:gd name="T90" fmla="*/ 1305 w 1485"/>
                    <a:gd name="T91" fmla="*/ 17 h 71"/>
                    <a:gd name="T92" fmla="*/ 1323 w 1485"/>
                    <a:gd name="T93" fmla="*/ 16 h 71"/>
                    <a:gd name="T94" fmla="*/ 1359 w 1485"/>
                    <a:gd name="T95" fmla="*/ 5 h 71"/>
                    <a:gd name="T96" fmla="*/ 1413 w 1485"/>
                    <a:gd name="T97" fmla="*/ 3 h 71"/>
                    <a:gd name="T98" fmla="*/ 1413 w 1485"/>
                    <a:gd name="T99" fmla="*/ 3 h 71"/>
                    <a:gd name="T100" fmla="*/ 1449 w 1485"/>
                    <a:gd name="T101" fmla="*/ 11 h 71"/>
                    <a:gd name="T102" fmla="*/ 1467 w 1485"/>
                    <a:gd name="T103" fmla="*/ 10 h 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1485" h="71">
                      <a:moveTo>
                        <a:pt x="6" y="62"/>
                      </a:moveTo>
                      <a:lnTo>
                        <a:pt x="0" y="62"/>
                      </a:lnTo>
                      <a:lnTo>
                        <a:pt x="0" y="71"/>
                      </a:lnTo>
                      <a:lnTo>
                        <a:pt x="6" y="71"/>
                      </a:lnTo>
                      <a:lnTo>
                        <a:pt x="6" y="62"/>
                      </a:lnTo>
                      <a:close/>
                      <a:moveTo>
                        <a:pt x="42" y="60"/>
                      </a:moveTo>
                      <a:lnTo>
                        <a:pt x="24" y="61"/>
                      </a:lnTo>
                      <a:lnTo>
                        <a:pt x="24" y="70"/>
                      </a:lnTo>
                      <a:lnTo>
                        <a:pt x="42" y="69"/>
                      </a:lnTo>
                      <a:lnTo>
                        <a:pt x="42" y="60"/>
                      </a:lnTo>
                      <a:close/>
                      <a:moveTo>
                        <a:pt x="78" y="58"/>
                      </a:moveTo>
                      <a:lnTo>
                        <a:pt x="60" y="60"/>
                      </a:lnTo>
                      <a:lnTo>
                        <a:pt x="60" y="69"/>
                      </a:lnTo>
                      <a:lnTo>
                        <a:pt x="78" y="68"/>
                      </a:lnTo>
                      <a:lnTo>
                        <a:pt x="78" y="58"/>
                      </a:lnTo>
                      <a:close/>
                      <a:moveTo>
                        <a:pt x="113" y="57"/>
                      </a:moveTo>
                      <a:lnTo>
                        <a:pt x="96" y="57"/>
                      </a:lnTo>
                      <a:lnTo>
                        <a:pt x="96" y="66"/>
                      </a:lnTo>
                      <a:lnTo>
                        <a:pt x="114" y="66"/>
                      </a:lnTo>
                      <a:lnTo>
                        <a:pt x="113" y="57"/>
                      </a:lnTo>
                      <a:close/>
                      <a:moveTo>
                        <a:pt x="149" y="56"/>
                      </a:moveTo>
                      <a:lnTo>
                        <a:pt x="131" y="56"/>
                      </a:lnTo>
                      <a:lnTo>
                        <a:pt x="132" y="65"/>
                      </a:lnTo>
                      <a:lnTo>
                        <a:pt x="151" y="64"/>
                      </a:lnTo>
                      <a:lnTo>
                        <a:pt x="149" y="56"/>
                      </a:lnTo>
                      <a:close/>
                      <a:moveTo>
                        <a:pt x="186" y="54"/>
                      </a:moveTo>
                      <a:lnTo>
                        <a:pt x="167" y="55"/>
                      </a:lnTo>
                      <a:lnTo>
                        <a:pt x="169" y="64"/>
                      </a:lnTo>
                      <a:lnTo>
                        <a:pt x="187" y="63"/>
                      </a:lnTo>
                      <a:lnTo>
                        <a:pt x="186" y="54"/>
                      </a:lnTo>
                      <a:close/>
                      <a:moveTo>
                        <a:pt x="222" y="53"/>
                      </a:moveTo>
                      <a:lnTo>
                        <a:pt x="204" y="54"/>
                      </a:lnTo>
                      <a:lnTo>
                        <a:pt x="205" y="63"/>
                      </a:lnTo>
                      <a:lnTo>
                        <a:pt x="223" y="62"/>
                      </a:lnTo>
                      <a:lnTo>
                        <a:pt x="222" y="53"/>
                      </a:lnTo>
                      <a:close/>
                      <a:moveTo>
                        <a:pt x="258" y="52"/>
                      </a:moveTo>
                      <a:lnTo>
                        <a:pt x="240" y="52"/>
                      </a:lnTo>
                      <a:lnTo>
                        <a:pt x="241" y="61"/>
                      </a:lnTo>
                      <a:lnTo>
                        <a:pt x="259" y="61"/>
                      </a:lnTo>
                      <a:lnTo>
                        <a:pt x="258" y="52"/>
                      </a:lnTo>
                      <a:close/>
                      <a:moveTo>
                        <a:pt x="294" y="49"/>
                      </a:moveTo>
                      <a:lnTo>
                        <a:pt x="276" y="51"/>
                      </a:lnTo>
                      <a:lnTo>
                        <a:pt x="277" y="60"/>
                      </a:lnTo>
                      <a:lnTo>
                        <a:pt x="295" y="58"/>
                      </a:lnTo>
                      <a:lnTo>
                        <a:pt x="294" y="49"/>
                      </a:lnTo>
                      <a:close/>
                      <a:moveTo>
                        <a:pt x="330" y="48"/>
                      </a:moveTo>
                      <a:lnTo>
                        <a:pt x="312" y="49"/>
                      </a:lnTo>
                      <a:lnTo>
                        <a:pt x="313" y="58"/>
                      </a:lnTo>
                      <a:lnTo>
                        <a:pt x="331" y="57"/>
                      </a:lnTo>
                      <a:lnTo>
                        <a:pt x="330" y="48"/>
                      </a:lnTo>
                      <a:close/>
                      <a:moveTo>
                        <a:pt x="366" y="47"/>
                      </a:moveTo>
                      <a:lnTo>
                        <a:pt x="348" y="47"/>
                      </a:lnTo>
                      <a:lnTo>
                        <a:pt x="349" y="56"/>
                      </a:lnTo>
                      <a:lnTo>
                        <a:pt x="367" y="56"/>
                      </a:lnTo>
                      <a:lnTo>
                        <a:pt x="366" y="47"/>
                      </a:lnTo>
                      <a:close/>
                      <a:moveTo>
                        <a:pt x="402" y="45"/>
                      </a:moveTo>
                      <a:lnTo>
                        <a:pt x="384" y="46"/>
                      </a:lnTo>
                      <a:lnTo>
                        <a:pt x="385" y="55"/>
                      </a:lnTo>
                      <a:lnTo>
                        <a:pt x="403" y="54"/>
                      </a:lnTo>
                      <a:lnTo>
                        <a:pt x="402" y="45"/>
                      </a:lnTo>
                      <a:close/>
                      <a:moveTo>
                        <a:pt x="438" y="44"/>
                      </a:moveTo>
                      <a:lnTo>
                        <a:pt x="420" y="45"/>
                      </a:lnTo>
                      <a:lnTo>
                        <a:pt x="421" y="54"/>
                      </a:lnTo>
                      <a:lnTo>
                        <a:pt x="439" y="53"/>
                      </a:lnTo>
                      <a:lnTo>
                        <a:pt x="438" y="44"/>
                      </a:lnTo>
                      <a:close/>
                      <a:moveTo>
                        <a:pt x="474" y="43"/>
                      </a:moveTo>
                      <a:lnTo>
                        <a:pt x="456" y="43"/>
                      </a:lnTo>
                      <a:lnTo>
                        <a:pt x="457" y="52"/>
                      </a:lnTo>
                      <a:lnTo>
                        <a:pt x="475" y="52"/>
                      </a:lnTo>
                      <a:lnTo>
                        <a:pt x="474" y="43"/>
                      </a:lnTo>
                      <a:close/>
                      <a:moveTo>
                        <a:pt x="510" y="40"/>
                      </a:moveTo>
                      <a:lnTo>
                        <a:pt x="492" y="42"/>
                      </a:lnTo>
                      <a:lnTo>
                        <a:pt x="494" y="51"/>
                      </a:lnTo>
                      <a:lnTo>
                        <a:pt x="512" y="49"/>
                      </a:lnTo>
                      <a:lnTo>
                        <a:pt x="510" y="40"/>
                      </a:lnTo>
                      <a:close/>
                      <a:moveTo>
                        <a:pt x="547" y="39"/>
                      </a:moveTo>
                      <a:lnTo>
                        <a:pt x="528" y="40"/>
                      </a:lnTo>
                      <a:lnTo>
                        <a:pt x="530" y="49"/>
                      </a:lnTo>
                      <a:lnTo>
                        <a:pt x="547" y="48"/>
                      </a:lnTo>
                      <a:lnTo>
                        <a:pt x="547" y="39"/>
                      </a:lnTo>
                      <a:close/>
                      <a:moveTo>
                        <a:pt x="583" y="38"/>
                      </a:moveTo>
                      <a:lnTo>
                        <a:pt x="565" y="38"/>
                      </a:lnTo>
                      <a:lnTo>
                        <a:pt x="565" y="47"/>
                      </a:lnTo>
                      <a:lnTo>
                        <a:pt x="583" y="47"/>
                      </a:lnTo>
                      <a:lnTo>
                        <a:pt x="583" y="38"/>
                      </a:lnTo>
                      <a:close/>
                      <a:moveTo>
                        <a:pt x="619" y="36"/>
                      </a:moveTo>
                      <a:lnTo>
                        <a:pt x="601" y="37"/>
                      </a:lnTo>
                      <a:lnTo>
                        <a:pt x="601" y="46"/>
                      </a:lnTo>
                      <a:lnTo>
                        <a:pt x="619" y="45"/>
                      </a:lnTo>
                      <a:lnTo>
                        <a:pt x="619" y="36"/>
                      </a:lnTo>
                      <a:close/>
                      <a:moveTo>
                        <a:pt x="655" y="35"/>
                      </a:moveTo>
                      <a:lnTo>
                        <a:pt x="637" y="36"/>
                      </a:lnTo>
                      <a:lnTo>
                        <a:pt x="637" y="45"/>
                      </a:lnTo>
                      <a:lnTo>
                        <a:pt x="655" y="44"/>
                      </a:lnTo>
                      <a:lnTo>
                        <a:pt x="655" y="35"/>
                      </a:lnTo>
                      <a:close/>
                      <a:moveTo>
                        <a:pt x="691" y="34"/>
                      </a:moveTo>
                      <a:lnTo>
                        <a:pt x="673" y="34"/>
                      </a:lnTo>
                      <a:lnTo>
                        <a:pt x="673" y="43"/>
                      </a:lnTo>
                      <a:lnTo>
                        <a:pt x="691" y="43"/>
                      </a:lnTo>
                      <a:lnTo>
                        <a:pt x="691" y="34"/>
                      </a:lnTo>
                      <a:close/>
                      <a:moveTo>
                        <a:pt x="727" y="31"/>
                      </a:moveTo>
                      <a:lnTo>
                        <a:pt x="709" y="33"/>
                      </a:lnTo>
                      <a:lnTo>
                        <a:pt x="709" y="42"/>
                      </a:lnTo>
                      <a:lnTo>
                        <a:pt x="727" y="40"/>
                      </a:lnTo>
                      <a:lnTo>
                        <a:pt x="727" y="31"/>
                      </a:lnTo>
                      <a:close/>
                      <a:moveTo>
                        <a:pt x="763" y="30"/>
                      </a:moveTo>
                      <a:lnTo>
                        <a:pt x="745" y="31"/>
                      </a:lnTo>
                      <a:lnTo>
                        <a:pt x="745" y="40"/>
                      </a:lnTo>
                      <a:lnTo>
                        <a:pt x="763" y="39"/>
                      </a:lnTo>
                      <a:lnTo>
                        <a:pt x="763" y="30"/>
                      </a:lnTo>
                      <a:close/>
                      <a:moveTo>
                        <a:pt x="799" y="29"/>
                      </a:moveTo>
                      <a:lnTo>
                        <a:pt x="781" y="29"/>
                      </a:lnTo>
                      <a:lnTo>
                        <a:pt x="781" y="38"/>
                      </a:lnTo>
                      <a:lnTo>
                        <a:pt x="799" y="38"/>
                      </a:lnTo>
                      <a:lnTo>
                        <a:pt x="799" y="29"/>
                      </a:lnTo>
                      <a:close/>
                      <a:moveTo>
                        <a:pt x="835" y="27"/>
                      </a:moveTo>
                      <a:lnTo>
                        <a:pt x="817" y="28"/>
                      </a:lnTo>
                      <a:lnTo>
                        <a:pt x="817" y="37"/>
                      </a:lnTo>
                      <a:lnTo>
                        <a:pt x="835" y="36"/>
                      </a:lnTo>
                      <a:lnTo>
                        <a:pt x="835" y="27"/>
                      </a:lnTo>
                      <a:close/>
                      <a:moveTo>
                        <a:pt x="871" y="26"/>
                      </a:moveTo>
                      <a:lnTo>
                        <a:pt x="853" y="27"/>
                      </a:lnTo>
                      <a:lnTo>
                        <a:pt x="853" y="36"/>
                      </a:lnTo>
                      <a:lnTo>
                        <a:pt x="871" y="35"/>
                      </a:lnTo>
                      <a:lnTo>
                        <a:pt x="871" y="26"/>
                      </a:lnTo>
                      <a:close/>
                      <a:moveTo>
                        <a:pt x="908" y="25"/>
                      </a:moveTo>
                      <a:lnTo>
                        <a:pt x="889" y="25"/>
                      </a:lnTo>
                      <a:lnTo>
                        <a:pt x="889" y="34"/>
                      </a:lnTo>
                      <a:lnTo>
                        <a:pt x="908" y="34"/>
                      </a:lnTo>
                      <a:lnTo>
                        <a:pt x="908" y="25"/>
                      </a:lnTo>
                      <a:close/>
                      <a:moveTo>
                        <a:pt x="944" y="22"/>
                      </a:moveTo>
                      <a:lnTo>
                        <a:pt x="926" y="23"/>
                      </a:lnTo>
                      <a:lnTo>
                        <a:pt x="926" y="33"/>
                      </a:lnTo>
                      <a:lnTo>
                        <a:pt x="944" y="31"/>
                      </a:lnTo>
                      <a:lnTo>
                        <a:pt x="944" y="22"/>
                      </a:lnTo>
                      <a:close/>
                      <a:moveTo>
                        <a:pt x="980" y="21"/>
                      </a:moveTo>
                      <a:lnTo>
                        <a:pt x="962" y="22"/>
                      </a:lnTo>
                      <a:lnTo>
                        <a:pt x="962" y="31"/>
                      </a:lnTo>
                      <a:lnTo>
                        <a:pt x="980" y="30"/>
                      </a:lnTo>
                      <a:lnTo>
                        <a:pt x="980" y="21"/>
                      </a:lnTo>
                      <a:close/>
                      <a:moveTo>
                        <a:pt x="1016" y="20"/>
                      </a:moveTo>
                      <a:lnTo>
                        <a:pt x="998" y="20"/>
                      </a:lnTo>
                      <a:lnTo>
                        <a:pt x="998" y="29"/>
                      </a:lnTo>
                      <a:lnTo>
                        <a:pt x="1016" y="29"/>
                      </a:lnTo>
                      <a:lnTo>
                        <a:pt x="1016" y="20"/>
                      </a:lnTo>
                      <a:close/>
                      <a:moveTo>
                        <a:pt x="1052" y="18"/>
                      </a:moveTo>
                      <a:lnTo>
                        <a:pt x="1034" y="19"/>
                      </a:lnTo>
                      <a:lnTo>
                        <a:pt x="1034" y="28"/>
                      </a:lnTo>
                      <a:lnTo>
                        <a:pt x="1052" y="27"/>
                      </a:lnTo>
                      <a:lnTo>
                        <a:pt x="1052" y="18"/>
                      </a:lnTo>
                      <a:close/>
                      <a:moveTo>
                        <a:pt x="1088" y="17"/>
                      </a:moveTo>
                      <a:lnTo>
                        <a:pt x="1070" y="18"/>
                      </a:lnTo>
                      <a:lnTo>
                        <a:pt x="1070" y="27"/>
                      </a:lnTo>
                      <a:lnTo>
                        <a:pt x="1088" y="26"/>
                      </a:lnTo>
                      <a:lnTo>
                        <a:pt x="1088" y="17"/>
                      </a:lnTo>
                      <a:close/>
                      <a:moveTo>
                        <a:pt x="1124" y="16"/>
                      </a:moveTo>
                      <a:lnTo>
                        <a:pt x="1106" y="16"/>
                      </a:lnTo>
                      <a:lnTo>
                        <a:pt x="1106" y="25"/>
                      </a:lnTo>
                      <a:lnTo>
                        <a:pt x="1124" y="25"/>
                      </a:lnTo>
                      <a:lnTo>
                        <a:pt x="1124" y="16"/>
                      </a:lnTo>
                      <a:close/>
                      <a:moveTo>
                        <a:pt x="1160" y="13"/>
                      </a:moveTo>
                      <a:lnTo>
                        <a:pt x="1142" y="14"/>
                      </a:lnTo>
                      <a:lnTo>
                        <a:pt x="1142" y="23"/>
                      </a:lnTo>
                      <a:lnTo>
                        <a:pt x="1160" y="22"/>
                      </a:lnTo>
                      <a:lnTo>
                        <a:pt x="1160" y="13"/>
                      </a:lnTo>
                      <a:close/>
                      <a:moveTo>
                        <a:pt x="1196" y="12"/>
                      </a:moveTo>
                      <a:lnTo>
                        <a:pt x="1178" y="13"/>
                      </a:lnTo>
                      <a:lnTo>
                        <a:pt x="1178" y="22"/>
                      </a:lnTo>
                      <a:lnTo>
                        <a:pt x="1196" y="21"/>
                      </a:lnTo>
                      <a:lnTo>
                        <a:pt x="1196" y="12"/>
                      </a:lnTo>
                      <a:close/>
                      <a:moveTo>
                        <a:pt x="1232" y="11"/>
                      </a:moveTo>
                      <a:lnTo>
                        <a:pt x="1214" y="11"/>
                      </a:lnTo>
                      <a:lnTo>
                        <a:pt x="1214" y="20"/>
                      </a:lnTo>
                      <a:lnTo>
                        <a:pt x="1232" y="20"/>
                      </a:lnTo>
                      <a:lnTo>
                        <a:pt x="1232" y="11"/>
                      </a:lnTo>
                      <a:close/>
                      <a:moveTo>
                        <a:pt x="1269" y="9"/>
                      </a:moveTo>
                      <a:lnTo>
                        <a:pt x="1251" y="10"/>
                      </a:lnTo>
                      <a:lnTo>
                        <a:pt x="1251" y="19"/>
                      </a:lnTo>
                      <a:lnTo>
                        <a:pt x="1269" y="18"/>
                      </a:lnTo>
                      <a:lnTo>
                        <a:pt x="1269" y="9"/>
                      </a:lnTo>
                      <a:close/>
                      <a:moveTo>
                        <a:pt x="1305" y="8"/>
                      </a:moveTo>
                      <a:lnTo>
                        <a:pt x="1287" y="9"/>
                      </a:lnTo>
                      <a:lnTo>
                        <a:pt x="1287" y="18"/>
                      </a:lnTo>
                      <a:lnTo>
                        <a:pt x="1305" y="17"/>
                      </a:lnTo>
                      <a:lnTo>
                        <a:pt x="1305" y="8"/>
                      </a:lnTo>
                      <a:close/>
                      <a:moveTo>
                        <a:pt x="1341" y="7"/>
                      </a:moveTo>
                      <a:lnTo>
                        <a:pt x="1323" y="7"/>
                      </a:lnTo>
                      <a:lnTo>
                        <a:pt x="1323" y="16"/>
                      </a:lnTo>
                      <a:lnTo>
                        <a:pt x="1341" y="16"/>
                      </a:lnTo>
                      <a:lnTo>
                        <a:pt x="1341" y="7"/>
                      </a:lnTo>
                      <a:close/>
                      <a:moveTo>
                        <a:pt x="1377" y="4"/>
                      </a:moveTo>
                      <a:lnTo>
                        <a:pt x="1359" y="5"/>
                      </a:lnTo>
                      <a:lnTo>
                        <a:pt x="1359" y="14"/>
                      </a:lnTo>
                      <a:lnTo>
                        <a:pt x="1377" y="13"/>
                      </a:lnTo>
                      <a:lnTo>
                        <a:pt x="1377" y="4"/>
                      </a:lnTo>
                      <a:close/>
                      <a:moveTo>
                        <a:pt x="1413" y="3"/>
                      </a:moveTo>
                      <a:lnTo>
                        <a:pt x="1395" y="4"/>
                      </a:lnTo>
                      <a:lnTo>
                        <a:pt x="1395" y="13"/>
                      </a:lnTo>
                      <a:lnTo>
                        <a:pt x="1413" y="12"/>
                      </a:lnTo>
                      <a:lnTo>
                        <a:pt x="1413" y="3"/>
                      </a:lnTo>
                      <a:close/>
                      <a:moveTo>
                        <a:pt x="1448" y="2"/>
                      </a:moveTo>
                      <a:lnTo>
                        <a:pt x="1430" y="2"/>
                      </a:lnTo>
                      <a:lnTo>
                        <a:pt x="1431" y="11"/>
                      </a:lnTo>
                      <a:lnTo>
                        <a:pt x="1449" y="11"/>
                      </a:lnTo>
                      <a:lnTo>
                        <a:pt x="1448" y="2"/>
                      </a:lnTo>
                      <a:close/>
                      <a:moveTo>
                        <a:pt x="1484" y="0"/>
                      </a:moveTo>
                      <a:lnTo>
                        <a:pt x="1466" y="1"/>
                      </a:lnTo>
                      <a:lnTo>
                        <a:pt x="1467" y="10"/>
                      </a:lnTo>
                      <a:lnTo>
                        <a:pt x="1485" y="9"/>
                      </a:lnTo>
                      <a:lnTo>
                        <a:pt x="1484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阿里巴巴普惠体" panose="00020600040101010101" pitchFamily="18" charset="-122"/>
                    <a:ea typeface="阿里巴巴普惠体" panose="00020600040101010101" pitchFamily="18" charset="-122"/>
                    <a:cs typeface="阿里巴巴普惠体" panose="00020600040101010101" pitchFamily="18" charset="-122"/>
                    <a:sym typeface="Gen Jyuu Gothic Monospace Regul" panose="020B0309020203020207" pitchFamily="49" charset="-128"/>
                  </a:endParaRPr>
                </a:p>
              </p:txBody>
            </p:sp>
            <p:sp>
              <p:nvSpPr>
                <p:cNvPr id="34" name="Freeform 11">
                  <a:extLst>
                    <a:ext uri="{FF2B5EF4-FFF2-40B4-BE49-F238E27FC236}">
                      <a16:creationId xmlns:a16="http://schemas.microsoft.com/office/drawing/2014/main" id="{408EE6E4-1DC2-F85B-FA1D-A2BAEAE6B3EB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2541588" y="1449388"/>
                  <a:ext cx="1976438" cy="1474788"/>
                </a:xfrm>
                <a:custGeom>
                  <a:avLst/>
                  <a:gdLst>
                    <a:gd name="T0" fmla="*/ 14 w 1245"/>
                    <a:gd name="T1" fmla="*/ 11 h 929"/>
                    <a:gd name="T2" fmla="*/ 33 w 1245"/>
                    <a:gd name="T3" fmla="*/ 41 h 929"/>
                    <a:gd name="T4" fmla="*/ 53 w 1245"/>
                    <a:gd name="T5" fmla="*/ 72 h 929"/>
                    <a:gd name="T6" fmla="*/ 73 w 1245"/>
                    <a:gd name="T7" fmla="*/ 102 h 929"/>
                    <a:gd name="T8" fmla="*/ 92 w 1245"/>
                    <a:gd name="T9" fmla="*/ 133 h 929"/>
                    <a:gd name="T10" fmla="*/ 112 w 1245"/>
                    <a:gd name="T11" fmla="*/ 163 h 929"/>
                    <a:gd name="T12" fmla="*/ 132 w 1245"/>
                    <a:gd name="T13" fmla="*/ 193 h 929"/>
                    <a:gd name="T14" fmla="*/ 151 w 1245"/>
                    <a:gd name="T15" fmla="*/ 223 h 929"/>
                    <a:gd name="T16" fmla="*/ 171 w 1245"/>
                    <a:gd name="T17" fmla="*/ 253 h 929"/>
                    <a:gd name="T18" fmla="*/ 190 w 1245"/>
                    <a:gd name="T19" fmla="*/ 284 h 929"/>
                    <a:gd name="T20" fmla="*/ 209 w 1245"/>
                    <a:gd name="T21" fmla="*/ 314 h 929"/>
                    <a:gd name="T22" fmla="*/ 230 w 1245"/>
                    <a:gd name="T23" fmla="*/ 345 h 929"/>
                    <a:gd name="T24" fmla="*/ 249 w 1245"/>
                    <a:gd name="T25" fmla="*/ 375 h 929"/>
                    <a:gd name="T26" fmla="*/ 269 w 1245"/>
                    <a:gd name="T27" fmla="*/ 406 h 929"/>
                    <a:gd name="T28" fmla="*/ 288 w 1245"/>
                    <a:gd name="T29" fmla="*/ 435 h 929"/>
                    <a:gd name="T30" fmla="*/ 308 w 1245"/>
                    <a:gd name="T31" fmla="*/ 465 h 929"/>
                    <a:gd name="T32" fmla="*/ 328 w 1245"/>
                    <a:gd name="T33" fmla="*/ 496 h 929"/>
                    <a:gd name="T34" fmla="*/ 347 w 1245"/>
                    <a:gd name="T35" fmla="*/ 526 h 929"/>
                    <a:gd name="T36" fmla="*/ 367 w 1245"/>
                    <a:gd name="T37" fmla="*/ 557 h 929"/>
                    <a:gd name="T38" fmla="*/ 387 w 1245"/>
                    <a:gd name="T39" fmla="*/ 587 h 929"/>
                    <a:gd name="T40" fmla="*/ 406 w 1245"/>
                    <a:gd name="T41" fmla="*/ 618 h 929"/>
                    <a:gd name="T42" fmla="*/ 426 w 1245"/>
                    <a:gd name="T43" fmla="*/ 647 h 929"/>
                    <a:gd name="T44" fmla="*/ 445 w 1245"/>
                    <a:gd name="T45" fmla="*/ 678 h 929"/>
                    <a:gd name="T46" fmla="*/ 464 w 1245"/>
                    <a:gd name="T47" fmla="*/ 708 h 929"/>
                    <a:gd name="T48" fmla="*/ 485 w 1245"/>
                    <a:gd name="T49" fmla="*/ 739 h 929"/>
                    <a:gd name="T50" fmla="*/ 504 w 1245"/>
                    <a:gd name="T51" fmla="*/ 769 h 929"/>
                    <a:gd name="T52" fmla="*/ 524 w 1245"/>
                    <a:gd name="T53" fmla="*/ 799 h 929"/>
                    <a:gd name="T54" fmla="*/ 543 w 1245"/>
                    <a:gd name="T55" fmla="*/ 830 h 929"/>
                    <a:gd name="T56" fmla="*/ 563 w 1245"/>
                    <a:gd name="T57" fmla="*/ 860 h 929"/>
                    <a:gd name="T58" fmla="*/ 583 w 1245"/>
                    <a:gd name="T59" fmla="*/ 890 h 929"/>
                    <a:gd name="T60" fmla="*/ 592 w 1245"/>
                    <a:gd name="T61" fmla="*/ 906 h 929"/>
                    <a:gd name="T62" fmla="*/ 616 w 1245"/>
                    <a:gd name="T63" fmla="*/ 888 h 929"/>
                    <a:gd name="T64" fmla="*/ 636 w 1245"/>
                    <a:gd name="T65" fmla="*/ 858 h 929"/>
                    <a:gd name="T66" fmla="*/ 657 w 1245"/>
                    <a:gd name="T67" fmla="*/ 829 h 929"/>
                    <a:gd name="T68" fmla="*/ 678 w 1245"/>
                    <a:gd name="T69" fmla="*/ 799 h 929"/>
                    <a:gd name="T70" fmla="*/ 699 w 1245"/>
                    <a:gd name="T71" fmla="*/ 769 h 929"/>
                    <a:gd name="T72" fmla="*/ 719 w 1245"/>
                    <a:gd name="T73" fmla="*/ 740 h 929"/>
                    <a:gd name="T74" fmla="*/ 740 w 1245"/>
                    <a:gd name="T75" fmla="*/ 710 h 929"/>
                    <a:gd name="T76" fmla="*/ 761 w 1245"/>
                    <a:gd name="T77" fmla="*/ 681 h 929"/>
                    <a:gd name="T78" fmla="*/ 781 w 1245"/>
                    <a:gd name="T79" fmla="*/ 652 h 929"/>
                    <a:gd name="T80" fmla="*/ 802 w 1245"/>
                    <a:gd name="T81" fmla="*/ 621 h 929"/>
                    <a:gd name="T82" fmla="*/ 823 w 1245"/>
                    <a:gd name="T83" fmla="*/ 592 h 929"/>
                    <a:gd name="T84" fmla="*/ 843 w 1245"/>
                    <a:gd name="T85" fmla="*/ 562 h 929"/>
                    <a:gd name="T86" fmla="*/ 865 w 1245"/>
                    <a:gd name="T87" fmla="*/ 533 h 929"/>
                    <a:gd name="T88" fmla="*/ 885 w 1245"/>
                    <a:gd name="T89" fmla="*/ 504 h 929"/>
                    <a:gd name="T90" fmla="*/ 905 w 1245"/>
                    <a:gd name="T91" fmla="*/ 473 h 929"/>
                    <a:gd name="T92" fmla="*/ 927 w 1245"/>
                    <a:gd name="T93" fmla="*/ 444 h 929"/>
                    <a:gd name="T94" fmla="*/ 947 w 1245"/>
                    <a:gd name="T95" fmla="*/ 415 h 929"/>
                    <a:gd name="T96" fmla="*/ 968 w 1245"/>
                    <a:gd name="T97" fmla="*/ 385 h 929"/>
                    <a:gd name="T98" fmla="*/ 989 w 1245"/>
                    <a:gd name="T99" fmla="*/ 356 h 929"/>
                    <a:gd name="T100" fmla="*/ 1009 w 1245"/>
                    <a:gd name="T101" fmla="*/ 325 h 929"/>
                    <a:gd name="T102" fmla="*/ 1031 w 1245"/>
                    <a:gd name="T103" fmla="*/ 296 h 929"/>
                    <a:gd name="T104" fmla="*/ 1051 w 1245"/>
                    <a:gd name="T105" fmla="*/ 267 h 929"/>
                    <a:gd name="T106" fmla="*/ 1071 w 1245"/>
                    <a:gd name="T107" fmla="*/ 237 h 929"/>
                    <a:gd name="T108" fmla="*/ 1093 w 1245"/>
                    <a:gd name="T109" fmla="*/ 208 h 929"/>
                    <a:gd name="T110" fmla="*/ 1113 w 1245"/>
                    <a:gd name="T111" fmla="*/ 178 h 929"/>
                    <a:gd name="T112" fmla="*/ 1135 w 1245"/>
                    <a:gd name="T113" fmla="*/ 148 h 929"/>
                    <a:gd name="T114" fmla="*/ 1155 w 1245"/>
                    <a:gd name="T115" fmla="*/ 119 h 929"/>
                    <a:gd name="T116" fmla="*/ 1175 w 1245"/>
                    <a:gd name="T117" fmla="*/ 90 h 929"/>
                    <a:gd name="T118" fmla="*/ 1197 w 1245"/>
                    <a:gd name="T119" fmla="*/ 60 h 929"/>
                    <a:gd name="T120" fmla="*/ 1217 w 1245"/>
                    <a:gd name="T121" fmla="*/ 30 h 929"/>
                    <a:gd name="T122" fmla="*/ 1237 w 1245"/>
                    <a:gd name="T123" fmla="*/ 0 h 9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</a:cxnLst>
                  <a:rect l="0" t="0" r="r" b="b"/>
                  <a:pathLst>
                    <a:path w="1245" h="929">
                      <a:moveTo>
                        <a:pt x="14" y="11"/>
                      </a:moveTo>
                      <a:lnTo>
                        <a:pt x="7" y="0"/>
                      </a:lnTo>
                      <a:lnTo>
                        <a:pt x="0" y="6"/>
                      </a:lnTo>
                      <a:lnTo>
                        <a:pt x="6" y="16"/>
                      </a:lnTo>
                      <a:lnTo>
                        <a:pt x="14" y="11"/>
                      </a:lnTo>
                      <a:close/>
                      <a:moveTo>
                        <a:pt x="33" y="41"/>
                      </a:moveTo>
                      <a:lnTo>
                        <a:pt x="23" y="26"/>
                      </a:lnTo>
                      <a:lnTo>
                        <a:pt x="16" y="31"/>
                      </a:lnTo>
                      <a:lnTo>
                        <a:pt x="26" y="47"/>
                      </a:lnTo>
                      <a:lnTo>
                        <a:pt x="33" y="41"/>
                      </a:lnTo>
                      <a:close/>
                      <a:moveTo>
                        <a:pt x="53" y="72"/>
                      </a:moveTo>
                      <a:lnTo>
                        <a:pt x="44" y="57"/>
                      </a:lnTo>
                      <a:lnTo>
                        <a:pt x="36" y="61"/>
                      </a:lnTo>
                      <a:lnTo>
                        <a:pt x="46" y="76"/>
                      </a:lnTo>
                      <a:lnTo>
                        <a:pt x="53" y="72"/>
                      </a:lnTo>
                      <a:close/>
                      <a:moveTo>
                        <a:pt x="73" y="102"/>
                      </a:moveTo>
                      <a:lnTo>
                        <a:pt x="63" y="86"/>
                      </a:lnTo>
                      <a:lnTo>
                        <a:pt x="55" y="92"/>
                      </a:lnTo>
                      <a:lnTo>
                        <a:pt x="65" y="107"/>
                      </a:lnTo>
                      <a:lnTo>
                        <a:pt x="73" y="102"/>
                      </a:lnTo>
                      <a:close/>
                      <a:moveTo>
                        <a:pt x="92" y="133"/>
                      </a:moveTo>
                      <a:lnTo>
                        <a:pt x="82" y="117"/>
                      </a:lnTo>
                      <a:lnTo>
                        <a:pt x="75" y="122"/>
                      </a:lnTo>
                      <a:lnTo>
                        <a:pt x="84" y="137"/>
                      </a:lnTo>
                      <a:lnTo>
                        <a:pt x="92" y="133"/>
                      </a:lnTo>
                      <a:close/>
                      <a:moveTo>
                        <a:pt x="112" y="163"/>
                      </a:moveTo>
                      <a:lnTo>
                        <a:pt x="102" y="147"/>
                      </a:lnTo>
                      <a:lnTo>
                        <a:pt x="94" y="153"/>
                      </a:lnTo>
                      <a:lnTo>
                        <a:pt x="104" y="167"/>
                      </a:lnTo>
                      <a:lnTo>
                        <a:pt x="112" y="163"/>
                      </a:lnTo>
                      <a:close/>
                      <a:moveTo>
                        <a:pt x="132" y="193"/>
                      </a:moveTo>
                      <a:lnTo>
                        <a:pt x="121" y="178"/>
                      </a:lnTo>
                      <a:lnTo>
                        <a:pt x="115" y="182"/>
                      </a:lnTo>
                      <a:lnTo>
                        <a:pt x="124" y="198"/>
                      </a:lnTo>
                      <a:lnTo>
                        <a:pt x="132" y="193"/>
                      </a:lnTo>
                      <a:close/>
                      <a:moveTo>
                        <a:pt x="151" y="223"/>
                      </a:moveTo>
                      <a:lnTo>
                        <a:pt x="142" y="208"/>
                      </a:lnTo>
                      <a:lnTo>
                        <a:pt x="134" y="213"/>
                      </a:lnTo>
                      <a:lnTo>
                        <a:pt x="144" y="228"/>
                      </a:lnTo>
                      <a:lnTo>
                        <a:pt x="151" y="223"/>
                      </a:lnTo>
                      <a:close/>
                      <a:moveTo>
                        <a:pt x="171" y="253"/>
                      </a:moveTo>
                      <a:lnTo>
                        <a:pt x="161" y="239"/>
                      </a:lnTo>
                      <a:lnTo>
                        <a:pt x="153" y="243"/>
                      </a:lnTo>
                      <a:lnTo>
                        <a:pt x="163" y="259"/>
                      </a:lnTo>
                      <a:lnTo>
                        <a:pt x="171" y="253"/>
                      </a:lnTo>
                      <a:close/>
                      <a:moveTo>
                        <a:pt x="190" y="284"/>
                      </a:moveTo>
                      <a:lnTo>
                        <a:pt x="180" y="269"/>
                      </a:lnTo>
                      <a:lnTo>
                        <a:pt x="173" y="274"/>
                      </a:lnTo>
                      <a:lnTo>
                        <a:pt x="182" y="288"/>
                      </a:lnTo>
                      <a:lnTo>
                        <a:pt x="190" y="284"/>
                      </a:lnTo>
                      <a:close/>
                      <a:moveTo>
                        <a:pt x="209" y="314"/>
                      </a:moveTo>
                      <a:lnTo>
                        <a:pt x="200" y="300"/>
                      </a:lnTo>
                      <a:lnTo>
                        <a:pt x="192" y="304"/>
                      </a:lnTo>
                      <a:lnTo>
                        <a:pt x="203" y="319"/>
                      </a:lnTo>
                      <a:lnTo>
                        <a:pt x="209" y="314"/>
                      </a:lnTo>
                      <a:close/>
                      <a:moveTo>
                        <a:pt x="230" y="345"/>
                      </a:moveTo>
                      <a:lnTo>
                        <a:pt x="220" y="329"/>
                      </a:lnTo>
                      <a:lnTo>
                        <a:pt x="212" y="335"/>
                      </a:lnTo>
                      <a:lnTo>
                        <a:pt x="222" y="349"/>
                      </a:lnTo>
                      <a:lnTo>
                        <a:pt x="230" y="345"/>
                      </a:lnTo>
                      <a:close/>
                      <a:moveTo>
                        <a:pt x="249" y="375"/>
                      </a:moveTo>
                      <a:lnTo>
                        <a:pt x="240" y="359"/>
                      </a:lnTo>
                      <a:lnTo>
                        <a:pt x="232" y="365"/>
                      </a:lnTo>
                      <a:lnTo>
                        <a:pt x="242" y="380"/>
                      </a:lnTo>
                      <a:lnTo>
                        <a:pt x="249" y="375"/>
                      </a:lnTo>
                      <a:close/>
                      <a:moveTo>
                        <a:pt x="269" y="406"/>
                      </a:moveTo>
                      <a:lnTo>
                        <a:pt x="259" y="390"/>
                      </a:lnTo>
                      <a:lnTo>
                        <a:pt x="251" y="394"/>
                      </a:lnTo>
                      <a:lnTo>
                        <a:pt x="261" y="410"/>
                      </a:lnTo>
                      <a:lnTo>
                        <a:pt x="269" y="406"/>
                      </a:lnTo>
                      <a:close/>
                      <a:moveTo>
                        <a:pt x="288" y="435"/>
                      </a:moveTo>
                      <a:lnTo>
                        <a:pt x="278" y="420"/>
                      </a:lnTo>
                      <a:lnTo>
                        <a:pt x="271" y="425"/>
                      </a:lnTo>
                      <a:lnTo>
                        <a:pt x="280" y="441"/>
                      </a:lnTo>
                      <a:lnTo>
                        <a:pt x="288" y="435"/>
                      </a:lnTo>
                      <a:close/>
                      <a:moveTo>
                        <a:pt x="308" y="465"/>
                      </a:moveTo>
                      <a:lnTo>
                        <a:pt x="299" y="451"/>
                      </a:lnTo>
                      <a:lnTo>
                        <a:pt x="291" y="455"/>
                      </a:lnTo>
                      <a:lnTo>
                        <a:pt x="301" y="471"/>
                      </a:lnTo>
                      <a:lnTo>
                        <a:pt x="308" y="465"/>
                      </a:lnTo>
                      <a:close/>
                      <a:moveTo>
                        <a:pt x="328" y="496"/>
                      </a:moveTo>
                      <a:lnTo>
                        <a:pt x="318" y="481"/>
                      </a:lnTo>
                      <a:lnTo>
                        <a:pt x="310" y="486"/>
                      </a:lnTo>
                      <a:lnTo>
                        <a:pt x="320" y="502"/>
                      </a:lnTo>
                      <a:lnTo>
                        <a:pt x="328" y="496"/>
                      </a:lnTo>
                      <a:close/>
                      <a:moveTo>
                        <a:pt x="347" y="526"/>
                      </a:moveTo>
                      <a:lnTo>
                        <a:pt x="337" y="512"/>
                      </a:lnTo>
                      <a:lnTo>
                        <a:pt x="330" y="516"/>
                      </a:lnTo>
                      <a:lnTo>
                        <a:pt x="339" y="531"/>
                      </a:lnTo>
                      <a:lnTo>
                        <a:pt x="347" y="526"/>
                      </a:lnTo>
                      <a:close/>
                      <a:moveTo>
                        <a:pt x="367" y="557"/>
                      </a:moveTo>
                      <a:lnTo>
                        <a:pt x="357" y="541"/>
                      </a:lnTo>
                      <a:lnTo>
                        <a:pt x="349" y="547"/>
                      </a:lnTo>
                      <a:lnTo>
                        <a:pt x="359" y="561"/>
                      </a:lnTo>
                      <a:lnTo>
                        <a:pt x="367" y="557"/>
                      </a:lnTo>
                      <a:close/>
                      <a:moveTo>
                        <a:pt x="387" y="587"/>
                      </a:moveTo>
                      <a:lnTo>
                        <a:pt x="376" y="572"/>
                      </a:lnTo>
                      <a:lnTo>
                        <a:pt x="370" y="577"/>
                      </a:lnTo>
                      <a:lnTo>
                        <a:pt x="379" y="592"/>
                      </a:lnTo>
                      <a:lnTo>
                        <a:pt x="387" y="587"/>
                      </a:lnTo>
                      <a:close/>
                      <a:moveTo>
                        <a:pt x="406" y="618"/>
                      </a:moveTo>
                      <a:lnTo>
                        <a:pt x="397" y="602"/>
                      </a:lnTo>
                      <a:lnTo>
                        <a:pt x="389" y="608"/>
                      </a:lnTo>
                      <a:lnTo>
                        <a:pt x="399" y="622"/>
                      </a:lnTo>
                      <a:lnTo>
                        <a:pt x="406" y="618"/>
                      </a:lnTo>
                      <a:close/>
                      <a:moveTo>
                        <a:pt x="426" y="647"/>
                      </a:moveTo>
                      <a:lnTo>
                        <a:pt x="416" y="632"/>
                      </a:lnTo>
                      <a:lnTo>
                        <a:pt x="408" y="637"/>
                      </a:lnTo>
                      <a:lnTo>
                        <a:pt x="418" y="653"/>
                      </a:lnTo>
                      <a:lnTo>
                        <a:pt x="426" y="647"/>
                      </a:lnTo>
                      <a:close/>
                      <a:moveTo>
                        <a:pt x="445" y="678"/>
                      </a:moveTo>
                      <a:lnTo>
                        <a:pt x="435" y="663"/>
                      </a:lnTo>
                      <a:lnTo>
                        <a:pt x="428" y="667"/>
                      </a:lnTo>
                      <a:lnTo>
                        <a:pt x="437" y="683"/>
                      </a:lnTo>
                      <a:lnTo>
                        <a:pt x="445" y="678"/>
                      </a:lnTo>
                      <a:close/>
                      <a:moveTo>
                        <a:pt x="464" y="708"/>
                      </a:moveTo>
                      <a:lnTo>
                        <a:pt x="455" y="693"/>
                      </a:lnTo>
                      <a:lnTo>
                        <a:pt x="447" y="698"/>
                      </a:lnTo>
                      <a:lnTo>
                        <a:pt x="458" y="714"/>
                      </a:lnTo>
                      <a:lnTo>
                        <a:pt x="464" y="708"/>
                      </a:lnTo>
                      <a:close/>
                      <a:moveTo>
                        <a:pt x="485" y="739"/>
                      </a:moveTo>
                      <a:lnTo>
                        <a:pt x="475" y="724"/>
                      </a:lnTo>
                      <a:lnTo>
                        <a:pt x="467" y="728"/>
                      </a:lnTo>
                      <a:lnTo>
                        <a:pt x="477" y="743"/>
                      </a:lnTo>
                      <a:lnTo>
                        <a:pt x="485" y="739"/>
                      </a:lnTo>
                      <a:close/>
                      <a:moveTo>
                        <a:pt x="504" y="769"/>
                      </a:moveTo>
                      <a:lnTo>
                        <a:pt x="495" y="754"/>
                      </a:lnTo>
                      <a:lnTo>
                        <a:pt x="487" y="759"/>
                      </a:lnTo>
                      <a:lnTo>
                        <a:pt x="497" y="774"/>
                      </a:lnTo>
                      <a:lnTo>
                        <a:pt x="504" y="769"/>
                      </a:lnTo>
                      <a:close/>
                      <a:moveTo>
                        <a:pt x="524" y="799"/>
                      </a:moveTo>
                      <a:lnTo>
                        <a:pt x="514" y="784"/>
                      </a:lnTo>
                      <a:lnTo>
                        <a:pt x="506" y="789"/>
                      </a:lnTo>
                      <a:lnTo>
                        <a:pt x="516" y="804"/>
                      </a:lnTo>
                      <a:lnTo>
                        <a:pt x="524" y="799"/>
                      </a:lnTo>
                      <a:close/>
                      <a:moveTo>
                        <a:pt x="543" y="830"/>
                      </a:moveTo>
                      <a:lnTo>
                        <a:pt x="533" y="814"/>
                      </a:lnTo>
                      <a:lnTo>
                        <a:pt x="526" y="820"/>
                      </a:lnTo>
                      <a:lnTo>
                        <a:pt x="535" y="834"/>
                      </a:lnTo>
                      <a:lnTo>
                        <a:pt x="543" y="830"/>
                      </a:lnTo>
                      <a:close/>
                      <a:moveTo>
                        <a:pt x="563" y="860"/>
                      </a:moveTo>
                      <a:lnTo>
                        <a:pt x="553" y="845"/>
                      </a:lnTo>
                      <a:lnTo>
                        <a:pt x="546" y="849"/>
                      </a:lnTo>
                      <a:lnTo>
                        <a:pt x="556" y="865"/>
                      </a:lnTo>
                      <a:lnTo>
                        <a:pt x="563" y="860"/>
                      </a:lnTo>
                      <a:close/>
                      <a:moveTo>
                        <a:pt x="583" y="890"/>
                      </a:moveTo>
                      <a:lnTo>
                        <a:pt x="573" y="875"/>
                      </a:lnTo>
                      <a:lnTo>
                        <a:pt x="565" y="880"/>
                      </a:lnTo>
                      <a:lnTo>
                        <a:pt x="575" y="895"/>
                      </a:lnTo>
                      <a:lnTo>
                        <a:pt x="583" y="890"/>
                      </a:lnTo>
                      <a:close/>
                      <a:moveTo>
                        <a:pt x="595" y="917"/>
                      </a:moveTo>
                      <a:lnTo>
                        <a:pt x="594" y="919"/>
                      </a:lnTo>
                      <a:lnTo>
                        <a:pt x="597" y="921"/>
                      </a:lnTo>
                      <a:lnTo>
                        <a:pt x="601" y="919"/>
                      </a:lnTo>
                      <a:lnTo>
                        <a:pt x="592" y="906"/>
                      </a:lnTo>
                      <a:lnTo>
                        <a:pt x="585" y="910"/>
                      </a:lnTo>
                      <a:lnTo>
                        <a:pt x="597" y="929"/>
                      </a:lnTo>
                      <a:lnTo>
                        <a:pt x="602" y="923"/>
                      </a:lnTo>
                      <a:lnTo>
                        <a:pt x="595" y="917"/>
                      </a:lnTo>
                      <a:close/>
                      <a:moveTo>
                        <a:pt x="616" y="888"/>
                      </a:moveTo>
                      <a:lnTo>
                        <a:pt x="605" y="902"/>
                      </a:lnTo>
                      <a:lnTo>
                        <a:pt x="612" y="908"/>
                      </a:lnTo>
                      <a:lnTo>
                        <a:pt x="623" y="893"/>
                      </a:lnTo>
                      <a:lnTo>
                        <a:pt x="616" y="888"/>
                      </a:lnTo>
                      <a:close/>
                      <a:moveTo>
                        <a:pt x="636" y="858"/>
                      </a:moveTo>
                      <a:lnTo>
                        <a:pt x="626" y="873"/>
                      </a:lnTo>
                      <a:lnTo>
                        <a:pt x="634" y="878"/>
                      </a:lnTo>
                      <a:lnTo>
                        <a:pt x="644" y="864"/>
                      </a:lnTo>
                      <a:lnTo>
                        <a:pt x="636" y="858"/>
                      </a:lnTo>
                      <a:close/>
                      <a:moveTo>
                        <a:pt x="657" y="829"/>
                      </a:moveTo>
                      <a:lnTo>
                        <a:pt x="647" y="844"/>
                      </a:lnTo>
                      <a:lnTo>
                        <a:pt x="654" y="848"/>
                      </a:lnTo>
                      <a:lnTo>
                        <a:pt x="664" y="833"/>
                      </a:lnTo>
                      <a:lnTo>
                        <a:pt x="657" y="829"/>
                      </a:lnTo>
                      <a:close/>
                      <a:moveTo>
                        <a:pt x="678" y="799"/>
                      </a:moveTo>
                      <a:lnTo>
                        <a:pt x="667" y="814"/>
                      </a:lnTo>
                      <a:lnTo>
                        <a:pt x="674" y="819"/>
                      </a:lnTo>
                      <a:lnTo>
                        <a:pt x="685" y="804"/>
                      </a:lnTo>
                      <a:lnTo>
                        <a:pt x="678" y="799"/>
                      </a:lnTo>
                      <a:close/>
                      <a:moveTo>
                        <a:pt x="699" y="769"/>
                      </a:moveTo>
                      <a:lnTo>
                        <a:pt x="688" y="784"/>
                      </a:lnTo>
                      <a:lnTo>
                        <a:pt x="696" y="789"/>
                      </a:lnTo>
                      <a:lnTo>
                        <a:pt x="706" y="775"/>
                      </a:lnTo>
                      <a:lnTo>
                        <a:pt x="699" y="769"/>
                      </a:lnTo>
                      <a:close/>
                      <a:moveTo>
                        <a:pt x="719" y="740"/>
                      </a:moveTo>
                      <a:lnTo>
                        <a:pt x="709" y="754"/>
                      </a:lnTo>
                      <a:lnTo>
                        <a:pt x="716" y="760"/>
                      </a:lnTo>
                      <a:lnTo>
                        <a:pt x="726" y="745"/>
                      </a:lnTo>
                      <a:lnTo>
                        <a:pt x="719" y="740"/>
                      </a:lnTo>
                      <a:close/>
                      <a:moveTo>
                        <a:pt x="740" y="710"/>
                      </a:moveTo>
                      <a:lnTo>
                        <a:pt x="729" y="725"/>
                      </a:lnTo>
                      <a:lnTo>
                        <a:pt x="737" y="731"/>
                      </a:lnTo>
                      <a:lnTo>
                        <a:pt x="748" y="716"/>
                      </a:lnTo>
                      <a:lnTo>
                        <a:pt x="740" y="710"/>
                      </a:lnTo>
                      <a:close/>
                      <a:moveTo>
                        <a:pt x="761" y="681"/>
                      </a:moveTo>
                      <a:lnTo>
                        <a:pt x="750" y="696"/>
                      </a:lnTo>
                      <a:lnTo>
                        <a:pt x="758" y="700"/>
                      </a:lnTo>
                      <a:lnTo>
                        <a:pt x="768" y="686"/>
                      </a:lnTo>
                      <a:lnTo>
                        <a:pt x="761" y="681"/>
                      </a:lnTo>
                      <a:close/>
                      <a:moveTo>
                        <a:pt x="781" y="652"/>
                      </a:moveTo>
                      <a:lnTo>
                        <a:pt x="771" y="666"/>
                      </a:lnTo>
                      <a:lnTo>
                        <a:pt x="778" y="671"/>
                      </a:lnTo>
                      <a:lnTo>
                        <a:pt x="789" y="656"/>
                      </a:lnTo>
                      <a:lnTo>
                        <a:pt x="781" y="652"/>
                      </a:lnTo>
                      <a:close/>
                      <a:moveTo>
                        <a:pt x="802" y="621"/>
                      </a:moveTo>
                      <a:lnTo>
                        <a:pt x="792" y="636"/>
                      </a:lnTo>
                      <a:lnTo>
                        <a:pt x="799" y="641"/>
                      </a:lnTo>
                      <a:lnTo>
                        <a:pt x="810" y="627"/>
                      </a:lnTo>
                      <a:lnTo>
                        <a:pt x="802" y="621"/>
                      </a:lnTo>
                      <a:close/>
                      <a:moveTo>
                        <a:pt x="823" y="592"/>
                      </a:moveTo>
                      <a:lnTo>
                        <a:pt x="813" y="607"/>
                      </a:lnTo>
                      <a:lnTo>
                        <a:pt x="820" y="612"/>
                      </a:lnTo>
                      <a:lnTo>
                        <a:pt x="830" y="597"/>
                      </a:lnTo>
                      <a:lnTo>
                        <a:pt x="823" y="592"/>
                      </a:lnTo>
                      <a:close/>
                      <a:moveTo>
                        <a:pt x="843" y="562"/>
                      </a:moveTo>
                      <a:lnTo>
                        <a:pt x="833" y="577"/>
                      </a:lnTo>
                      <a:lnTo>
                        <a:pt x="841" y="583"/>
                      </a:lnTo>
                      <a:lnTo>
                        <a:pt x="851" y="568"/>
                      </a:lnTo>
                      <a:lnTo>
                        <a:pt x="843" y="562"/>
                      </a:lnTo>
                      <a:close/>
                      <a:moveTo>
                        <a:pt x="865" y="533"/>
                      </a:moveTo>
                      <a:lnTo>
                        <a:pt x="854" y="548"/>
                      </a:lnTo>
                      <a:lnTo>
                        <a:pt x="861" y="552"/>
                      </a:lnTo>
                      <a:lnTo>
                        <a:pt x="872" y="538"/>
                      </a:lnTo>
                      <a:lnTo>
                        <a:pt x="865" y="533"/>
                      </a:lnTo>
                      <a:close/>
                      <a:moveTo>
                        <a:pt x="885" y="504"/>
                      </a:moveTo>
                      <a:lnTo>
                        <a:pt x="875" y="518"/>
                      </a:lnTo>
                      <a:lnTo>
                        <a:pt x="882" y="523"/>
                      </a:lnTo>
                      <a:lnTo>
                        <a:pt x="893" y="508"/>
                      </a:lnTo>
                      <a:lnTo>
                        <a:pt x="885" y="504"/>
                      </a:lnTo>
                      <a:close/>
                      <a:moveTo>
                        <a:pt x="905" y="473"/>
                      </a:moveTo>
                      <a:lnTo>
                        <a:pt x="895" y="488"/>
                      </a:lnTo>
                      <a:lnTo>
                        <a:pt x="903" y="494"/>
                      </a:lnTo>
                      <a:lnTo>
                        <a:pt x="913" y="479"/>
                      </a:lnTo>
                      <a:lnTo>
                        <a:pt x="905" y="473"/>
                      </a:lnTo>
                      <a:close/>
                      <a:moveTo>
                        <a:pt x="927" y="444"/>
                      </a:moveTo>
                      <a:lnTo>
                        <a:pt x="917" y="459"/>
                      </a:lnTo>
                      <a:lnTo>
                        <a:pt x="924" y="464"/>
                      </a:lnTo>
                      <a:lnTo>
                        <a:pt x="934" y="450"/>
                      </a:lnTo>
                      <a:lnTo>
                        <a:pt x="927" y="444"/>
                      </a:lnTo>
                      <a:close/>
                      <a:moveTo>
                        <a:pt x="947" y="415"/>
                      </a:moveTo>
                      <a:lnTo>
                        <a:pt x="937" y="429"/>
                      </a:lnTo>
                      <a:lnTo>
                        <a:pt x="944" y="435"/>
                      </a:lnTo>
                      <a:lnTo>
                        <a:pt x="955" y="420"/>
                      </a:lnTo>
                      <a:lnTo>
                        <a:pt x="947" y="415"/>
                      </a:lnTo>
                      <a:close/>
                      <a:moveTo>
                        <a:pt x="968" y="385"/>
                      </a:moveTo>
                      <a:lnTo>
                        <a:pt x="957" y="400"/>
                      </a:lnTo>
                      <a:lnTo>
                        <a:pt x="965" y="406"/>
                      </a:lnTo>
                      <a:lnTo>
                        <a:pt x="975" y="390"/>
                      </a:lnTo>
                      <a:lnTo>
                        <a:pt x="968" y="385"/>
                      </a:lnTo>
                      <a:close/>
                      <a:moveTo>
                        <a:pt x="989" y="356"/>
                      </a:moveTo>
                      <a:lnTo>
                        <a:pt x="979" y="371"/>
                      </a:lnTo>
                      <a:lnTo>
                        <a:pt x="986" y="375"/>
                      </a:lnTo>
                      <a:lnTo>
                        <a:pt x="996" y="360"/>
                      </a:lnTo>
                      <a:lnTo>
                        <a:pt x="989" y="356"/>
                      </a:lnTo>
                      <a:close/>
                      <a:moveTo>
                        <a:pt x="1009" y="325"/>
                      </a:moveTo>
                      <a:lnTo>
                        <a:pt x="999" y="341"/>
                      </a:lnTo>
                      <a:lnTo>
                        <a:pt x="1007" y="346"/>
                      </a:lnTo>
                      <a:lnTo>
                        <a:pt x="1017" y="331"/>
                      </a:lnTo>
                      <a:lnTo>
                        <a:pt x="1009" y="325"/>
                      </a:lnTo>
                      <a:close/>
                      <a:moveTo>
                        <a:pt x="1031" y="296"/>
                      </a:moveTo>
                      <a:lnTo>
                        <a:pt x="1019" y="311"/>
                      </a:lnTo>
                      <a:lnTo>
                        <a:pt x="1027" y="316"/>
                      </a:lnTo>
                      <a:lnTo>
                        <a:pt x="1037" y="302"/>
                      </a:lnTo>
                      <a:lnTo>
                        <a:pt x="1031" y="296"/>
                      </a:lnTo>
                      <a:close/>
                      <a:moveTo>
                        <a:pt x="1051" y="267"/>
                      </a:moveTo>
                      <a:lnTo>
                        <a:pt x="1041" y="281"/>
                      </a:lnTo>
                      <a:lnTo>
                        <a:pt x="1048" y="287"/>
                      </a:lnTo>
                      <a:lnTo>
                        <a:pt x="1059" y="272"/>
                      </a:lnTo>
                      <a:lnTo>
                        <a:pt x="1051" y="267"/>
                      </a:lnTo>
                      <a:close/>
                      <a:moveTo>
                        <a:pt x="1071" y="237"/>
                      </a:moveTo>
                      <a:lnTo>
                        <a:pt x="1061" y="252"/>
                      </a:lnTo>
                      <a:lnTo>
                        <a:pt x="1069" y="258"/>
                      </a:lnTo>
                      <a:lnTo>
                        <a:pt x="1079" y="242"/>
                      </a:lnTo>
                      <a:lnTo>
                        <a:pt x="1071" y="237"/>
                      </a:lnTo>
                      <a:close/>
                      <a:moveTo>
                        <a:pt x="1093" y="208"/>
                      </a:moveTo>
                      <a:lnTo>
                        <a:pt x="1083" y="223"/>
                      </a:lnTo>
                      <a:lnTo>
                        <a:pt x="1089" y="227"/>
                      </a:lnTo>
                      <a:lnTo>
                        <a:pt x="1100" y="213"/>
                      </a:lnTo>
                      <a:lnTo>
                        <a:pt x="1093" y="208"/>
                      </a:lnTo>
                      <a:close/>
                      <a:moveTo>
                        <a:pt x="1113" y="178"/>
                      </a:moveTo>
                      <a:lnTo>
                        <a:pt x="1103" y="193"/>
                      </a:lnTo>
                      <a:lnTo>
                        <a:pt x="1111" y="198"/>
                      </a:lnTo>
                      <a:lnTo>
                        <a:pt x="1121" y="183"/>
                      </a:lnTo>
                      <a:lnTo>
                        <a:pt x="1113" y="178"/>
                      </a:lnTo>
                      <a:close/>
                      <a:moveTo>
                        <a:pt x="1135" y="148"/>
                      </a:moveTo>
                      <a:lnTo>
                        <a:pt x="1123" y="163"/>
                      </a:lnTo>
                      <a:lnTo>
                        <a:pt x="1131" y="169"/>
                      </a:lnTo>
                      <a:lnTo>
                        <a:pt x="1141" y="154"/>
                      </a:lnTo>
                      <a:lnTo>
                        <a:pt x="1135" y="148"/>
                      </a:lnTo>
                      <a:close/>
                      <a:moveTo>
                        <a:pt x="1155" y="119"/>
                      </a:moveTo>
                      <a:lnTo>
                        <a:pt x="1145" y="134"/>
                      </a:lnTo>
                      <a:lnTo>
                        <a:pt x="1151" y="139"/>
                      </a:lnTo>
                      <a:lnTo>
                        <a:pt x="1162" y="125"/>
                      </a:lnTo>
                      <a:lnTo>
                        <a:pt x="1155" y="119"/>
                      </a:lnTo>
                      <a:close/>
                      <a:moveTo>
                        <a:pt x="1175" y="90"/>
                      </a:moveTo>
                      <a:lnTo>
                        <a:pt x="1165" y="104"/>
                      </a:lnTo>
                      <a:lnTo>
                        <a:pt x="1173" y="110"/>
                      </a:lnTo>
                      <a:lnTo>
                        <a:pt x="1183" y="94"/>
                      </a:lnTo>
                      <a:lnTo>
                        <a:pt x="1175" y="90"/>
                      </a:lnTo>
                      <a:close/>
                      <a:moveTo>
                        <a:pt x="1197" y="60"/>
                      </a:moveTo>
                      <a:lnTo>
                        <a:pt x="1186" y="75"/>
                      </a:lnTo>
                      <a:lnTo>
                        <a:pt x="1193" y="79"/>
                      </a:lnTo>
                      <a:lnTo>
                        <a:pt x="1203" y="65"/>
                      </a:lnTo>
                      <a:lnTo>
                        <a:pt x="1197" y="60"/>
                      </a:lnTo>
                      <a:close/>
                      <a:moveTo>
                        <a:pt x="1217" y="30"/>
                      </a:moveTo>
                      <a:lnTo>
                        <a:pt x="1207" y="46"/>
                      </a:lnTo>
                      <a:lnTo>
                        <a:pt x="1213" y="50"/>
                      </a:lnTo>
                      <a:lnTo>
                        <a:pt x="1225" y="35"/>
                      </a:lnTo>
                      <a:lnTo>
                        <a:pt x="1217" y="30"/>
                      </a:lnTo>
                      <a:close/>
                      <a:moveTo>
                        <a:pt x="1237" y="0"/>
                      </a:moveTo>
                      <a:lnTo>
                        <a:pt x="1227" y="15"/>
                      </a:lnTo>
                      <a:lnTo>
                        <a:pt x="1235" y="21"/>
                      </a:lnTo>
                      <a:lnTo>
                        <a:pt x="1245" y="6"/>
                      </a:lnTo>
                      <a:lnTo>
                        <a:pt x="1237" y="0"/>
                      </a:lnTo>
                      <a:close/>
                    </a:path>
                  </a:pathLst>
                </a:custGeom>
                <a:solidFill>
                  <a:schemeClr val="bg1">
                    <a:lumMod val="75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阿里巴巴普惠体" panose="00020600040101010101" pitchFamily="18" charset="-122"/>
                    <a:ea typeface="阿里巴巴普惠体" panose="00020600040101010101" pitchFamily="18" charset="-122"/>
                    <a:cs typeface="阿里巴巴普惠体" panose="00020600040101010101" pitchFamily="18" charset="-122"/>
                    <a:sym typeface="Gen Jyuu Gothic Monospace Regul" panose="020B0309020203020207" pitchFamily="49" charset="-128"/>
                  </a:endParaRPr>
                </a:p>
              </p:txBody>
            </p:sp>
          </p:grpSp>
        </p:grpSp>
        <p:sp>
          <p:nvSpPr>
            <p:cNvPr id="9" name="Freeform 29">
              <a:extLst>
                <a:ext uri="{FF2B5EF4-FFF2-40B4-BE49-F238E27FC236}">
                  <a16:creationId xmlns:a16="http://schemas.microsoft.com/office/drawing/2014/main" id="{328492B0-67A7-C291-EC3C-8772F94354A8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486" y="3973494"/>
              <a:ext cx="708599" cy="708599"/>
            </a:xfrm>
            <a:custGeom>
              <a:avLst/>
              <a:gdLst>
                <a:gd name="T0" fmla="*/ 372 w 452"/>
                <a:gd name="T1" fmla="*/ 372 h 452"/>
                <a:gd name="T2" fmla="*/ 81 w 452"/>
                <a:gd name="T3" fmla="*/ 372 h 452"/>
                <a:gd name="T4" fmla="*/ 81 w 452"/>
                <a:gd name="T5" fmla="*/ 81 h 452"/>
                <a:gd name="T6" fmla="*/ 372 w 452"/>
                <a:gd name="T7" fmla="*/ 81 h 452"/>
                <a:gd name="T8" fmla="*/ 372 w 452"/>
                <a:gd name="T9" fmla="*/ 372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2" h="452">
                  <a:moveTo>
                    <a:pt x="372" y="372"/>
                  </a:moveTo>
                  <a:cubicBezTo>
                    <a:pt x="291" y="452"/>
                    <a:pt x="161" y="452"/>
                    <a:pt x="81" y="372"/>
                  </a:cubicBezTo>
                  <a:cubicBezTo>
                    <a:pt x="0" y="291"/>
                    <a:pt x="0" y="161"/>
                    <a:pt x="81" y="81"/>
                  </a:cubicBezTo>
                  <a:cubicBezTo>
                    <a:pt x="161" y="0"/>
                    <a:pt x="291" y="0"/>
                    <a:pt x="372" y="81"/>
                  </a:cubicBezTo>
                  <a:cubicBezTo>
                    <a:pt x="452" y="161"/>
                    <a:pt x="452" y="291"/>
                    <a:pt x="372" y="372"/>
                  </a:cubicBezTo>
                  <a:close/>
                </a:path>
              </a:pathLst>
            </a:custGeom>
            <a:solidFill>
              <a:schemeClr val="accent6">
                <a:lumMod val="10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Gen Jyuu Gothic Monospace Regul" panose="020B0309020203020207" pitchFamily="49" charset="-128"/>
              </a:endParaRPr>
            </a:p>
          </p:txBody>
        </p:sp>
        <p:sp>
          <p:nvSpPr>
            <p:cNvPr id="10" name="Freeform 30">
              <a:extLst>
                <a:ext uri="{FF2B5EF4-FFF2-40B4-BE49-F238E27FC236}">
                  <a16:creationId xmlns:a16="http://schemas.microsoft.com/office/drawing/2014/main" id="{F479EC41-D994-18DB-1D81-8BC90C3BAE3F}"/>
                </a:ext>
              </a:extLst>
            </p:cNvPr>
            <p:cNvSpPr>
              <a:spLocks/>
            </p:cNvSpPr>
            <p:nvPr/>
          </p:nvSpPr>
          <p:spPr bwMode="auto">
            <a:xfrm>
              <a:off x="3667738" y="2649386"/>
              <a:ext cx="708599" cy="709989"/>
            </a:xfrm>
            <a:custGeom>
              <a:avLst/>
              <a:gdLst>
                <a:gd name="T0" fmla="*/ 372 w 452"/>
                <a:gd name="T1" fmla="*/ 372 h 452"/>
                <a:gd name="T2" fmla="*/ 80 w 452"/>
                <a:gd name="T3" fmla="*/ 372 h 452"/>
                <a:gd name="T4" fmla="*/ 80 w 452"/>
                <a:gd name="T5" fmla="*/ 81 h 452"/>
                <a:gd name="T6" fmla="*/ 372 w 452"/>
                <a:gd name="T7" fmla="*/ 81 h 452"/>
                <a:gd name="T8" fmla="*/ 372 w 452"/>
                <a:gd name="T9" fmla="*/ 372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2" h="452">
                  <a:moveTo>
                    <a:pt x="372" y="372"/>
                  </a:moveTo>
                  <a:cubicBezTo>
                    <a:pt x="291" y="452"/>
                    <a:pt x="161" y="452"/>
                    <a:pt x="80" y="372"/>
                  </a:cubicBezTo>
                  <a:cubicBezTo>
                    <a:pt x="0" y="291"/>
                    <a:pt x="0" y="161"/>
                    <a:pt x="80" y="81"/>
                  </a:cubicBezTo>
                  <a:cubicBezTo>
                    <a:pt x="161" y="0"/>
                    <a:pt x="291" y="0"/>
                    <a:pt x="372" y="81"/>
                  </a:cubicBezTo>
                  <a:cubicBezTo>
                    <a:pt x="452" y="161"/>
                    <a:pt x="452" y="291"/>
                    <a:pt x="372" y="372"/>
                  </a:cubicBezTo>
                  <a:close/>
                </a:path>
              </a:pathLst>
            </a:custGeom>
            <a:solidFill>
              <a:schemeClr val="accent6">
                <a:lumMod val="10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Gen Jyuu Gothic Monospace Regul" panose="020B0309020203020207" pitchFamily="49" charset="-128"/>
              </a:endParaRPr>
            </a:p>
          </p:txBody>
        </p:sp>
        <p:sp>
          <p:nvSpPr>
            <p:cNvPr id="11" name="Freeform 36">
              <a:extLst>
                <a:ext uri="{FF2B5EF4-FFF2-40B4-BE49-F238E27FC236}">
                  <a16:creationId xmlns:a16="http://schemas.microsoft.com/office/drawing/2014/main" id="{90F9B3F4-A286-82D6-2E64-F65ECC85B95D}"/>
                </a:ext>
              </a:extLst>
            </p:cNvPr>
            <p:cNvSpPr>
              <a:spLocks/>
            </p:cNvSpPr>
            <p:nvPr/>
          </p:nvSpPr>
          <p:spPr bwMode="auto">
            <a:xfrm>
              <a:off x="2345020" y="2103349"/>
              <a:ext cx="708599" cy="708599"/>
            </a:xfrm>
            <a:custGeom>
              <a:avLst/>
              <a:gdLst>
                <a:gd name="T0" fmla="*/ 372 w 452"/>
                <a:gd name="T1" fmla="*/ 371 h 452"/>
                <a:gd name="T2" fmla="*/ 80 w 452"/>
                <a:gd name="T3" fmla="*/ 371 h 452"/>
                <a:gd name="T4" fmla="*/ 80 w 452"/>
                <a:gd name="T5" fmla="*/ 80 h 452"/>
                <a:gd name="T6" fmla="*/ 372 w 452"/>
                <a:gd name="T7" fmla="*/ 80 h 452"/>
                <a:gd name="T8" fmla="*/ 372 w 452"/>
                <a:gd name="T9" fmla="*/ 371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2" h="452">
                  <a:moveTo>
                    <a:pt x="372" y="371"/>
                  </a:moveTo>
                  <a:cubicBezTo>
                    <a:pt x="291" y="452"/>
                    <a:pt x="161" y="452"/>
                    <a:pt x="80" y="371"/>
                  </a:cubicBezTo>
                  <a:cubicBezTo>
                    <a:pt x="0" y="291"/>
                    <a:pt x="0" y="160"/>
                    <a:pt x="80" y="80"/>
                  </a:cubicBezTo>
                  <a:cubicBezTo>
                    <a:pt x="161" y="0"/>
                    <a:pt x="291" y="0"/>
                    <a:pt x="372" y="80"/>
                  </a:cubicBezTo>
                  <a:cubicBezTo>
                    <a:pt x="452" y="160"/>
                    <a:pt x="452" y="291"/>
                    <a:pt x="372" y="371"/>
                  </a:cubicBezTo>
                  <a:close/>
                </a:path>
              </a:pathLst>
            </a:custGeom>
            <a:solidFill>
              <a:schemeClr val="accent4">
                <a:lumMod val="10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Gen Jyuu Gothic Monospace Regul" panose="020B0309020203020207" pitchFamily="49" charset="-128"/>
              </a:endParaRPr>
            </a:p>
          </p:txBody>
        </p:sp>
        <p:sp>
          <p:nvSpPr>
            <p:cNvPr id="12" name="Freeform 37">
              <a:extLst>
                <a:ext uri="{FF2B5EF4-FFF2-40B4-BE49-F238E27FC236}">
                  <a16:creationId xmlns:a16="http://schemas.microsoft.com/office/drawing/2014/main" id="{CF81AC66-3347-4DCA-7FEA-A54CE7F9DC6F}"/>
                </a:ext>
              </a:extLst>
            </p:cNvPr>
            <p:cNvSpPr>
              <a:spLocks/>
            </p:cNvSpPr>
            <p:nvPr/>
          </p:nvSpPr>
          <p:spPr bwMode="auto">
            <a:xfrm>
              <a:off x="1022303" y="2649386"/>
              <a:ext cx="708599" cy="709989"/>
            </a:xfrm>
            <a:custGeom>
              <a:avLst/>
              <a:gdLst>
                <a:gd name="T0" fmla="*/ 372 w 452"/>
                <a:gd name="T1" fmla="*/ 372 h 452"/>
                <a:gd name="T2" fmla="*/ 80 w 452"/>
                <a:gd name="T3" fmla="*/ 372 h 452"/>
                <a:gd name="T4" fmla="*/ 80 w 452"/>
                <a:gd name="T5" fmla="*/ 81 h 452"/>
                <a:gd name="T6" fmla="*/ 372 w 452"/>
                <a:gd name="T7" fmla="*/ 81 h 452"/>
                <a:gd name="T8" fmla="*/ 372 w 452"/>
                <a:gd name="T9" fmla="*/ 372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2" h="452">
                  <a:moveTo>
                    <a:pt x="372" y="372"/>
                  </a:moveTo>
                  <a:cubicBezTo>
                    <a:pt x="291" y="452"/>
                    <a:pt x="161" y="452"/>
                    <a:pt x="80" y="372"/>
                  </a:cubicBezTo>
                  <a:cubicBezTo>
                    <a:pt x="0" y="291"/>
                    <a:pt x="0" y="161"/>
                    <a:pt x="80" y="81"/>
                  </a:cubicBezTo>
                  <a:cubicBezTo>
                    <a:pt x="161" y="0"/>
                    <a:pt x="291" y="0"/>
                    <a:pt x="372" y="81"/>
                  </a:cubicBezTo>
                  <a:cubicBezTo>
                    <a:pt x="452" y="161"/>
                    <a:pt x="452" y="291"/>
                    <a:pt x="372" y="372"/>
                  </a:cubicBezTo>
                  <a:close/>
                </a:path>
              </a:pathLst>
            </a:custGeom>
            <a:solidFill>
              <a:schemeClr val="accent4">
                <a:lumMod val="10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Gen Jyuu Gothic Monospace Regul" panose="020B0309020203020207" pitchFamily="49" charset="-128"/>
              </a:endParaRPr>
            </a:p>
          </p:txBody>
        </p:sp>
        <p:sp>
          <p:nvSpPr>
            <p:cNvPr id="13" name="Freeform 49">
              <a:extLst>
                <a:ext uri="{FF2B5EF4-FFF2-40B4-BE49-F238E27FC236}">
                  <a16:creationId xmlns:a16="http://schemas.microsoft.com/office/drawing/2014/main" id="{C9FB69D4-E3D0-E3F0-9042-1CA02AF481D4}"/>
                </a:ext>
              </a:extLst>
            </p:cNvPr>
            <p:cNvSpPr>
              <a:spLocks/>
            </p:cNvSpPr>
            <p:nvPr/>
          </p:nvSpPr>
          <p:spPr bwMode="auto">
            <a:xfrm>
              <a:off x="4216555" y="3973494"/>
              <a:ext cx="708599" cy="708599"/>
            </a:xfrm>
            <a:custGeom>
              <a:avLst/>
              <a:gdLst>
                <a:gd name="T0" fmla="*/ 371 w 452"/>
                <a:gd name="T1" fmla="*/ 372 h 452"/>
                <a:gd name="T2" fmla="*/ 80 w 452"/>
                <a:gd name="T3" fmla="*/ 372 h 452"/>
                <a:gd name="T4" fmla="*/ 80 w 452"/>
                <a:gd name="T5" fmla="*/ 81 h 452"/>
                <a:gd name="T6" fmla="*/ 371 w 452"/>
                <a:gd name="T7" fmla="*/ 81 h 452"/>
                <a:gd name="T8" fmla="*/ 371 w 452"/>
                <a:gd name="T9" fmla="*/ 372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2" h="452">
                  <a:moveTo>
                    <a:pt x="371" y="372"/>
                  </a:moveTo>
                  <a:cubicBezTo>
                    <a:pt x="291" y="452"/>
                    <a:pt x="161" y="452"/>
                    <a:pt x="80" y="372"/>
                  </a:cubicBezTo>
                  <a:cubicBezTo>
                    <a:pt x="0" y="291"/>
                    <a:pt x="0" y="161"/>
                    <a:pt x="80" y="81"/>
                  </a:cubicBezTo>
                  <a:cubicBezTo>
                    <a:pt x="161" y="0"/>
                    <a:pt x="291" y="0"/>
                    <a:pt x="371" y="81"/>
                  </a:cubicBezTo>
                  <a:cubicBezTo>
                    <a:pt x="452" y="161"/>
                    <a:pt x="452" y="291"/>
                    <a:pt x="371" y="372"/>
                  </a:cubicBezTo>
                  <a:close/>
                </a:path>
              </a:pathLst>
            </a:custGeom>
            <a:solidFill>
              <a:schemeClr val="accent6">
                <a:lumMod val="10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Gen Jyuu Gothic Monospace Regul" panose="020B0309020203020207" pitchFamily="49" charset="-128"/>
              </a:endParaRPr>
            </a:p>
          </p:txBody>
        </p:sp>
        <p:sp>
          <p:nvSpPr>
            <p:cNvPr id="14" name="Freeform 56">
              <a:extLst>
                <a:ext uri="{FF2B5EF4-FFF2-40B4-BE49-F238E27FC236}">
                  <a16:creationId xmlns:a16="http://schemas.microsoft.com/office/drawing/2014/main" id="{F8D4E9B7-992A-3FA5-AB3A-82503C010FB0}"/>
                </a:ext>
              </a:extLst>
            </p:cNvPr>
            <p:cNvSpPr>
              <a:spLocks/>
            </p:cNvSpPr>
            <p:nvPr/>
          </p:nvSpPr>
          <p:spPr bwMode="auto">
            <a:xfrm>
              <a:off x="4462480" y="3266284"/>
              <a:ext cx="511303" cy="511303"/>
            </a:xfrm>
            <a:custGeom>
              <a:avLst/>
              <a:gdLst>
                <a:gd name="T0" fmla="*/ 268 w 326"/>
                <a:gd name="T1" fmla="*/ 268 h 326"/>
                <a:gd name="T2" fmla="*/ 58 w 326"/>
                <a:gd name="T3" fmla="*/ 268 h 326"/>
                <a:gd name="T4" fmla="*/ 58 w 326"/>
                <a:gd name="T5" fmla="*/ 58 h 326"/>
                <a:gd name="T6" fmla="*/ 268 w 326"/>
                <a:gd name="T7" fmla="*/ 58 h 326"/>
                <a:gd name="T8" fmla="*/ 268 w 326"/>
                <a:gd name="T9" fmla="*/ 268 h 3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6" h="326">
                  <a:moveTo>
                    <a:pt x="268" y="268"/>
                  </a:moveTo>
                  <a:cubicBezTo>
                    <a:pt x="210" y="326"/>
                    <a:pt x="116" y="326"/>
                    <a:pt x="58" y="268"/>
                  </a:cubicBezTo>
                  <a:cubicBezTo>
                    <a:pt x="0" y="210"/>
                    <a:pt x="0" y="116"/>
                    <a:pt x="58" y="58"/>
                  </a:cubicBezTo>
                  <a:cubicBezTo>
                    <a:pt x="116" y="0"/>
                    <a:pt x="210" y="0"/>
                    <a:pt x="268" y="58"/>
                  </a:cubicBezTo>
                  <a:cubicBezTo>
                    <a:pt x="326" y="116"/>
                    <a:pt x="326" y="210"/>
                    <a:pt x="268" y="268"/>
                  </a:cubicBezTo>
                </a:path>
              </a:pathLst>
            </a:custGeom>
            <a:solidFill>
              <a:schemeClr val="accent4">
                <a:lumMod val="10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Gen Jyuu Gothic Monospace Regul" panose="020B0309020203020207" pitchFamily="49" charset="-128"/>
              </a:endParaRPr>
            </a:p>
          </p:txBody>
        </p:sp>
        <p:sp>
          <p:nvSpPr>
            <p:cNvPr id="15" name="Freeform 89">
              <a:extLst>
                <a:ext uri="{FF2B5EF4-FFF2-40B4-BE49-F238E27FC236}">
                  <a16:creationId xmlns:a16="http://schemas.microsoft.com/office/drawing/2014/main" id="{A471ECF7-90A1-FCBB-D3A1-BCA1FD7F20C9}"/>
                </a:ext>
              </a:extLst>
            </p:cNvPr>
            <p:cNvSpPr>
              <a:spLocks/>
            </p:cNvSpPr>
            <p:nvPr/>
          </p:nvSpPr>
          <p:spPr bwMode="auto">
            <a:xfrm>
              <a:off x="3273146" y="2095012"/>
              <a:ext cx="508524" cy="509914"/>
            </a:xfrm>
            <a:custGeom>
              <a:avLst/>
              <a:gdLst>
                <a:gd name="T0" fmla="*/ 268 w 325"/>
                <a:gd name="T1" fmla="*/ 268 h 325"/>
                <a:gd name="T2" fmla="*/ 58 w 325"/>
                <a:gd name="T3" fmla="*/ 268 h 325"/>
                <a:gd name="T4" fmla="*/ 58 w 325"/>
                <a:gd name="T5" fmla="*/ 58 h 325"/>
                <a:gd name="T6" fmla="*/ 268 w 325"/>
                <a:gd name="T7" fmla="*/ 58 h 325"/>
                <a:gd name="T8" fmla="*/ 268 w 325"/>
                <a:gd name="T9" fmla="*/ 268 h 3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5" h="325">
                  <a:moveTo>
                    <a:pt x="268" y="268"/>
                  </a:moveTo>
                  <a:cubicBezTo>
                    <a:pt x="210" y="325"/>
                    <a:pt x="116" y="325"/>
                    <a:pt x="58" y="268"/>
                  </a:cubicBezTo>
                  <a:cubicBezTo>
                    <a:pt x="0" y="210"/>
                    <a:pt x="0" y="116"/>
                    <a:pt x="58" y="58"/>
                  </a:cubicBezTo>
                  <a:cubicBezTo>
                    <a:pt x="116" y="0"/>
                    <a:pt x="210" y="0"/>
                    <a:pt x="268" y="58"/>
                  </a:cubicBezTo>
                  <a:cubicBezTo>
                    <a:pt x="325" y="116"/>
                    <a:pt x="325" y="210"/>
                    <a:pt x="268" y="268"/>
                  </a:cubicBezTo>
                  <a:close/>
                </a:path>
              </a:pathLst>
            </a:custGeom>
            <a:solidFill>
              <a:schemeClr val="accent4">
                <a:lumMod val="10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Gen Jyuu Gothic Monospace Regul" panose="020B0309020203020207" pitchFamily="49" charset="-128"/>
              </a:endParaRPr>
            </a:p>
          </p:txBody>
        </p:sp>
        <p:sp>
          <p:nvSpPr>
            <p:cNvPr id="16" name="Freeform 101">
              <a:extLst>
                <a:ext uri="{FF2B5EF4-FFF2-40B4-BE49-F238E27FC236}">
                  <a16:creationId xmlns:a16="http://schemas.microsoft.com/office/drawing/2014/main" id="{384C276B-001F-82A9-13D2-EE8D012F0DC3}"/>
                </a:ext>
              </a:extLst>
            </p:cNvPr>
            <p:cNvSpPr>
              <a:spLocks/>
            </p:cNvSpPr>
            <p:nvPr/>
          </p:nvSpPr>
          <p:spPr bwMode="auto">
            <a:xfrm>
              <a:off x="1601687" y="2085286"/>
              <a:ext cx="509914" cy="511303"/>
            </a:xfrm>
            <a:custGeom>
              <a:avLst/>
              <a:gdLst>
                <a:gd name="T0" fmla="*/ 267 w 325"/>
                <a:gd name="T1" fmla="*/ 268 h 326"/>
                <a:gd name="T2" fmla="*/ 57 w 325"/>
                <a:gd name="T3" fmla="*/ 268 h 326"/>
                <a:gd name="T4" fmla="*/ 57 w 325"/>
                <a:gd name="T5" fmla="*/ 58 h 326"/>
                <a:gd name="T6" fmla="*/ 267 w 325"/>
                <a:gd name="T7" fmla="*/ 58 h 326"/>
                <a:gd name="T8" fmla="*/ 267 w 325"/>
                <a:gd name="T9" fmla="*/ 268 h 3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5" h="326">
                  <a:moveTo>
                    <a:pt x="267" y="268"/>
                  </a:moveTo>
                  <a:cubicBezTo>
                    <a:pt x="209" y="326"/>
                    <a:pt x="115" y="326"/>
                    <a:pt x="57" y="268"/>
                  </a:cubicBezTo>
                  <a:cubicBezTo>
                    <a:pt x="0" y="210"/>
                    <a:pt x="0" y="116"/>
                    <a:pt x="57" y="58"/>
                  </a:cubicBezTo>
                  <a:cubicBezTo>
                    <a:pt x="115" y="0"/>
                    <a:pt x="209" y="0"/>
                    <a:pt x="267" y="58"/>
                  </a:cubicBezTo>
                  <a:cubicBezTo>
                    <a:pt x="325" y="116"/>
                    <a:pt x="325" y="210"/>
                    <a:pt x="267" y="268"/>
                  </a:cubicBezTo>
                  <a:close/>
                </a:path>
              </a:pathLst>
            </a:custGeom>
            <a:solidFill>
              <a:schemeClr val="accent6">
                <a:lumMod val="10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Gen Jyuu Gothic Monospace Regul" panose="020B0309020203020207" pitchFamily="49" charset="-128"/>
              </a:endParaRPr>
            </a:p>
          </p:txBody>
        </p:sp>
        <p:sp>
          <p:nvSpPr>
            <p:cNvPr id="17" name="Freeform 109">
              <a:extLst>
                <a:ext uri="{FF2B5EF4-FFF2-40B4-BE49-F238E27FC236}">
                  <a16:creationId xmlns:a16="http://schemas.microsoft.com/office/drawing/2014/main" id="{E330261C-8D56-3B92-D403-7E0FC554C429}"/>
                </a:ext>
              </a:extLst>
            </p:cNvPr>
            <p:cNvSpPr>
              <a:spLocks/>
            </p:cNvSpPr>
            <p:nvPr/>
          </p:nvSpPr>
          <p:spPr bwMode="auto">
            <a:xfrm>
              <a:off x="388732" y="3237107"/>
              <a:ext cx="509914" cy="508524"/>
            </a:xfrm>
            <a:custGeom>
              <a:avLst/>
              <a:gdLst>
                <a:gd name="T0" fmla="*/ 267 w 325"/>
                <a:gd name="T1" fmla="*/ 267 h 325"/>
                <a:gd name="T2" fmla="*/ 58 w 325"/>
                <a:gd name="T3" fmla="*/ 267 h 325"/>
                <a:gd name="T4" fmla="*/ 58 w 325"/>
                <a:gd name="T5" fmla="*/ 58 h 325"/>
                <a:gd name="T6" fmla="*/ 267 w 325"/>
                <a:gd name="T7" fmla="*/ 58 h 325"/>
                <a:gd name="T8" fmla="*/ 267 w 325"/>
                <a:gd name="T9" fmla="*/ 267 h 3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5" h="325">
                  <a:moveTo>
                    <a:pt x="267" y="267"/>
                  </a:moveTo>
                  <a:cubicBezTo>
                    <a:pt x="210" y="325"/>
                    <a:pt x="116" y="325"/>
                    <a:pt x="58" y="267"/>
                  </a:cubicBezTo>
                  <a:cubicBezTo>
                    <a:pt x="0" y="209"/>
                    <a:pt x="0" y="116"/>
                    <a:pt x="58" y="58"/>
                  </a:cubicBezTo>
                  <a:cubicBezTo>
                    <a:pt x="116" y="0"/>
                    <a:pt x="210" y="0"/>
                    <a:pt x="267" y="58"/>
                  </a:cubicBezTo>
                  <a:cubicBezTo>
                    <a:pt x="325" y="116"/>
                    <a:pt x="325" y="209"/>
                    <a:pt x="267" y="267"/>
                  </a:cubicBezTo>
                </a:path>
              </a:pathLst>
            </a:custGeom>
            <a:solidFill>
              <a:schemeClr val="accent4">
                <a:lumMod val="10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Gen Jyuu Gothic Monospace Regul" panose="020B0309020203020207" pitchFamily="49" charset="-128"/>
              </a:endParaRPr>
            </a:p>
          </p:txBody>
        </p:sp>
        <p:sp>
          <p:nvSpPr>
            <p:cNvPr id="18" name="AutoShape 19">
              <a:extLst>
                <a:ext uri="{FF2B5EF4-FFF2-40B4-BE49-F238E27FC236}">
                  <a16:creationId xmlns:a16="http://schemas.microsoft.com/office/drawing/2014/main" id="{BF18F10A-8771-CF10-BA44-E5B2008528D2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856039" y="2838339"/>
              <a:ext cx="331996" cy="332082"/>
            </a:xfrm>
            <a:custGeom>
              <a:avLst/>
              <a:gdLst>
                <a:gd name="T0" fmla="*/ 10800 w 21600"/>
                <a:gd name="T1" fmla="*/ 10789 h 21579"/>
                <a:gd name="T2" fmla="*/ 10800 w 21600"/>
                <a:gd name="T3" fmla="*/ 10789 h 21579"/>
                <a:gd name="T4" fmla="*/ 10800 w 21600"/>
                <a:gd name="T5" fmla="*/ 10789 h 21579"/>
                <a:gd name="T6" fmla="*/ 10800 w 21600"/>
                <a:gd name="T7" fmla="*/ 10789 h 215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579">
                  <a:moveTo>
                    <a:pt x="21599" y="9391"/>
                  </a:moveTo>
                  <a:cubicBezTo>
                    <a:pt x="21599" y="9887"/>
                    <a:pt x="21472" y="10321"/>
                    <a:pt x="21218" y="10697"/>
                  </a:cubicBezTo>
                  <a:cubicBezTo>
                    <a:pt x="20963" y="11072"/>
                    <a:pt x="20647" y="11313"/>
                    <a:pt x="20263" y="11427"/>
                  </a:cubicBezTo>
                  <a:lnTo>
                    <a:pt x="20263" y="16610"/>
                  </a:lnTo>
                  <a:cubicBezTo>
                    <a:pt x="20263" y="17200"/>
                    <a:pt x="20087" y="17708"/>
                    <a:pt x="19729" y="18128"/>
                  </a:cubicBezTo>
                  <a:cubicBezTo>
                    <a:pt x="19374" y="18550"/>
                    <a:pt x="18951" y="18758"/>
                    <a:pt x="18459" y="18758"/>
                  </a:cubicBezTo>
                  <a:cubicBezTo>
                    <a:pt x="17927" y="18122"/>
                    <a:pt x="17286" y="17505"/>
                    <a:pt x="16537" y="16904"/>
                  </a:cubicBezTo>
                  <a:cubicBezTo>
                    <a:pt x="15785" y="16305"/>
                    <a:pt x="14980" y="15756"/>
                    <a:pt x="14116" y="15254"/>
                  </a:cubicBezTo>
                  <a:cubicBezTo>
                    <a:pt x="13254" y="14755"/>
                    <a:pt x="12363" y="14324"/>
                    <a:pt x="11449" y="13969"/>
                  </a:cubicBezTo>
                  <a:cubicBezTo>
                    <a:pt x="10536" y="13614"/>
                    <a:pt x="9648" y="13379"/>
                    <a:pt x="8788" y="13267"/>
                  </a:cubicBezTo>
                  <a:cubicBezTo>
                    <a:pt x="8453" y="13379"/>
                    <a:pt x="8179" y="13564"/>
                    <a:pt x="7968" y="13828"/>
                  </a:cubicBezTo>
                  <a:cubicBezTo>
                    <a:pt x="7758" y="14092"/>
                    <a:pt x="7613" y="14386"/>
                    <a:pt x="7535" y="14706"/>
                  </a:cubicBezTo>
                  <a:cubicBezTo>
                    <a:pt x="7457" y="15028"/>
                    <a:pt x="7449" y="15360"/>
                    <a:pt x="7510" y="15698"/>
                  </a:cubicBezTo>
                  <a:cubicBezTo>
                    <a:pt x="7574" y="16035"/>
                    <a:pt x="7719" y="16340"/>
                    <a:pt x="7946" y="16610"/>
                  </a:cubicBezTo>
                  <a:cubicBezTo>
                    <a:pt x="7750" y="16992"/>
                    <a:pt x="7660" y="17347"/>
                    <a:pt x="7677" y="17673"/>
                  </a:cubicBezTo>
                  <a:cubicBezTo>
                    <a:pt x="7692" y="17993"/>
                    <a:pt x="7772" y="18307"/>
                    <a:pt x="7917" y="18606"/>
                  </a:cubicBezTo>
                  <a:cubicBezTo>
                    <a:pt x="8059" y="18908"/>
                    <a:pt x="8255" y="19193"/>
                    <a:pt x="8497" y="19469"/>
                  </a:cubicBezTo>
                  <a:cubicBezTo>
                    <a:pt x="8737" y="19745"/>
                    <a:pt x="8996" y="20021"/>
                    <a:pt x="9271" y="20291"/>
                  </a:cubicBezTo>
                  <a:cubicBezTo>
                    <a:pt x="9114" y="20696"/>
                    <a:pt x="8842" y="21001"/>
                    <a:pt x="8455" y="21212"/>
                  </a:cubicBezTo>
                  <a:cubicBezTo>
                    <a:pt x="8069" y="21423"/>
                    <a:pt x="7655" y="21541"/>
                    <a:pt x="7212" y="21570"/>
                  </a:cubicBezTo>
                  <a:cubicBezTo>
                    <a:pt x="6771" y="21599"/>
                    <a:pt x="6340" y="21550"/>
                    <a:pt x="5917" y="21423"/>
                  </a:cubicBezTo>
                  <a:cubicBezTo>
                    <a:pt x="5496" y="21294"/>
                    <a:pt x="5163" y="21092"/>
                    <a:pt x="4923" y="20810"/>
                  </a:cubicBezTo>
                  <a:cubicBezTo>
                    <a:pt x="4781" y="20241"/>
                    <a:pt x="4624" y="19657"/>
                    <a:pt x="4453" y="19055"/>
                  </a:cubicBezTo>
                  <a:cubicBezTo>
                    <a:pt x="4281" y="18453"/>
                    <a:pt x="4139" y="17843"/>
                    <a:pt x="4032" y="17224"/>
                  </a:cubicBezTo>
                  <a:cubicBezTo>
                    <a:pt x="3921" y="16599"/>
                    <a:pt x="3868" y="15953"/>
                    <a:pt x="3868" y="15281"/>
                  </a:cubicBezTo>
                  <a:cubicBezTo>
                    <a:pt x="3868" y="14615"/>
                    <a:pt x="3961" y="13905"/>
                    <a:pt x="4149" y="13153"/>
                  </a:cubicBezTo>
                  <a:lnTo>
                    <a:pt x="1804" y="13153"/>
                  </a:lnTo>
                  <a:cubicBezTo>
                    <a:pt x="1312" y="13153"/>
                    <a:pt x="888" y="12945"/>
                    <a:pt x="533" y="12522"/>
                  </a:cubicBezTo>
                  <a:cubicBezTo>
                    <a:pt x="176" y="12100"/>
                    <a:pt x="0" y="11592"/>
                    <a:pt x="0" y="10990"/>
                  </a:cubicBezTo>
                  <a:lnTo>
                    <a:pt x="0" y="7774"/>
                  </a:lnTo>
                  <a:cubicBezTo>
                    <a:pt x="0" y="7184"/>
                    <a:pt x="176" y="6676"/>
                    <a:pt x="526" y="6245"/>
                  </a:cubicBezTo>
                  <a:cubicBezTo>
                    <a:pt x="878" y="5819"/>
                    <a:pt x="1304" y="5605"/>
                    <a:pt x="1804" y="5605"/>
                  </a:cubicBezTo>
                  <a:lnTo>
                    <a:pt x="7652" y="5605"/>
                  </a:lnTo>
                  <a:cubicBezTo>
                    <a:pt x="8551" y="5605"/>
                    <a:pt x="9508" y="5449"/>
                    <a:pt x="10524" y="5135"/>
                  </a:cubicBezTo>
                  <a:cubicBezTo>
                    <a:pt x="11540" y="4821"/>
                    <a:pt x="12536" y="4399"/>
                    <a:pt x="13511" y="3873"/>
                  </a:cubicBezTo>
                  <a:cubicBezTo>
                    <a:pt x="14488" y="3342"/>
                    <a:pt x="15408" y="2744"/>
                    <a:pt x="16272" y="2071"/>
                  </a:cubicBezTo>
                  <a:cubicBezTo>
                    <a:pt x="17134" y="1405"/>
                    <a:pt x="17864" y="713"/>
                    <a:pt x="18459" y="0"/>
                  </a:cubicBezTo>
                  <a:cubicBezTo>
                    <a:pt x="18951" y="0"/>
                    <a:pt x="19374" y="214"/>
                    <a:pt x="19729" y="633"/>
                  </a:cubicBezTo>
                  <a:cubicBezTo>
                    <a:pt x="20087" y="1056"/>
                    <a:pt x="20263" y="1567"/>
                    <a:pt x="20263" y="2165"/>
                  </a:cubicBezTo>
                  <a:lnTo>
                    <a:pt x="20263" y="7334"/>
                  </a:lnTo>
                  <a:cubicBezTo>
                    <a:pt x="20647" y="7445"/>
                    <a:pt x="20963" y="7692"/>
                    <a:pt x="21218" y="8070"/>
                  </a:cubicBezTo>
                  <a:cubicBezTo>
                    <a:pt x="21472" y="8454"/>
                    <a:pt x="21599" y="8895"/>
                    <a:pt x="21599" y="9391"/>
                  </a:cubicBezTo>
                  <a:moveTo>
                    <a:pt x="18459" y="2855"/>
                  </a:moveTo>
                  <a:cubicBezTo>
                    <a:pt x="17864" y="3407"/>
                    <a:pt x="17215" y="3941"/>
                    <a:pt x="16512" y="4451"/>
                  </a:cubicBezTo>
                  <a:cubicBezTo>
                    <a:pt x="15810" y="4962"/>
                    <a:pt x="15065" y="5423"/>
                    <a:pt x="14280" y="5834"/>
                  </a:cubicBezTo>
                  <a:cubicBezTo>
                    <a:pt x="13494" y="6245"/>
                    <a:pt x="12693" y="6609"/>
                    <a:pt x="11878" y="6923"/>
                  </a:cubicBezTo>
                  <a:cubicBezTo>
                    <a:pt x="11060" y="7237"/>
                    <a:pt x="10255" y="7462"/>
                    <a:pt x="9457" y="7603"/>
                  </a:cubicBezTo>
                  <a:lnTo>
                    <a:pt x="9457" y="11172"/>
                  </a:lnTo>
                  <a:cubicBezTo>
                    <a:pt x="10255" y="11325"/>
                    <a:pt x="11060" y="11554"/>
                    <a:pt x="11878" y="11862"/>
                  </a:cubicBezTo>
                  <a:cubicBezTo>
                    <a:pt x="12693" y="12170"/>
                    <a:pt x="13494" y="12537"/>
                    <a:pt x="14280" y="12956"/>
                  </a:cubicBezTo>
                  <a:cubicBezTo>
                    <a:pt x="15065" y="13379"/>
                    <a:pt x="15812" y="13843"/>
                    <a:pt x="16524" y="14347"/>
                  </a:cubicBezTo>
                  <a:cubicBezTo>
                    <a:pt x="17234" y="14855"/>
                    <a:pt x="17881" y="15380"/>
                    <a:pt x="18459" y="15920"/>
                  </a:cubicBezTo>
                  <a:lnTo>
                    <a:pt x="18459" y="285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lIns="50789" tIns="50789" rIns="50789" bIns="50789" anchor="ctr"/>
            <a:lstStyle/>
            <a:p>
              <a:pPr marL="0" marR="0" lvl="0" indent="0" algn="l" defTabSz="45709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" sz="3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Gen Jyuu Gothic Monospace Regul" panose="020B0309020203020207" pitchFamily="49" charset="-128"/>
              </a:endParaRPr>
            </a:p>
          </p:txBody>
        </p:sp>
        <p:sp>
          <p:nvSpPr>
            <p:cNvPr id="19" name="AutoShape 114">
              <a:extLst>
                <a:ext uri="{FF2B5EF4-FFF2-40B4-BE49-F238E27FC236}">
                  <a16:creationId xmlns:a16="http://schemas.microsoft.com/office/drawing/2014/main" id="{0989F79B-5708-8224-3F93-052116279B75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20622" y="3367725"/>
              <a:ext cx="246134" cy="2472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050" y="9182"/>
                  </a:moveTo>
                  <a:cubicBezTo>
                    <a:pt x="21200" y="9182"/>
                    <a:pt x="21329" y="9229"/>
                    <a:pt x="21435" y="9326"/>
                  </a:cubicBezTo>
                  <a:cubicBezTo>
                    <a:pt x="21544" y="9426"/>
                    <a:pt x="21599" y="9549"/>
                    <a:pt x="21599" y="9699"/>
                  </a:cubicBezTo>
                  <a:lnTo>
                    <a:pt x="21599" y="11867"/>
                  </a:lnTo>
                  <a:cubicBezTo>
                    <a:pt x="21599" y="12232"/>
                    <a:pt x="21415" y="12414"/>
                    <a:pt x="21050" y="12414"/>
                  </a:cubicBezTo>
                  <a:lnTo>
                    <a:pt x="18746" y="12414"/>
                  </a:lnTo>
                  <a:cubicBezTo>
                    <a:pt x="18575" y="13204"/>
                    <a:pt x="18299" y="13947"/>
                    <a:pt x="17915" y="14646"/>
                  </a:cubicBezTo>
                  <a:cubicBezTo>
                    <a:pt x="17530" y="15342"/>
                    <a:pt x="17066" y="15965"/>
                    <a:pt x="16517" y="16514"/>
                  </a:cubicBezTo>
                  <a:cubicBezTo>
                    <a:pt x="15968" y="17061"/>
                    <a:pt x="15346" y="17528"/>
                    <a:pt x="14647" y="17913"/>
                  </a:cubicBezTo>
                  <a:cubicBezTo>
                    <a:pt x="13948" y="18298"/>
                    <a:pt x="13206" y="18577"/>
                    <a:pt x="12419" y="18741"/>
                  </a:cubicBezTo>
                  <a:lnTo>
                    <a:pt x="12419" y="21050"/>
                  </a:lnTo>
                  <a:cubicBezTo>
                    <a:pt x="12419" y="21197"/>
                    <a:pt x="12369" y="21329"/>
                    <a:pt x="12269" y="21435"/>
                  </a:cubicBezTo>
                  <a:cubicBezTo>
                    <a:pt x="12172" y="21544"/>
                    <a:pt x="12049" y="21599"/>
                    <a:pt x="11896" y="21599"/>
                  </a:cubicBezTo>
                  <a:lnTo>
                    <a:pt x="9732" y="21599"/>
                  </a:lnTo>
                  <a:cubicBezTo>
                    <a:pt x="9368" y="21599"/>
                    <a:pt x="9183" y="21417"/>
                    <a:pt x="9183" y="21050"/>
                  </a:cubicBezTo>
                  <a:lnTo>
                    <a:pt x="9183" y="18741"/>
                  </a:lnTo>
                  <a:cubicBezTo>
                    <a:pt x="8396" y="18577"/>
                    <a:pt x="7654" y="18298"/>
                    <a:pt x="6955" y="17913"/>
                  </a:cubicBezTo>
                  <a:cubicBezTo>
                    <a:pt x="6259" y="17528"/>
                    <a:pt x="5634" y="17061"/>
                    <a:pt x="5085" y="16514"/>
                  </a:cubicBezTo>
                  <a:cubicBezTo>
                    <a:pt x="4536" y="15965"/>
                    <a:pt x="4069" y="15342"/>
                    <a:pt x="3687" y="14646"/>
                  </a:cubicBezTo>
                  <a:cubicBezTo>
                    <a:pt x="3300" y="13947"/>
                    <a:pt x="3024" y="13204"/>
                    <a:pt x="2856" y="12414"/>
                  </a:cubicBezTo>
                  <a:lnTo>
                    <a:pt x="551" y="12414"/>
                  </a:lnTo>
                  <a:cubicBezTo>
                    <a:pt x="187" y="12414"/>
                    <a:pt x="0" y="12231"/>
                    <a:pt x="0" y="11867"/>
                  </a:cubicBezTo>
                  <a:lnTo>
                    <a:pt x="0" y="9699"/>
                  </a:lnTo>
                  <a:cubicBezTo>
                    <a:pt x="0" y="9549"/>
                    <a:pt x="58" y="9426"/>
                    <a:pt x="167" y="9326"/>
                  </a:cubicBezTo>
                  <a:cubicBezTo>
                    <a:pt x="273" y="9229"/>
                    <a:pt x="402" y="9182"/>
                    <a:pt x="551" y="9182"/>
                  </a:cubicBezTo>
                  <a:lnTo>
                    <a:pt x="2856" y="9182"/>
                  </a:lnTo>
                  <a:cubicBezTo>
                    <a:pt x="3026" y="8392"/>
                    <a:pt x="3300" y="7652"/>
                    <a:pt x="3687" y="6953"/>
                  </a:cubicBezTo>
                  <a:cubicBezTo>
                    <a:pt x="4069" y="6251"/>
                    <a:pt x="4536" y="5631"/>
                    <a:pt x="5085" y="5081"/>
                  </a:cubicBezTo>
                  <a:cubicBezTo>
                    <a:pt x="5634" y="4532"/>
                    <a:pt x="6256" y="4065"/>
                    <a:pt x="6955" y="3680"/>
                  </a:cubicBezTo>
                  <a:cubicBezTo>
                    <a:pt x="7654" y="3298"/>
                    <a:pt x="8396" y="3022"/>
                    <a:pt x="9183" y="2852"/>
                  </a:cubicBezTo>
                  <a:lnTo>
                    <a:pt x="9183" y="546"/>
                  </a:lnTo>
                  <a:cubicBezTo>
                    <a:pt x="9183" y="181"/>
                    <a:pt x="9365" y="0"/>
                    <a:pt x="9732" y="0"/>
                  </a:cubicBezTo>
                  <a:lnTo>
                    <a:pt x="11896" y="0"/>
                  </a:lnTo>
                  <a:cubicBezTo>
                    <a:pt x="12049" y="0"/>
                    <a:pt x="12172" y="50"/>
                    <a:pt x="12269" y="158"/>
                  </a:cubicBezTo>
                  <a:cubicBezTo>
                    <a:pt x="12369" y="267"/>
                    <a:pt x="12419" y="396"/>
                    <a:pt x="12419" y="546"/>
                  </a:cubicBezTo>
                  <a:lnTo>
                    <a:pt x="12419" y="2852"/>
                  </a:lnTo>
                  <a:cubicBezTo>
                    <a:pt x="13206" y="3022"/>
                    <a:pt x="13948" y="3298"/>
                    <a:pt x="14647" y="3680"/>
                  </a:cubicBezTo>
                  <a:cubicBezTo>
                    <a:pt x="15343" y="4065"/>
                    <a:pt x="15968" y="4532"/>
                    <a:pt x="16517" y="5082"/>
                  </a:cubicBezTo>
                  <a:cubicBezTo>
                    <a:pt x="17066" y="5631"/>
                    <a:pt x="17530" y="6251"/>
                    <a:pt x="17915" y="6953"/>
                  </a:cubicBezTo>
                  <a:cubicBezTo>
                    <a:pt x="18299" y="7652"/>
                    <a:pt x="18578" y="8392"/>
                    <a:pt x="18746" y="9182"/>
                  </a:cubicBezTo>
                  <a:lnTo>
                    <a:pt x="21050" y="9182"/>
                  </a:lnTo>
                  <a:close/>
                  <a:moveTo>
                    <a:pt x="12419" y="16465"/>
                  </a:moveTo>
                  <a:cubicBezTo>
                    <a:pt x="13411" y="16194"/>
                    <a:pt x="14268" y="15698"/>
                    <a:pt x="14991" y="14981"/>
                  </a:cubicBezTo>
                  <a:cubicBezTo>
                    <a:pt x="15710" y="14264"/>
                    <a:pt x="16203" y="13410"/>
                    <a:pt x="16467" y="12414"/>
                  </a:cubicBezTo>
                  <a:lnTo>
                    <a:pt x="14048" y="12414"/>
                  </a:lnTo>
                  <a:cubicBezTo>
                    <a:pt x="13684" y="12414"/>
                    <a:pt x="13505" y="12231"/>
                    <a:pt x="13514" y="11867"/>
                  </a:cubicBezTo>
                  <a:lnTo>
                    <a:pt x="13514" y="9699"/>
                  </a:lnTo>
                  <a:cubicBezTo>
                    <a:pt x="13514" y="9549"/>
                    <a:pt x="13567" y="9426"/>
                    <a:pt x="13669" y="9326"/>
                  </a:cubicBezTo>
                  <a:cubicBezTo>
                    <a:pt x="13772" y="9229"/>
                    <a:pt x="13898" y="9182"/>
                    <a:pt x="14048" y="9182"/>
                  </a:cubicBezTo>
                  <a:lnTo>
                    <a:pt x="16467" y="9182"/>
                  </a:lnTo>
                  <a:cubicBezTo>
                    <a:pt x="16194" y="8186"/>
                    <a:pt x="15698" y="7332"/>
                    <a:pt x="14982" y="6609"/>
                  </a:cubicBezTo>
                  <a:cubicBezTo>
                    <a:pt x="14265" y="5883"/>
                    <a:pt x="13411" y="5390"/>
                    <a:pt x="12419" y="5131"/>
                  </a:cubicBezTo>
                  <a:lnTo>
                    <a:pt x="12419" y="7549"/>
                  </a:lnTo>
                  <a:cubicBezTo>
                    <a:pt x="12419" y="7699"/>
                    <a:pt x="12369" y="7828"/>
                    <a:pt x="12269" y="7928"/>
                  </a:cubicBezTo>
                  <a:cubicBezTo>
                    <a:pt x="12172" y="8031"/>
                    <a:pt x="12049" y="8081"/>
                    <a:pt x="11896" y="8081"/>
                  </a:cubicBezTo>
                  <a:lnTo>
                    <a:pt x="9732" y="8081"/>
                  </a:lnTo>
                  <a:cubicBezTo>
                    <a:pt x="9368" y="8081"/>
                    <a:pt x="9183" y="7905"/>
                    <a:pt x="9183" y="7549"/>
                  </a:cubicBezTo>
                  <a:lnTo>
                    <a:pt x="9183" y="5131"/>
                  </a:lnTo>
                  <a:cubicBezTo>
                    <a:pt x="8191" y="5402"/>
                    <a:pt x="7334" y="5895"/>
                    <a:pt x="6608" y="6612"/>
                  </a:cubicBezTo>
                  <a:cubicBezTo>
                    <a:pt x="5889" y="7332"/>
                    <a:pt x="5399" y="8187"/>
                    <a:pt x="5135" y="9182"/>
                  </a:cubicBezTo>
                  <a:lnTo>
                    <a:pt x="7580" y="9182"/>
                  </a:lnTo>
                  <a:cubicBezTo>
                    <a:pt x="7733" y="9182"/>
                    <a:pt x="7853" y="9229"/>
                    <a:pt x="7947" y="9326"/>
                  </a:cubicBezTo>
                  <a:cubicBezTo>
                    <a:pt x="8038" y="9426"/>
                    <a:pt x="8088" y="9550"/>
                    <a:pt x="8088" y="9700"/>
                  </a:cubicBezTo>
                  <a:lnTo>
                    <a:pt x="8088" y="11867"/>
                  </a:lnTo>
                  <a:cubicBezTo>
                    <a:pt x="8088" y="12017"/>
                    <a:pt x="8038" y="12144"/>
                    <a:pt x="7947" y="12252"/>
                  </a:cubicBezTo>
                  <a:cubicBezTo>
                    <a:pt x="7853" y="12364"/>
                    <a:pt x="7733" y="12414"/>
                    <a:pt x="7580" y="12414"/>
                  </a:cubicBezTo>
                  <a:lnTo>
                    <a:pt x="5135" y="12414"/>
                  </a:lnTo>
                  <a:cubicBezTo>
                    <a:pt x="5408" y="13410"/>
                    <a:pt x="5904" y="14267"/>
                    <a:pt x="6620" y="14990"/>
                  </a:cubicBezTo>
                  <a:cubicBezTo>
                    <a:pt x="7337" y="15710"/>
                    <a:pt x="8191" y="16203"/>
                    <a:pt x="9183" y="16465"/>
                  </a:cubicBezTo>
                  <a:lnTo>
                    <a:pt x="9183" y="14018"/>
                  </a:lnTo>
                  <a:cubicBezTo>
                    <a:pt x="9183" y="13868"/>
                    <a:pt x="9239" y="13744"/>
                    <a:pt x="9348" y="13653"/>
                  </a:cubicBezTo>
                  <a:cubicBezTo>
                    <a:pt x="9453" y="13559"/>
                    <a:pt x="9583" y="13512"/>
                    <a:pt x="9732" y="13512"/>
                  </a:cubicBezTo>
                  <a:lnTo>
                    <a:pt x="11896" y="13512"/>
                  </a:lnTo>
                  <a:cubicBezTo>
                    <a:pt x="12049" y="13512"/>
                    <a:pt x="12172" y="13559"/>
                    <a:pt x="12269" y="13653"/>
                  </a:cubicBezTo>
                  <a:cubicBezTo>
                    <a:pt x="12369" y="13744"/>
                    <a:pt x="12419" y="13868"/>
                    <a:pt x="12419" y="14018"/>
                  </a:cubicBezTo>
                  <a:lnTo>
                    <a:pt x="12419" y="1646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lIns="50789" tIns="50789" rIns="50789" bIns="50789" anchor="ctr"/>
            <a:lstStyle/>
            <a:p>
              <a:pPr marL="0" marR="0" lvl="0" indent="0" algn="l" defTabSz="45709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" sz="3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Gen Jyuu Gothic Monospace Regul" panose="020B0309020203020207" pitchFamily="49" charset="-128"/>
              </a:endParaRPr>
            </a:p>
          </p:txBody>
        </p:sp>
        <p:sp>
          <p:nvSpPr>
            <p:cNvPr id="20" name="AutoShape 82">
              <a:extLst>
                <a:ext uri="{FF2B5EF4-FFF2-40B4-BE49-F238E27FC236}">
                  <a16:creationId xmlns:a16="http://schemas.microsoft.com/office/drawing/2014/main" id="{D921140D-7BD8-B226-FA01-DC1A786E4EAD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616202" y="3419979"/>
              <a:ext cx="203859" cy="20391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3767" y="5419"/>
                  </a:moveTo>
                  <a:cubicBezTo>
                    <a:pt x="4051" y="5419"/>
                    <a:pt x="4271" y="5505"/>
                    <a:pt x="4428" y="5687"/>
                  </a:cubicBezTo>
                  <a:cubicBezTo>
                    <a:pt x="4586" y="5865"/>
                    <a:pt x="4701" y="6078"/>
                    <a:pt x="4766" y="6326"/>
                  </a:cubicBezTo>
                  <a:cubicBezTo>
                    <a:pt x="4835" y="6574"/>
                    <a:pt x="4879" y="6836"/>
                    <a:pt x="4893" y="7106"/>
                  </a:cubicBezTo>
                  <a:cubicBezTo>
                    <a:pt x="4910" y="7377"/>
                    <a:pt x="4917" y="7596"/>
                    <a:pt x="4917" y="7760"/>
                  </a:cubicBezTo>
                  <a:lnTo>
                    <a:pt x="4917" y="9856"/>
                  </a:lnTo>
                  <a:cubicBezTo>
                    <a:pt x="4809" y="9928"/>
                    <a:pt x="4720" y="10015"/>
                    <a:pt x="4646" y="10110"/>
                  </a:cubicBezTo>
                  <a:cubicBezTo>
                    <a:pt x="4574" y="10208"/>
                    <a:pt x="4468" y="10257"/>
                    <a:pt x="4329" y="10257"/>
                  </a:cubicBezTo>
                  <a:lnTo>
                    <a:pt x="561" y="10257"/>
                  </a:lnTo>
                  <a:cubicBezTo>
                    <a:pt x="439" y="10257"/>
                    <a:pt x="338" y="10208"/>
                    <a:pt x="256" y="10110"/>
                  </a:cubicBezTo>
                  <a:cubicBezTo>
                    <a:pt x="177" y="10015"/>
                    <a:pt x="93" y="9928"/>
                    <a:pt x="0" y="9856"/>
                  </a:cubicBezTo>
                  <a:lnTo>
                    <a:pt x="0" y="7760"/>
                  </a:lnTo>
                  <a:cubicBezTo>
                    <a:pt x="0" y="7596"/>
                    <a:pt x="4" y="7377"/>
                    <a:pt x="12" y="7106"/>
                  </a:cubicBezTo>
                  <a:cubicBezTo>
                    <a:pt x="19" y="6836"/>
                    <a:pt x="57" y="6574"/>
                    <a:pt x="124" y="6326"/>
                  </a:cubicBezTo>
                  <a:cubicBezTo>
                    <a:pt x="196" y="6078"/>
                    <a:pt x="309" y="5865"/>
                    <a:pt x="465" y="5687"/>
                  </a:cubicBezTo>
                  <a:cubicBezTo>
                    <a:pt x="624" y="5508"/>
                    <a:pt x="842" y="5419"/>
                    <a:pt x="1123" y="5419"/>
                  </a:cubicBezTo>
                  <a:cubicBezTo>
                    <a:pt x="782" y="5151"/>
                    <a:pt x="508" y="4803"/>
                    <a:pt x="304" y="4377"/>
                  </a:cubicBezTo>
                  <a:cubicBezTo>
                    <a:pt x="103" y="3950"/>
                    <a:pt x="0" y="3469"/>
                    <a:pt x="0" y="2937"/>
                  </a:cubicBezTo>
                  <a:cubicBezTo>
                    <a:pt x="0" y="2539"/>
                    <a:pt x="64" y="2162"/>
                    <a:pt x="189" y="1805"/>
                  </a:cubicBezTo>
                  <a:cubicBezTo>
                    <a:pt x="316" y="1448"/>
                    <a:pt x="491" y="1134"/>
                    <a:pt x="717" y="861"/>
                  </a:cubicBezTo>
                  <a:cubicBezTo>
                    <a:pt x="943" y="590"/>
                    <a:pt x="1207" y="380"/>
                    <a:pt x="1504" y="227"/>
                  </a:cubicBezTo>
                  <a:cubicBezTo>
                    <a:pt x="1804" y="77"/>
                    <a:pt x="2119" y="0"/>
                    <a:pt x="2445" y="0"/>
                  </a:cubicBezTo>
                  <a:cubicBezTo>
                    <a:pt x="2793" y="0"/>
                    <a:pt x="3115" y="77"/>
                    <a:pt x="3412" y="227"/>
                  </a:cubicBezTo>
                  <a:cubicBezTo>
                    <a:pt x="3712" y="380"/>
                    <a:pt x="3969" y="590"/>
                    <a:pt x="4188" y="861"/>
                  </a:cubicBezTo>
                  <a:cubicBezTo>
                    <a:pt x="4406" y="1134"/>
                    <a:pt x="4584" y="1448"/>
                    <a:pt x="4716" y="1805"/>
                  </a:cubicBezTo>
                  <a:cubicBezTo>
                    <a:pt x="4850" y="2162"/>
                    <a:pt x="4917" y="2539"/>
                    <a:pt x="4917" y="2937"/>
                  </a:cubicBezTo>
                  <a:cubicBezTo>
                    <a:pt x="4917" y="3458"/>
                    <a:pt x="4814" y="3939"/>
                    <a:pt x="4603" y="4371"/>
                  </a:cubicBezTo>
                  <a:cubicBezTo>
                    <a:pt x="4392" y="4800"/>
                    <a:pt x="4115" y="5151"/>
                    <a:pt x="3767" y="5419"/>
                  </a:cubicBezTo>
                  <a:moveTo>
                    <a:pt x="18165" y="12062"/>
                  </a:moveTo>
                  <a:cubicBezTo>
                    <a:pt x="18672" y="12604"/>
                    <a:pt x="19070" y="13142"/>
                    <a:pt x="19356" y="13669"/>
                  </a:cubicBezTo>
                  <a:cubicBezTo>
                    <a:pt x="19641" y="14196"/>
                    <a:pt x="19788" y="14801"/>
                    <a:pt x="19788" y="15480"/>
                  </a:cubicBezTo>
                  <a:lnTo>
                    <a:pt x="19788" y="20816"/>
                  </a:lnTo>
                  <a:cubicBezTo>
                    <a:pt x="19694" y="20868"/>
                    <a:pt x="19620" y="20931"/>
                    <a:pt x="19557" y="20995"/>
                  </a:cubicBezTo>
                  <a:cubicBezTo>
                    <a:pt x="19497" y="21061"/>
                    <a:pt x="19425" y="21122"/>
                    <a:pt x="19344" y="21191"/>
                  </a:cubicBezTo>
                  <a:cubicBezTo>
                    <a:pt x="19262" y="21251"/>
                    <a:pt x="19173" y="21317"/>
                    <a:pt x="19075" y="21386"/>
                  </a:cubicBezTo>
                  <a:cubicBezTo>
                    <a:pt x="18976" y="21455"/>
                    <a:pt x="18835" y="21528"/>
                    <a:pt x="18662" y="21599"/>
                  </a:cubicBezTo>
                  <a:lnTo>
                    <a:pt x="2942" y="21599"/>
                  </a:lnTo>
                  <a:cubicBezTo>
                    <a:pt x="2675" y="21599"/>
                    <a:pt x="2467" y="21499"/>
                    <a:pt x="2318" y="21291"/>
                  </a:cubicBezTo>
                  <a:cubicBezTo>
                    <a:pt x="2167" y="21081"/>
                    <a:pt x="2003" y="20926"/>
                    <a:pt x="1819" y="20816"/>
                  </a:cubicBezTo>
                  <a:lnTo>
                    <a:pt x="1819" y="15480"/>
                  </a:lnTo>
                  <a:cubicBezTo>
                    <a:pt x="1819" y="14763"/>
                    <a:pt x="1989" y="14127"/>
                    <a:pt x="2335" y="13571"/>
                  </a:cubicBezTo>
                  <a:cubicBezTo>
                    <a:pt x="2678" y="13018"/>
                    <a:pt x="3052" y="12511"/>
                    <a:pt x="3460" y="12062"/>
                  </a:cubicBezTo>
                  <a:cubicBezTo>
                    <a:pt x="3535" y="11970"/>
                    <a:pt x="3633" y="11869"/>
                    <a:pt x="3753" y="11766"/>
                  </a:cubicBezTo>
                  <a:cubicBezTo>
                    <a:pt x="3873" y="11659"/>
                    <a:pt x="4000" y="11590"/>
                    <a:pt x="4137" y="11553"/>
                  </a:cubicBezTo>
                  <a:cubicBezTo>
                    <a:pt x="4276" y="11495"/>
                    <a:pt x="4432" y="11466"/>
                    <a:pt x="4610" y="11455"/>
                  </a:cubicBezTo>
                  <a:cubicBezTo>
                    <a:pt x="4785" y="11446"/>
                    <a:pt x="4956" y="11423"/>
                    <a:pt x="5126" y="11388"/>
                  </a:cubicBezTo>
                  <a:cubicBezTo>
                    <a:pt x="5594" y="11299"/>
                    <a:pt x="6091" y="11210"/>
                    <a:pt x="6621" y="11121"/>
                  </a:cubicBezTo>
                  <a:cubicBezTo>
                    <a:pt x="7149" y="11034"/>
                    <a:pt x="7665" y="10945"/>
                    <a:pt x="8172" y="10853"/>
                  </a:cubicBezTo>
                  <a:cubicBezTo>
                    <a:pt x="7483" y="10326"/>
                    <a:pt x="6928" y="9632"/>
                    <a:pt x="6513" y="8762"/>
                  </a:cubicBezTo>
                  <a:cubicBezTo>
                    <a:pt x="6093" y="7896"/>
                    <a:pt x="5884" y="6940"/>
                    <a:pt x="5884" y="5903"/>
                  </a:cubicBezTo>
                  <a:cubicBezTo>
                    <a:pt x="5884" y="5097"/>
                    <a:pt x="6016" y="4331"/>
                    <a:pt x="6275" y="3608"/>
                  </a:cubicBezTo>
                  <a:cubicBezTo>
                    <a:pt x="6535" y="2885"/>
                    <a:pt x="6887" y="2260"/>
                    <a:pt x="7331" y="1733"/>
                  </a:cubicBezTo>
                  <a:cubicBezTo>
                    <a:pt x="7778" y="1203"/>
                    <a:pt x="8299" y="786"/>
                    <a:pt x="8894" y="472"/>
                  </a:cubicBezTo>
                  <a:cubicBezTo>
                    <a:pt x="9494" y="158"/>
                    <a:pt x="10125" y="3"/>
                    <a:pt x="10802" y="3"/>
                  </a:cubicBezTo>
                  <a:cubicBezTo>
                    <a:pt x="11476" y="3"/>
                    <a:pt x="12112" y="158"/>
                    <a:pt x="12710" y="472"/>
                  </a:cubicBezTo>
                  <a:cubicBezTo>
                    <a:pt x="13307" y="786"/>
                    <a:pt x="13826" y="1203"/>
                    <a:pt x="14272" y="1733"/>
                  </a:cubicBezTo>
                  <a:cubicBezTo>
                    <a:pt x="14716" y="2260"/>
                    <a:pt x="15067" y="2885"/>
                    <a:pt x="15328" y="3608"/>
                  </a:cubicBezTo>
                  <a:cubicBezTo>
                    <a:pt x="15590" y="4331"/>
                    <a:pt x="15719" y="5097"/>
                    <a:pt x="15719" y="5903"/>
                  </a:cubicBezTo>
                  <a:cubicBezTo>
                    <a:pt x="15719" y="6939"/>
                    <a:pt x="15513" y="7890"/>
                    <a:pt x="15100" y="8757"/>
                  </a:cubicBezTo>
                  <a:cubicBezTo>
                    <a:pt x="14685" y="9620"/>
                    <a:pt x="14128" y="10320"/>
                    <a:pt x="13432" y="10853"/>
                  </a:cubicBezTo>
                  <a:cubicBezTo>
                    <a:pt x="13936" y="10945"/>
                    <a:pt x="14452" y="11031"/>
                    <a:pt x="14978" y="11115"/>
                  </a:cubicBezTo>
                  <a:cubicBezTo>
                    <a:pt x="15504" y="11198"/>
                    <a:pt x="16005" y="11288"/>
                    <a:pt x="16478" y="11388"/>
                  </a:cubicBezTo>
                  <a:cubicBezTo>
                    <a:pt x="16653" y="11426"/>
                    <a:pt x="16826" y="11449"/>
                    <a:pt x="16994" y="11455"/>
                  </a:cubicBezTo>
                  <a:cubicBezTo>
                    <a:pt x="17162" y="11466"/>
                    <a:pt x="17323" y="11495"/>
                    <a:pt x="17467" y="11553"/>
                  </a:cubicBezTo>
                  <a:cubicBezTo>
                    <a:pt x="17603" y="11590"/>
                    <a:pt x="17731" y="11659"/>
                    <a:pt x="17851" y="11766"/>
                  </a:cubicBezTo>
                  <a:cubicBezTo>
                    <a:pt x="17966" y="11869"/>
                    <a:pt x="18074" y="11970"/>
                    <a:pt x="18165" y="12062"/>
                  </a:cubicBezTo>
                  <a:moveTo>
                    <a:pt x="20474" y="5419"/>
                  </a:moveTo>
                  <a:cubicBezTo>
                    <a:pt x="20757" y="5419"/>
                    <a:pt x="20973" y="5505"/>
                    <a:pt x="21124" y="5687"/>
                  </a:cubicBezTo>
                  <a:cubicBezTo>
                    <a:pt x="21271" y="5865"/>
                    <a:pt x="21381" y="6078"/>
                    <a:pt x="21448" y="6326"/>
                  </a:cubicBezTo>
                  <a:cubicBezTo>
                    <a:pt x="21520" y="6574"/>
                    <a:pt x="21561" y="6836"/>
                    <a:pt x="21576" y="7106"/>
                  </a:cubicBezTo>
                  <a:cubicBezTo>
                    <a:pt x="21592" y="7377"/>
                    <a:pt x="21599" y="7596"/>
                    <a:pt x="21599" y="7760"/>
                  </a:cubicBezTo>
                  <a:lnTo>
                    <a:pt x="21599" y="9856"/>
                  </a:lnTo>
                  <a:cubicBezTo>
                    <a:pt x="21508" y="9928"/>
                    <a:pt x="21422" y="10015"/>
                    <a:pt x="21340" y="10110"/>
                  </a:cubicBezTo>
                  <a:cubicBezTo>
                    <a:pt x="21261" y="10208"/>
                    <a:pt x="21158" y="10257"/>
                    <a:pt x="21036" y="10257"/>
                  </a:cubicBezTo>
                  <a:lnTo>
                    <a:pt x="17268" y="10257"/>
                  </a:lnTo>
                  <a:cubicBezTo>
                    <a:pt x="17131" y="10257"/>
                    <a:pt x="17023" y="10208"/>
                    <a:pt x="16953" y="10110"/>
                  </a:cubicBezTo>
                  <a:cubicBezTo>
                    <a:pt x="16879" y="10015"/>
                    <a:pt x="16790" y="9928"/>
                    <a:pt x="16682" y="9856"/>
                  </a:cubicBezTo>
                  <a:lnTo>
                    <a:pt x="16682" y="7760"/>
                  </a:lnTo>
                  <a:cubicBezTo>
                    <a:pt x="16682" y="7596"/>
                    <a:pt x="16692" y="7377"/>
                    <a:pt x="16706" y="7106"/>
                  </a:cubicBezTo>
                  <a:cubicBezTo>
                    <a:pt x="16720" y="6836"/>
                    <a:pt x="16766" y="6574"/>
                    <a:pt x="16836" y="6326"/>
                  </a:cubicBezTo>
                  <a:cubicBezTo>
                    <a:pt x="16912" y="6078"/>
                    <a:pt x="17023" y="5865"/>
                    <a:pt x="17183" y="5687"/>
                  </a:cubicBezTo>
                  <a:cubicBezTo>
                    <a:pt x="17337" y="5508"/>
                    <a:pt x="17556" y="5419"/>
                    <a:pt x="17829" y="5419"/>
                  </a:cubicBezTo>
                  <a:cubicBezTo>
                    <a:pt x="17488" y="5151"/>
                    <a:pt x="17210" y="4803"/>
                    <a:pt x="16999" y="4377"/>
                  </a:cubicBezTo>
                  <a:cubicBezTo>
                    <a:pt x="16788" y="3950"/>
                    <a:pt x="16682" y="3469"/>
                    <a:pt x="16682" y="2937"/>
                  </a:cubicBezTo>
                  <a:cubicBezTo>
                    <a:pt x="16682" y="2539"/>
                    <a:pt x="16744" y="2162"/>
                    <a:pt x="16872" y="1805"/>
                  </a:cubicBezTo>
                  <a:cubicBezTo>
                    <a:pt x="16999" y="1448"/>
                    <a:pt x="17174" y="1134"/>
                    <a:pt x="17400" y="861"/>
                  </a:cubicBezTo>
                  <a:cubicBezTo>
                    <a:pt x="17625" y="590"/>
                    <a:pt x="17889" y="380"/>
                    <a:pt x="18187" y="227"/>
                  </a:cubicBezTo>
                  <a:cubicBezTo>
                    <a:pt x="18487" y="77"/>
                    <a:pt x="18808" y="0"/>
                    <a:pt x="19152" y="0"/>
                  </a:cubicBezTo>
                  <a:cubicBezTo>
                    <a:pt x="19480" y="0"/>
                    <a:pt x="19795" y="77"/>
                    <a:pt x="20095" y="227"/>
                  </a:cubicBezTo>
                  <a:cubicBezTo>
                    <a:pt x="20395" y="380"/>
                    <a:pt x="20656" y="590"/>
                    <a:pt x="20882" y="861"/>
                  </a:cubicBezTo>
                  <a:cubicBezTo>
                    <a:pt x="21108" y="1134"/>
                    <a:pt x="21285" y="1448"/>
                    <a:pt x="21412" y="1805"/>
                  </a:cubicBezTo>
                  <a:cubicBezTo>
                    <a:pt x="21537" y="2162"/>
                    <a:pt x="21599" y="2539"/>
                    <a:pt x="21599" y="2937"/>
                  </a:cubicBezTo>
                  <a:cubicBezTo>
                    <a:pt x="21599" y="3458"/>
                    <a:pt x="21499" y="3939"/>
                    <a:pt x="21295" y="4371"/>
                  </a:cubicBezTo>
                  <a:cubicBezTo>
                    <a:pt x="21093" y="4800"/>
                    <a:pt x="20820" y="5151"/>
                    <a:pt x="20474" y="5419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lIns="50789" tIns="50789" rIns="50789" bIns="50789" anchor="ctr"/>
            <a:lstStyle/>
            <a:p>
              <a:pPr marL="0" marR="0" lvl="0" indent="0" algn="l" defTabSz="45709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" sz="3600" b="0" i="0" u="none" strike="noStrike" kern="1200" cap="none" spc="0" normalizeH="0" baseline="0" noProof="0" dirty="0">
                <a:ln>
                  <a:noFill/>
                </a:ln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Gen Jyuu Gothic Monospace Regul" panose="020B0309020203020207" pitchFamily="49" charset="-128"/>
              </a:endParaRPr>
            </a:p>
          </p:txBody>
        </p:sp>
        <p:sp>
          <p:nvSpPr>
            <p:cNvPr id="21" name="Freeform 290">
              <a:extLst>
                <a:ext uri="{FF2B5EF4-FFF2-40B4-BE49-F238E27FC236}">
                  <a16:creationId xmlns:a16="http://schemas.microsoft.com/office/drawing/2014/main" id="{531322BD-02DC-C2B7-C77C-3E8568039817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655333" y="4200990"/>
              <a:ext cx="366893" cy="284172"/>
            </a:xfrm>
            <a:custGeom>
              <a:avLst/>
              <a:gdLst>
                <a:gd name="T0" fmla="*/ 995 w 996"/>
                <a:gd name="T1" fmla="*/ 409 h 770"/>
                <a:gd name="T2" fmla="*/ 836 w 996"/>
                <a:gd name="T3" fmla="*/ 409 h 770"/>
                <a:gd name="T4" fmla="*/ 543 w 996"/>
                <a:gd name="T5" fmla="*/ 192 h 770"/>
                <a:gd name="T6" fmla="*/ 384 w 996"/>
                <a:gd name="T7" fmla="*/ 275 h 770"/>
                <a:gd name="T8" fmla="*/ 360 w 996"/>
                <a:gd name="T9" fmla="*/ 158 h 770"/>
                <a:gd name="T10" fmla="*/ 702 w 996"/>
                <a:gd name="T11" fmla="*/ 33 h 770"/>
                <a:gd name="T12" fmla="*/ 836 w 996"/>
                <a:gd name="T13" fmla="*/ 133 h 770"/>
                <a:gd name="T14" fmla="*/ 334 w 996"/>
                <a:gd name="T15" fmla="*/ 626 h 770"/>
                <a:gd name="T16" fmla="*/ 276 w 996"/>
                <a:gd name="T17" fmla="*/ 551 h 770"/>
                <a:gd name="T18" fmla="*/ 209 w 996"/>
                <a:gd name="T19" fmla="*/ 484 h 770"/>
                <a:gd name="T20" fmla="*/ 109 w 996"/>
                <a:gd name="T21" fmla="*/ 434 h 770"/>
                <a:gd name="T22" fmla="*/ 159 w 996"/>
                <a:gd name="T23" fmla="*/ 535 h 770"/>
                <a:gd name="T24" fmla="*/ 226 w 996"/>
                <a:gd name="T25" fmla="*/ 602 h 770"/>
                <a:gd name="T26" fmla="*/ 293 w 996"/>
                <a:gd name="T27" fmla="*/ 668 h 770"/>
                <a:gd name="T28" fmla="*/ 393 w 996"/>
                <a:gd name="T29" fmla="*/ 727 h 770"/>
                <a:gd name="T30" fmla="*/ 334 w 996"/>
                <a:gd name="T31" fmla="*/ 626 h 770"/>
                <a:gd name="T32" fmla="*/ 594 w 996"/>
                <a:gd name="T33" fmla="*/ 267 h 770"/>
                <a:gd name="T34" fmla="*/ 443 w 996"/>
                <a:gd name="T35" fmla="*/ 301 h 770"/>
                <a:gd name="T36" fmla="*/ 284 w 996"/>
                <a:gd name="T37" fmla="*/ 217 h 770"/>
                <a:gd name="T38" fmla="*/ 460 w 996"/>
                <a:gd name="T39" fmla="*/ 50 h 770"/>
                <a:gd name="T40" fmla="*/ 184 w 996"/>
                <a:gd name="T41" fmla="*/ 100 h 770"/>
                <a:gd name="T42" fmla="*/ 0 w 996"/>
                <a:gd name="T43" fmla="*/ 66 h 770"/>
                <a:gd name="T44" fmla="*/ 50 w 996"/>
                <a:gd name="T45" fmla="*/ 443 h 770"/>
                <a:gd name="T46" fmla="*/ 234 w 996"/>
                <a:gd name="T47" fmla="*/ 392 h 770"/>
                <a:gd name="T48" fmla="*/ 293 w 996"/>
                <a:gd name="T49" fmla="*/ 468 h 770"/>
                <a:gd name="T50" fmla="*/ 360 w 996"/>
                <a:gd name="T51" fmla="*/ 535 h 770"/>
                <a:gd name="T52" fmla="*/ 426 w 996"/>
                <a:gd name="T53" fmla="*/ 610 h 770"/>
                <a:gd name="T54" fmla="*/ 477 w 996"/>
                <a:gd name="T55" fmla="*/ 727 h 770"/>
                <a:gd name="T56" fmla="*/ 543 w 996"/>
                <a:gd name="T57" fmla="*/ 660 h 770"/>
                <a:gd name="T58" fmla="*/ 485 w 996"/>
                <a:gd name="T59" fmla="*/ 585 h 770"/>
                <a:gd name="T60" fmla="*/ 569 w 996"/>
                <a:gd name="T61" fmla="*/ 668 h 770"/>
                <a:gd name="T62" fmla="*/ 627 w 996"/>
                <a:gd name="T63" fmla="*/ 602 h 770"/>
                <a:gd name="T64" fmla="*/ 652 w 996"/>
                <a:gd name="T65" fmla="*/ 610 h 770"/>
                <a:gd name="T66" fmla="*/ 719 w 996"/>
                <a:gd name="T67" fmla="*/ 543 h 770"/>
                <a:gd name="T68" fmla="*/ 727 w 996"/>
                <a:gd name="T69" fmla="*/ 526 h 770"/>
                <a:gd name="T70" fmla="*/ 786 w 996"/>
                <a:gd name="T71" fmla="*/ 535 h 770"/>
                <a:gd name="T72" fmla="*/ 786 w 996"/>
                <a:gd name="T73" fmla="*/ 468 h 7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996" h="770">
                  <a:moveTo>
                    <a:pt x="995" y="100"/>
                  </a:moveTo>
                  <a:cubicBezTo>
                    <a:pt x="995" y="409"/>
                    <a:pt x="995" y="409"/>
                    <a:pt x="995" y="409"/>
                  </a:cubicBezTo>
                  <a:cubicBezTo>
                    <a:pt x="995" y="409"/>
                    <a:pt x="928" y="426"/>
                    <a:pt x="920" y="426"/>
                  </a:cubicBezTo>
                  <a:cubicBezTo>
                    <a:pt x="903" y="426"/>
                    <a:pt x="861" y="443"/>
                    <a:pt x="836" y="409"/>
                  </a:cubicBezTo>
                  <a:cubicBezTo>
                    <a:pt x="786" y="367"/>
                    <a:pt x="619" y="192"/>
                    <a:pt x="619" y="192"/>
                  </a:cubicBezTo>
                  <a:cubicBezTo>
                    <a:pt x="619" y="192"/>
                    <a:pt x="594" y="167"/>
                    <a:pt x="543" y="192"/>
                  </a:cubicBezTo>
                  <a:cubicBezTo>
                    <a:pt x="502" y="217"/>
                    <a:pt x="443" y="250"/>
                    <a:pt x="418" y="259"/>
                  </a:cubicBezTo>
                  <a:cubicBezTo>
                    <a:pt x="410" y="267"/>
                    <a:pt x="393" y="275"/>
                    <a:pt x="384" y="275"/>
                  </a:cubicBezTo>
                  <a:cubicBezTo>
                    <a:pt x="351" y="275"/>
                    <a:pt x="326" y="242"/>
                    <a:pt x="326" y="209"/>
                  </a:cubicBezTo>
                  <a:cubicBezTo>
                    <a:pt x="326" y="183"/>
                    <a:pt x="343" y="167"/>
                    <a:pt x="360" y="158"/>
                  </a:cubicBezTo>
                  <a:cubicBezTo>
                    <a:pt x="426" y="116"/>
                    <a:pt x="552" y="50"/>
                    <a:pt x="602" y="16"/>
                  </a:cubicBezTo>
                  <a:cubicBezTo>
                    <a:pt x="635" y="0"/>
                    <a:pt x="652" y="0"/>
                    <a:pt x="702" y="33"/>
                  </a:cubicBezTo>
                  <a:cubicBezTo>
                    <a:pt x="752" y="83"/>
                    <a:pt x="803" y="125"/>
                    <a:pt x="803" y="125"/>
                  </a:cubicBezTo>
                  <a:cubicBezTo>
                    <a:pt x="803" y="125"/>
                    <a:pt x="819" y="133"/>
                    <a:pt x="836" y="133"/>
                  </a:cubicBezTo>
                  <a:cubicBezTo>
                    <a:pt x="878" y="125"/>
                    <a:pt x="995" y="100"/>
                    <a:pt x="995" y="100"/>
                  </a:cubicBezTo>
                  <a:close/>
                  <a:moveTo>
                    <a:pt x="334" y="626"/>
                  </a:moveTo>
                  <a:cubicBezTo>
                    <a:pt x="343" y="610"/>
                    <a:pt x="343" y="585"/>
                    <a:pt x="326" y="568"/>
                  </a:cubicBezTo>
                  <a:cubicBezTo>
                    <a:pt x="309" y="551"/>
                    <a:pt x="293" y="551"/>
                    <a:pt x="276" y="551"/>
                  </a:cubicBezTo>
                  <a:cubicBezTo>
                    <a:pt x="276" y="535"/>
                    <a:pt x="276" y="510"/>
                    <a:pt x="259" y="501"/>
                  </a:cubicBezTo>
                  <a:cubicBezTo>
                    <a:pt x="251" y="484"/>
                    <a:pt x="226" y="476"/>
                    <a:pt x="209" y="484"/>
                  </a:cubicBezTo>
                  <a:cubicBezTo>
                    <a:pt x="217" y="468"/>
                    <a:pt x="209" y="443"/>
                    <a:pt x="201" y="426"/>
                  </a:cubicBezTo>
                  <a:cubicBezTo>
                    <a:pt x="176" y="401"/>
                    <a:pt x="134" y="409"/>
                    <a:pt x="109" y="434"/>
                  </a:cubicBezTo>
                  <a:cubicBezTo>
                    <a:pt x="92" y="451"/>
                    <a:pt x="75" y="501"/>
                    <a:pt x="92" y="526"/>
                  </a:cubicBezTo>
                  <a:cubicBezTo>
                    <a:pt x="117" y="551"/>
                    <a:pt x="142" y="535"/>
                    <a:pt x="159" y="535"/>
                  </a:cubicBezTo>
                  <a:cubicBezTo>
                    <a:pt x="159" y="551"/>
                    <a:pt x="142" y="568"/>
                    <a:pt x="159" y="593"/>
                  </a:cubicBezTo>
                  <a:cubicBezTo>
                    <a:pt x="176" y="618"/>
                    <a:pt x="209" y="602"/>
                    <a:pt x="226" y="602"/>
                  </a:cubicBezTo>
                  <a:cubicBezTo>
                    <a:pt x="217" y="618"/>
                    <a:pt x="201" y="643"/>
                    <a:pt x="226" y="668"/>
                  </a:cubicBezTo>
                  <a:cubicBezTo>
                    <a:pt x="242" y="685"/>
                    <a:pt x="276" y="677"/>
                    <a:pt x="293" y="668"/>
                  </a:cubicBezTo>
                  <a:cubicBezTo>
                    <a:pt x="284" y="693"/>
                    <a:pt x="268" y="710"/>
                    <a:pt x="293" y="744"/>
                  </a:cubicBezTo>
                  <a:cubicBezTo>
                    <a:pt x="318" y="769"/>
                    <a:pt x="368" y="752"/>
                    <a:pt x="393" y="727"/>
                  </a:cubicBezTo>
                  <a:cubicBezTo>
                    <a:pt x="418" y="702"/>
                    <a:pt x="418" y="668"/>
                    <a:pt x="393" y="643"/>
                  </a:cubicBezTo>
                  <a:cubicBezTo>
                    <a:pt x="376" y="626"/>
                    <a:pt x="360" y="626"/>
                    <a:pt x="334" y="626"/>
                  </a:cubicBezTo>
                  <a:close/>
                  <a:moveTo>
                    <a:pt x="786" y="468"/>
                  </a:moveTo>
                  <a:cubicBezTo>
                    <a:pt x="610" y="284"/>
                    <a:pt x="694" y="367"/>
                    <a:pt x="594" y="267"/>
                  </a:cubicBezTo>
                  <a:cubicBezTo>
                    <a:pt x="594" y="267"/>
                    <a:pt x="569" y="234"/>
                    <a:pt x="527" y="259"/>
                  </a:cubicBezTo>
                  <a:cubicBezTo>
                    <a:pt x="502" y="267"/>
                    <a:pt x="468" y="284"/>
                    <a:pt x="443" y="301"/>
                  </a:cubicBezTo>
                  <a:cubicBezTo>
                    <a:pt x="418" y="309"/>
                    <a:pt x="393" y="317"/>
                    <a:pt x="384" y="317"/>
                  </a:cubicBezTo>
                  <a:cubicBezTo>
                    <a:pt x="326" y="317"/>
                    <a:pt x="284" y="267"/>
                    <a:pt x="284" y="217"/>
                  </a:cubicBezTo>
                  <a:cubicBezTo>
                    <a:pt x="284" y="175"/>
                    <a:pt x="301" y="142"/>
                    <a:pt x="334" y="125"/>
                  </a:cubicBezTo>
                  <a:cubicBezTo>
                    <a:pt x="368" y="100"/>
                    <a:pt x="460" y="50"/>
                    <a:pt x="460" y="50"/>
                  </a:cubicBezTo>
                  <a:cubicBezTo>
                    <a:pt x="460" y="50"/>
                    <a:pt x="435" y="8"/>
                    <a:pt x="376" y="8"/>
                  </a:cubicBezTo>
                  <a:cubicBezTo>
                    <a:pt x="309" y="8"/>
                    <a:pt x="184" y="100"/>
                    <a:pt x="184" y="100"/>
                  </a:cubicBezTo>
                  <a:cubicBezTo>
                    <a:pt x="184" y="100"/>
                    <a:pt x="150" y="116"/>
                    <a:pt x="100" y="100"/>
                  </a:cubicBezTo>
                  <a:cubicBezTo>
                    <a:pt x="0" y="66"/>
                    <a:pt x="0" y="66"/>
                    <a:pt x="0" y="66"/>
                  </a:cubicBezTo>
                  <a:cubicBezTo>
                    <a:pt x="0" y="426"/>
                    <a:pt x="0" y="426"/>
                    <a:pt x="0" y="426"/>
                  </a:cubicBezTo>
                  <a:cubicBezTo>
                    <a:pt x="0" y="426"/>
                    <a:pt x="25" y="434"/>
                    <a:pt x="50" y="443"/>
                  </a:cubicBezTo>
                  <a:cubicBezTo>
                    <a:pt x="59" y="426"/>
                    <a:pt x="67" y="409"/>
                    <a:pt x="83" y="392"/>
                  </a:cubicBezTo>
                  <a:cubicBezTo>
                    <a:pt x="125" y="351"/>
                    <a:pt x="192" y="351"/>
                    <a:pt x="234" y="392"/>
                  </a:cubicBezTo>
                  <a:cubicBezTo>
                    <a:pt x="242" y="409"/>
                    <a:pt x="251" y="417"/>
                    <a:pt x="251" y="434"/>
                  </a:cubicBezTo>
                  <a:cubicBezTo>
                    <a:pt x="268" y="443"/>
                    <a:pt x="284" y="451"/>
                    <a:pt x="293" y="468"/>
                  </a:cubicBezTo>
                  <a:cubicBezTo>
                    <a:pt x="309" y="476"/>
                    <a:pt x="318" y="493"/>
                    <a:pt x="318" y="510"/>
                  </a:cubicBezTo>
                  <a:cubicBezTo>
                    <a:pt x="334" y="510"/>
                    <a:pt x="351" y="518"/>
                    <a:pt x="360" y="535"/>
                  </a:cubicBezTo>
                  <a:cubicBezTo>
                    <a:pt x="376" y="551"/>
                    <a:pt x="384" y="568"/>
                    <a:pt x="384" y="585"/>
                  </a:cubicBezTo>
                  <a:cubicBezTo>
                    <a:pt x="401" y="585"/>
                    <a:pt x="418" y="593"/>
                    <a:pt x="426" y="610"/>
                  </a:cubicBezTo>
                  <a:cubicBezTo>
                    <a:pt x="451" y="635"/>
                    <a:pt x="460" y="668"/>
                    <a:pt x="451" y="702"/>
                  </a:cubicBezTo>
                  <a:cubicBezTo>
                    <a:pt x="460" y="702"/>
                    <a:pt x="468" y="718"/>
                    <a:pt x="477" y="727"/>
                  </a:cubicBezTo>
                  <a:cubicBezTo>
                    <a:pt x="493" y="744"/>
                    <a:pt x="527" y="744"/>
                    <a:pt x="543" y="727"/>
                  </a:cubicBezTo>
                  <a:cubicBezTo>
                    <a:pt x="560" y="710"/>
                    <a:pt x="560" y="677"/>
                    <a:pt x="543" y="660"/>
                  </a:cubicBezTo>
                  <a:lnTo>
                    <a:pt x="535" y="660"/>
                  </a:lnTo>
                  <a:cubicBezTo>
                    <a:pt x="485" y="602"/>
                    <a:pt x="477" y="593"/>
                    <a:pt x="485" y="585"/>
                  </a:cubicBezTo>
                  <a:cubicBezTo>
                    <a:pt x="493" y="585"/>
                    <a:pt x="502" y="593"/>
                    <a:pt x="560" y="660"/>
                  </a:cubicBezTo>
                  <a:cubicBezTo>
                    <a:pt x="569" y="668"/>
                    <a:pt x="569" y="668"/>
                    <a:pt x="569" y="668"/>
                  </a:cubicBezTo>
                  <a:cubicBezTo>
                    <a:pt x="585" y="685"/>
                    <a:pt x="610" y="685"/>
                    <a:pt x="627" y="668"/>
                  </a:cubicBezTo>
                  <a:cubicBezTo>
                    <a:pt x="644" y="652"/>
                    <a:pt x="644" y="618"/>
                    <a:pt x="627" y="602"/>
                  </a:cubicBezTo>
                  <a:cubicBezTo>
                    <a:pt x="569" y="535"/>
                    <a:pt x="560" y="526"/>
                    <a:pt x="560" y="518"/>
                  </a:cubicBezTo>
                  <a:cubicBezTo>
                    <a:pt x="569" y="518"/>
                    <a:pt x="594" y="551"/>
                    <a:pt x="652" y="610"/>
                  </a:cubicBezTo>
                  <a:cubicBezTo>
                    <a:pt x="669" y="626"/>
                    <a:pt x="702" y="626"/>
                    <a:pt x="719" y="610"/>
                  </a:cubicBezTo>
                  <a:cubicBezTo>
                    <a:pt x="727" y="593"/>
                    <a:pt x="736" y="568"/>
                    <a:pt x="719" y="543"/>
                  </a:cubicBezTo>
                  <a:cubicBezTo>
                    <a:pt x="644" y="468"/>
                    <a:pt x="644" y="468"/>
                    <a:pt x="652" y="459"/>
                  </a:cubicBezTo>
                  <a:lnTo>
                    <a:pt x="727" y="526"/>
                  </a:lnTo>
                  <a:cubicBezTo>
                    <a:pt x="727" y="535"/>
                    <a:pt x="727" y="535"/>
                    <a:pt x="727" y="535"/>
                  </a:cubicBezTo>
                  <a:cubicBezTo>
                    <a:pt x="744" y="551"/>
                    <a:pt x="769" y="551"/>
                    <a:pt x="786" y="535"/>
                  </a:cubicBezTo>
                  <a:cubicBezTo>
                    <a:pt x="803" y="510"/>
                    <a:pt x="803" y="484"/>
                    <a:pt x="786" y="468"/>
                  </a:cubicBezTo>
                  <a:close/>
                  <a:moveTo>
                    <a:pt x="786" y="468"/>
                  </a:moveTo>
                  <a:lnTo>
                    <a:pt x="786" y="46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wrap="none" lIns="182843" tIns="91422" rIns="182843" bIns="91422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Gen Jyuu Gothic Monospace Regul" panose="020B0309020203020207" pitchFamily="49" charset="-128"/>
              </a:endParaRPr>
            </a:p>
          </p:txBody>
        </p:sp>
        <p:sp>
          <p:nvSpPr>
            <p:cNvPr id="22" name="Freeform 266">
              <a:extLst>
                <a:ext uri="{FF2B5EF4-FFF2-40B4-BE49-F238E27FC236}">
                  <a16:creationId xmlns:a16="http://schemas.microsoft.com/office/drawing/2014/main" id="{3DC0106C-6A1B-1CF1-D0B1-C56D813EAD45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3423914" y="2230159"/>
              <a:ext cx="217378" cy="239621"/>
            </a:xfrm>
            <a:custGeom>
              <a:avLst/>
              <a:gdLst>
                <a:gd name="T0" fmla="*/ 310 w 863"/>
                <a:gd name="T1" fmla="*/ 41 h 954"/>
                <a:gd name="T2" fmla="*/ 201 w 863"/>
                <a:gd name="T3" fmla="*/ 735 h 954"/>
                <a:gd name="T4" fmla="*/ 519 w 863"/>
                <a:gd name="T5" fmla="*/ 953 h 954"/>
                <a:gd name="T6" fmla="*/ 636 w 863"/>
                <a:gd name="T7" fmla="*/ 886 h 954"/>
                <a:gd name="T8" fmla="*/ 770 w 863"/>
                <a:gd name="T9" fmla="*/ 744 h 954"/>
                <a:gd name="T10" fmla="*/ 786 w 863"/>
                <a:gd name="T11" fmla="*/ 693 h 954"/>
                <a:gd name="T12" fmla="*/ 836 w 863"/>
                <a:gd name="T13" fmla="*/ 593 h 954"/>
                <a:gd name="T14" fmla="*/ 293 w 863"/>
                <a:gd name="T15" fmla="*/ 468 h 954"/>
                <a:gd name="T16" fmla="*/ 268 w 863"/>
                <a:gd name="T17" fmla="*/ 434 h 954"/>
                <a:gd name="T18" fmla="*/ 234 w 863"/>
                <a:gd name="T19" fmla="*/ 459 h 954"/>
                <a:gd name="T20" fmla="*/ 159 w 863"/>
                <a:gd name="T21" fmla="*/ 392 h 954"/>
                <a:gd name="T22" fmla="*/ 184 w 863"/>
                <a:gd name="T23" fmla="*/ 342 h 954"/>
                <a:gd name="T24" fmla="*/ 142 w 863"/>
                <a:gd name="T25" fmla="*/ 301 h 954"/>
                <a:gd name="T26" fmla="*/ 168 w 863"/>
                <a:gd name="T27" fmla="*/ 200 h 954"/>
                <a:gd name="T28" fmla="*/ 234 w 863"/>
                <a:gd name="T29" fmla="*/ 200 h 954"/>
                <a:gd name="T30" fmla="*/ 251 w 863"/>
                <a:gd name="T31" fmla="*/ 150 h 954"/>
                <a:gd name="T32" fmla="*/ 351 w 863"/>
                <a:gd name="T33" fmla="*/ 117 h 954"/>
                <a:gd name="T34" fmla="*/ 376 w 863"/>
                <a:gd name="T35" fmla="*/ 175 h 954"/>
                <a:gd name="T36" fmla="*/ 427 w 863"/>
                <a:gd name="T37" fmla="*/ 167 h 954"/>
                <a:gd name="T38" fmla="*/ 510 w 863"/>
                <a:gd name="T39" fmla="*/ 217 h 954"/>
                <a:gd name="T40" fmla="*/ 477 w 863"/>
                <a:gd name="T41" fmla="*/ 284 h 954"/>
                <a:gd name="T42" fmla="*/ 519 w 863"/>
                <a:gd name="T43" fmla="*/ 326 h 954"/>
                <a:gd name="T44" fmla="*/ 494 w 863"/>
                <a:gd name="T45" fmla="*/ 418 h 954"/>
                <a:gd name="T46" fmla="*/ 427 w 863"/>
                <a:gd name="T47" fmla="*/ 409 h 954"/>
                <a:gd name="T48" fmla="*/ 418 w 863"/>
                <a:gd name="T49" fmla="*/ 459 h 954"/>
                <a:gd name="T50" fmla="*/ 318 w 863"/>
                <a:gd name="T51" fmla="*/ 493 h 954"/>
                <a:gd name="T52" fmla="*/ 594 w 863"/>
                <a:gd name="T53" fmla="*/ 660 h 954"/>
                <a:gd name="T54" fmla="*/ 561 w 863"/>
                <a:gd name="T55" fmla="*/ 652 h 954"/>
                <a:gd name="T56" fmla="*/ 552 w 863"/>
                <a:gd name="T57" fmla="*/ 685 h 954"/>
                <a:gd name="T58" fmla="*/ 485 w 863"/>
                <a:gd name="T59" fmla="*/ 710 h 954"/>
                <a:gd name="T60" fmla="*/ 469 w 863"/>
                <a:gd name="T61" fmla="*/ 677 h 954"/>
                <a:gd name="T62" fmla="*/ 435 w 863"/>
                <a:gd name="T63" fmla="*/ 685 h 954"/>
                <a:gd name="T64" fmla="*/ 385 w 863"/>
                <a:gd name="T65" fmla="*/ 643 h 954"/>
                <a:gd name="T66" fmla="*/ 402 w 863"/>
                <a:gd name="T67" fmla="*/ 610 h 954"/>
                <a:gd name="T68" fmla="*/ 376 w 863"/>
                <a:gd name="T69" fmla="*/ 585 h 954"/>
                <a:gd name="T70" fmla="*/ 393 w 863"/>
                <a:gd name="T71" fmla="*/ 518 h 954"/>
                <a:gd name="T72" fmla="*/ 427 w 863"/>
                <a:gd name="T73" fmla="*/ 518 h 954"/>
                <a:gd name="T74" fmla="*/ 443 w 863"/>
                <a:gd name="T75" fmla="*/ 484 h 954"/>
                <a:gd name="T76" fmla="*/ 502 w 863"/>
                <a:gd name="T77" fmla="*/ 468 h 954"/>
                <a:gd name="T78" fmla="*/ 519 w 863"/>
                <a:gd name="T79" fmla="*/ 501 h 954"/>
                <a:gd name="T80" fmla="*/ 552 w 863"/>
                <a:gd name="T81" fmla="*/ 493 h 954"/>
                <a:gd name="T82" fmla="*/ 611 w 863"/>
                <a:gd name="T83" fmla="*/ 535 h 954"/>
                <a:gd name="T84" fmla="*/ 594 w 863"/>
                <a:gd name="T85" fmla="*/ 568 h 954"/>
                <a:gd name="T86" fmla="*/ 619 w 863"/>
                <a:gd name="T87" fmla="*/ 602 h 954"/>
                <a:gd name="T88" fmla="*/ 594 w 863"/>
                <a:gd name="T89" fmla="*/ 660 h 954"/>
                <a:gd name="T90" fmla="*/ 594 w 863"/>
                <a:gd name="T91" fmla="*/ 660 h 9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863" h="954">
                  <a:moveTo>
                    <a:pt x="761" y="426"/>
                  </a:moveTo>
                  <a:cubicBezTo>
                    <a:pt x="820" y="133"/>
                    <a:pt x="577" y="0"/>
                    <a:pt x="310" y="41"/>
                  </a:cubicBezTo>
                  <a:cubicBezTo>
                    <a:pt x="42" y="83"/>
                    <a:pt x="50" y="242"/>
                    <a:pt x="34" y="317"/>
                  </a:cubicBezTo>
                  <a:cubicBezTo>
                    <a:pt x="0" y="518"/>
                    <a:pt x="201" y="735"/>
                    <a:pt x="201" y="735"/>
                  </a:cubicBezTo>
                  <a:cubicBezTo>
                    <a:pt x="193" y="953"/>
                    <a:pt x="193" y="953"/>
                    <a:pt x="193" y="953"/>
                  </a:cubicBezTo>
                  <a:cubicBezTo>
                    <a:pt x="519" y="953"/>
                    <a:pt x="519" y="953"/>
                    <a:pt x="519" y="953"/>
                  </a:cubicBezTo>
                  <a:cubicBezTo>
                    <a:pt x="544" y="852"/>
                    <a:pt x="544" y="852"/>
                    <a:pt x="544" y="852"/>
                  </a:cubicBezTo>
                  <a:cubicBezTo>
                    <a:pt x="544" y="852"/>
                    <a:pt x="552" y="877"/>
                    <a:pt x="636" y="886"/>
                  </a:cubicBezTo>
                  <a:cubicBezTo>
                    <a:pt x="728" y="894"/>
                    <a:pt x="711" y="785"/>
                    <a:pt x="711" y="785"/>
                  </a:cubicBezTo>
                  <a:cubicBezTo>
                    <a:pt x="711" y="785"/>
                    <a:pt x="770" y="760"/>
                    <a:pt x="770" y="744"/>
                  </a:cubicBezTo>
                  <a:cubicBezTo>
                    <a:pt x="770" y="727"/>
                    <a:pt x="736" y="702"/>
                    <a:pt x="736" y="702"/>
                  </a:cubicBezTo>
                  <a:cubicBezTo>
                    <a:pt x="736" y="702"/>
                    <a:pt x="770" y="710"/>
                    <a:pt x="786" y="693"/>
                  </a:cubicBezTo>
                  <a:cubicBezTo>
                    <a:pt x="794" y="677"/>
                    <a:pt x="770" y="626"/>
                    <a:pt x="770" y="626"/>
                  </a:cubicBezTo>
                  <a:cubicBezTo>
                    <a:pt x="770" y="626"/>
                    <a:pt x="811" y="626"/>
                    <a:pt x="836" y="593"/>
                  </a:cubicBezTo>
                  <a:cubicBezTo>
                    <a:pt x="862" y="568"/>
                    <a:pt x="761" y="484"/>
                    <a:pt x="761" y="426"/>
                  </a:cubicBezTo>
                  <a:close/>
                  <a:moveTo>
                    <a:pt x="293" y="468"/>
                  </a:moveTo>
                  <a:cubicBezTo>
                    <a:pt x="293" y="468"/>
                    <a:pt x="293" y="451"/>
                    <a:pt x="293" y="443"/>
                  </a:cubicBezTo>
                  <a:cubicBezTo>
                    <a:pt x="284" y="434"/>
                    <a:pt x="276" y="434"/>
                    <a:pt x="268" y="434"/>
                  </a:cubicBezTo>
                  <a:cubicBezTo>
                    <a:pt x="260" y="443"/>
                    <a:pt x="243" y="451"/>
                    <a:pt x="243" y="451"/>
                  </a:cubicBezTo>
                  <a:cubicBezTo>
                    <a:pt x="234" y="459"/>
                    <a:pt x="234" y="459"/>
                    <a:pt x="234" y="459"/>
                  </a:cubicBezTo>
                  <a:lnTo>
                    <a:pt x="209" y="451"/>
                  </a:lnTo>
                  <a:cubicBezTo>
                    <a:pt x="159" y="392"/>
                    <a:pt x="159" y="392"/>
                    <a:pt x="159" y="392"/>
                  </a:cubicBezTo>
                  <a:cubicBezTo>
                    <a:pt x="159" y="359"/>
                    <a:pt x="159" y="359"/>
                    <a:pt x="159" y="359"/>
                  </a:cubicBezTo>
                  <a:cubicBezTo>
                    <a:pt x="159" y="359"/>
                    <a:pt x="176" y="342"/>
                    <a:pt x="184" y="342"/>
                  </a:cubicBezTo>
                  <a:cubicBezTo>
                    <a:pt x="184" y="334"/>
                    <a:pt x="184" y="326"/>
                    <a:pt x="184" y="317"/>
                  </a:cubicBezTo>
                  <a:cubicBezTo>
                    <a:pt x="168" y="309"/>
                    <a:pt x="142" y="301"/>
                    <a:pt x="142" y="301"/>
                  </a:cubicBezTo>
                  <a:cubicBezTo>
                    <a:pt x="134" y="267"/>
                    <a:pt x="134" y="267"/>
                    <a:pt x="134" y="267"/>
                  </a:cubicBezTo>
                  <a:cubicBezTo>
                    <a:pt x="168" y="200"/>
                    <a:pt x="168" y="200"/>
                    <a:pt x="168" y="200"/>
                  </a:cubicBezTo>
                  <a:cubicBezTo>
                    <a:pt x="201" y="192"/>
                    <a:pt x="201" y="192"/>
                    <a:pt x="201" y="192"/>
                  </a:cubicBezTo>
                  <a:cubicBezTo>
                    <a:pt x="201" y="192"/>
                    <a:pt x="226" y="200"/>
                    <a:pt x="234" y="200"/>
                  </a:cubicBezTo>
                  <a:cubicBezTo>
                    <a:pt x="243" y="200"/>
                    <a:pt x="243" y="192"/>
                    <a:pt x="251" y="192"/>
                  </a:cubicBezTo>
                  <a:cubicBezTo>
                    <a:pt x="251" y="175"/>
                    <a:pt x="251" y="150"/>
                    <a:pt x="251" y="150"/>
                  </a:cubicBezTo>
                  <a:cubicBezTo>
                    <a:pt x="276" y="125"/>
                    <a:pt x="276" y="125"/>
                    <a:pt x="276" y="125"/>
                  </a:cubicBezTo>
                  <a:cubicBezTo>
                    <a:pt x="351" y="117"/>
                    <a:pt x="351" y="117"/>
                    <a:pt x="351" y="117"/>
                  </a:cubicBezTo>
                  <a:cubicBezTo>
                    <a:pt x="376" y="142"/>
                    <a:pt x="376" y="142"/>
                    <a:pt x="376" y="142"/>
                  </a:cubicBezTo>
                  <a:cubicBezTo>
                    <a:pt x="376" y="142"/>
                    <a:pt x="376" y="167"/>
                    <a:pt x="376" y="175"/>
                  </a:cubicBezTo>
                  <a:cubicBezTo>
                    <a:pt x="385" y="175"/>
                    <a:pt x="393" y="183"/>
                    <a:pt x="402" y="183"/>
                  </a:cubicBezTo>
                  <a:cubicBezTo>
                    <a:pt x="410" y="175"/>
                    <a:pt x="427" y="167"/>
                    <a:pt x="427" y="167"/>
                  </a:cubicBezTo>
                  <a:cubicBezTo>
                    <a:pt x="460" y="167"/>
                    <a:pt x="460" y="167"/>
                    <a:pt x="460" y="167"/>
                  </a:cubicBezTo>
                  <a:cubicBezTo>
                    <a:pt x="510" y="217"/>
                    <a:pt x="510" y="217"/>
                    <a:pt x="510" y="217"/>
                  </a:cubicBezTo>
                  <a:cubicBezTo>
                    <a:pt x="510" y="250"/>
                    <a:pt x="510" y="250"/>
                    <a:pt x="510" y="250"/>
                  </a:cubicBezTo>
                  <a:cubicBezTo>
                    <a:pt x="510" y="250"/>
                    <a:pt x="494" y="267"/>
                    <a:pt x="477" y="284"/>
                  </a:cubicBezTo>
                  <a:cubicBezTo>
                    <a:pt x="485" y="284"/>
                    <a:pt x="485" y="292"/>
                    <a:pt x="485" y="301"/>
                  </a:cubicBezTo>
                  <a:cubicBezTo>
                    <a:pt x="494" y="309"/>
                    <a:pt x="519" y="326"/>
                    <a:pt x="519" y="326"/>
                  </a:cubicBezTo>
                  <a:cubicBezTo>
                    <a:pt x="527" y="359"/>
                    <a:pt x="527" y="359"/>
                    <a:pt x="527" y="359"/>
                  </a:cubicBezTo>
                  <a:cubicBezTo>
                    <a:pt x="494" y="418"/>
                    <a:pt x="494" y="418"/>
                    <a:pt x="494" y="418"/>
                  </a:cubicBezTo>
                  <a:cubicBezTo>
                    <a:pt x="460" y="426"/>
                    <a:pt x="460" y="426"/>
                    <a:pt x="460" y="426"/>
                  </a:cubicBezTo>
                  <a:cubicBezTo>
                    <a:pt x="460" y="426"/>
                    <a:pt x="443" y="418"/>
                    <a:pt x="427" y="409"/>
                  </a:cubicBezTo>
                  <a:cubicBezTo>
                    <a:pt x="427" y="418"/>
                    <a:pt x="418" y="418"/>
                    <a:pt x="410" y="426"/>
                  </a:cubicBezTo>
                  <a:cubicBezTo>
                    <a:pt x="410" y="434"/>
                    <a:pt x="418" y="459"/>
                    <a:pt x="418" y="459"/>
                  </a:cubicBezTo>
                  <a:cubicBezTo>
                    <a:pt x="393" y="484"/>
                    <a:pt x="393" y="484"/>
                    <a:pt x="393" y="484"/>
                  </a:cubicBezTo>
                  <a:cubicBezTo>
                    <a:pt x="318" y="493"/>
                    <a:pt x="318" y="493"/>
                    <a:pt x="318" y="493"/>
                  </a:cubicBezTo>
                  <a:lnTo>
                    <a:pt x="293" y="468"/>
                  </a:lnTo>
                  <a:close/>
                  <a:moveTo>
                    <a:pt x="594" y="660"/>
                  </a:moveTo>
                  <a:cubicBezTo>
                    <a:pt x="577" y="669"/>
                    <a:pt x="577" y="669"/>
                    <a:pt x="577" y="669"/>
                  </a:cubicBezTo>
                  <a:cubicBezTo>
                    <a:pt x="577" y="669"/>
                    <a:pt x="561" y="660"/>
                    <a:pt x="561" y="652"/>
                  </a:cubicBezTo>
                  <a:cubicBezTo>
                    <a:pt x="552" y="660"/>
                    <a:pt x="552" y="660"/>
                    <a:pt x="544" y="660"/>
                  </a:cubicBezTo>
                  <a:cubicBezTo>
                    <a:pt x="544" y="669"/>
                    <a:pt x="552" y="685"/>
                    <a:pt x="552" y="685"/>
                  </a:cubicBezTo>
                  <a:cubicBezTo>
                    <a:pt x="535" y="702"/>
                    <a:pt x="535" y="702"/>
                    <a:pt x="535" y="702"/>
                  </a:cubicBezTo>
                  <a:cubicBezTo>
                    <a:pt x="485" y="710"/>
                    <a:pt x="485" y="710"/>
                    <a:pt x="485" y="710"/>
                  </a:cubicBezTo>
                  <a:cubicBezTo>
                    <a:pt x="469" y="693"/>
                    <a:pt x="469" y="693"/>
                    <a:pt x="469" y="693"/>
                  </a:cubicBezTo>
                  <a:lnTo>
                    <a:pt x="469" y="677"/>
                  </a:lnTo>
                  <a:cubicBezTo>
                    <a:pt x="460" y="669"/>
                    <a:pt x="460" y="669"/>
                    <a:pt x="452" y="669"/>
                  </a:cubicBezTo>
                  <a:cubicBezTo>
                    <a:pt x="435" y="685"/>
                    <a:pt x="435" y="685"/>
                    <a:pt x="435" y="685"/>
                  </a:cubicBezTo>
                  <a:lnTo>
                    <a:pt x="410" y="685"/>
                  </a:lnTo>
                  <a:cubicBezTo>
                    <a:pt x="385" y="643"/>
                    <a:pt x="385" y="643"/>
                    <a:pt x="385" y="643"/>
                  </a:cubicBezTo>
                  <a:cubicBezTo>
                    <a:pt x="385" y="626"/>
                    <a:pt x="385" y="626"/>
                    <a:pt x="385" y="626"/>
                  </a:cubicBezTo>
                  <a:cubicBezTo>
                    <a:pt x="402" y="610"/>
                    <a:pt x="402" y="610"/>
                    <a:pt x="402" y="610"/>
                  </a:cubicBezTo>
                  <a:cubicBezTo>
                    <a:pt x="402" y="602"/>
                    <a:pt x="402" y="602"/>
                    <a:pt x="402" y="593"/>
                  </a:cubicBezTo>
                  <a:cubicBezTo>
                    <a:pt x="393" y="593"/>
                    <a:pt x="376" y="585"/>
                    <a:pt x="376" y="585"/>
                  </a:cubicBezTo>
                  <a:cubicBezTo>
                    <a:pt x="368" y="560"/>
                    <a:pt x="368" y="560"/>
                    <a:pt x="368" y="560"/>
                  </a:cubicBezTo>
                  <a:cubicBezTo>
                    <a:pt x="393" y="518"/>
                    <a:pt x="393" y="518"/>
                    <a:pt x="393" y="518"/>
                  </a:cubicBezTo>
                  <a:cubicBezTo>
                    <a:pt x="410" y="510"/>
                    <a:pt x="410" y="510"/>
                    <a:pt x="410" y="510"/>
                  </a:cubicBezTo>
                  <a:lnTo>
                    <a:pt x="427" y="518"/>
                  </a:lnTo>
                  <a:cubicBezTo>
                    <a:pt x="435" y="518"/>
                    <a:pt x="443" y="518"/>
                    <a:pt x="443" y="510"/>
                  </a:cubicBezTo>
                  <a:cubicBezTo>
                    <a:pt x="443" y="501"/>
                    <a:pt x="443" y="484"/>
                    <a:pt x="443" y="484"/>
                  </a:cubicBezTo>
                  <a:cubicBezTo>
                    <a:pt x="460" y="468"/>
                    <a:pt x="460" y="468"/>
                    <a:pt x="460" y="468"/>
                  </a:cubicBezTo>
                  <a:cubicBezTo>
                    <a:pt x="502" y="468"/>
                    <a:pt x="502" y="468"/>
                    <a:pt x="502" y="468"/>
                  </a:cubicBezTo>
                  <a:cubicBezTo>
                    <a:pt x="519" y="484"/>
                    <a:pt x="519" y="484"/>
                    <a:pt x="519" y="484"/>
                  </a:cubicBezTo>
                  <a:cubicBezTo>
                    <a:pt x="519" y="484"/>
                    <a:pt x="519" y="493"/>
                    <a:pt x="519" y="501"/>
                  </a:cubicBezTo>
                  <a:cubicBezTo>
                    <a:pt x="527" y="501"/>
                    <a:pt x="535" y="510"/>
                    <a:pt x="544" y="510"/>
                  </a:cubicBezTo>
                  <a:cubicBezTo>
                    <a:pt x="552" y="493"/>
                    <a:pt x="552" y="493"/>
                    <a:pt x="552" y="493"/>
                  </a:cubicBezTo>
                  <a:cubicBezTo>
                    <a:pt x="577" y="493"/>
                    <a:pt x="577" y="493"/>
                    <a:pt x="577" y="493"/>
                  </a:cubicBezTo>
                  <a:cubicBezTo>
                    <a:pt x="611" y="535"/>
                    <a:pt x="611" y="535"/>
                    <a:pt x="611" y="535"/>
                  </a:cubicBezTo>
                  <a:cubicBezTo>
                    <a:pt x="611" y="551"/>
                    <a:pt x="611" y="551"/>
                    <a:pt x="611" y="551"/>
                  </a:cubicBezTo>
                  <a:lnTo>
                    <a:pt x="594" y="568"/>
                  </a:lnTo>
                  <a:cubicBezTo>
                    <a:pt x="594" y="576"/>
                    <a:pt x="594" y="576"/>
                    <a:pt x="594" y="585"/>
                  </a:cubicBezTo>
                  <a:cubicBezTo>
                    <a:pt x="602" y="585"/>
                    <a:pt x="619" y="602"/>
                    <a:pt x="619" y="602"/>
                  </a:cubicBezTo>
                  <a:cubicBezTo>
                    <a:pt x="619" y="618"/>
                    <a:pt x="619" y="618"/>
                    <a:pt x="619" y="618"/>
                  </a:cubicBezTo>
                  <a:lnTo>
                    <a:pt x="594" y="660"/>
                  </a:lnTo>
                  <a:close/>
                  <a:moveTo>
                    <a:pt x="594" y="660"/>
                  </a:moveTo>
                  <a:lnTo>
                    <a:pt x="594" y="66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wrap="none" lIns="182843" tIns="91422" rIns="182843" bIns="91422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Gen Jyuu Gothic Monospace Regul" panose="020B0309020203020207" pitchFamily="49" charset="-128"/>
              </a:endParaRPr>
            </a:p>
          </p:txBody>
        </p:sp>
        <p:sp>
          <p:nvSpPr>
            <p:cNvPr id="23" name="Freeform 33">
              <a:extLst>
                <a:ext uri="{FF2B5EF4-FFF2-40B4-BE49-F238E27FC236}">
                  <a16:creationId xmlns:a16="http://schemas.microsoft.com/office/drawing/2014/main" id="{83066454-3E75-3378-8AFC-59D13FBDBFCB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1236605" y="2881342"/>
              <a:ext cx="315528" cy="279037"/>
            </a:xfrm>
            <a:custGeom>
              <a:avLst/>
              <a:gdLst>
                <a:gd name="connsiteX0" fmla="*/ 358785 w 512434"/>
                <a:gd name="connsiteY0" fmla="*/ 409158 h 453171"/>
                <a:gd name="connsiteX1" fmla="*/ 345300 w 512434"/>
                <a:gd name="connsiteY1" fmla="*/ 425866 h 453171"/>
                <a:gd name="connsiteX2" fmla="*/ 358785 w 512434"/>
                <a:gd name="connsiteY2" fmla="*/ 439722 h 453171"/>
                <a:gd name="connsiteX3" fmla="*/ 372270 w 512434"/>
                <a:gd name="connsiteY3" fmla="*/ 425866 h 453171"/>
                <a:gd name="connsiteX4" fmla="*/ 358785 w 512434"/>
                <a:gd name="connsiteY4" fmla="*/ 409158 h 453171"/>
                <a:gd name="connsiteX5" fmla="*/ 151153 w 512434"/>
                <a:gd name="connsiteY5" fmla="*/ 300585 h 453171"/>
                <a:gd name="connsiteX6" fmla="*/ 195731 w 512434"/>
                <a:gd name="connsiteY6" fmla="*/ 300585 h 453171"/>
                <a:gd name="connsiteX7" fmla="*/ 195731 w 512434"/>
                <a:gd name="connsiteY7" fmla="*/ 345175 h 453171"/>
                <a:gd name="connsiteX8" fmla="*/ 151153 w 512434"/>
                <a:gd name="connsiteY8" fmla="*/ 345175 h 453171"/>
                <a:gd name="connsiteX9" fmla="*/ 71978 w 512434"/>
                <a:gd name="connsiteY9" fmla="*/ 300585 h 453171"/>
                <a:gd name="connsiteX10" fmla="*/ 120152 w 512434"/>
                <a:gd name="connsiteY10" fmla="*/ 300585 h 453171"/>
                <a:gd name="connsiteX11" fmla="*/ 120152 w 512434"/>
                <a:gd name="connsiteY11" fmla="*/ 345175 h 453171"/>
                <a:gd name="connsiteX12" fmla="*/ 71978 w 512434"/>
                <a:gd name="connsiteY12" fmla="*/ 345175 h 453171"/>
                <a:gd name="connsiteX13" fmla="*/ 481786 w 512434"/>
                <a:gd name="connsiteY13" fmla="*/ 286492 h 453171"/>
                <a:gd name="connsiteX14" fmla="*/ 468300 w 512434"/>
                <a:gd name="connsiteY14" fmla="*/ 299940 h 453171"/>
                <a:gd name="connsiteX15" fmla="*/ 481786 w 512434"/>
                <a:gd name="connsiteY15" fmla="*/ 313389 h 453171"/>
                <a:gd name="connsiteX16" fmla="*/ 498948 w 512434"/>
                <a:gd name="connsiteY16" fmla="*/ 299940 h 453171"/>
                <a:gd name="connsiteX17" fmla="*/ 481786 w 512434"/>
                <a:gd name="connsiteY17" fmla="*/ 286492 h 453171"/>
                <a:gd name="connsiteX18" fmla="*/ 235785 w 512434"/>
                <a:gd name="connsiteY18" fmla="*/ 286492 h 453171"/>
                <a:gd name="connsiteX19" fmla="*/ 222300 w 512434"/>
                <a:gd name="connsiteY19" fmla="*/ 299940 h 453171"/>
                <a:gd name="connsiteX20" fmla="*/ 235785 w 512434"/>
                <a:gd name="connsiteY20" fmla="*/ 313389 h 453171"/>
                <a:gd name="connsiteX21" fmla="*/ 249270 w 512434"/>
                <a:gd name="connsiteY21" fmla="*/ 299940 h 453171"/>
                <a:gd name="connsiteX22" fmla="*/ 235785 w 512434"/>
                <a:gd name="connsiteY22" fmla="*/ 286492 h 453171"/>
                <a:gd name="connsiteX23" fmla="*/ 151153 w 512434"/>
                <a:gd name="connsiteY23" fmla="*/ 228588 h 453171"/>
                <a:gd name="connsiteX24" fmla="*/ 195731 w 512434"/>
                <a:gd name="connsiteY24" fmla="*/ 228588 h 453171"/>
                <a:gd name="connsiteX25" fmla="*/ 195731 w 512434"/>
                <a:gd name="connsiteY25" fmla="*/ 273178 h 453171"/>
                <a:gd name="connsiteX26" fmla="*/ 151153 w 512434"/>
                <a:gd name="connsiteY26" fmla="*/ 273178 h 453171"/>
                <a:gd name="connsiteX27" fmla="*/ 71978 w 512434"/>
                <a:gd name="connsiteY27" fmla="*/ 228588 h 453171"/>
                <a:gd name="connsiteX28" fmla="*/ 120152 w 512434"/>
                <a:gd name="connsiteY28" fmla="*/ 228588 h 453171"/>
                <a:gd name="connsiteX29" fmla="*/ 120152 w 512434"/>
                <a:gd name="connsiteY29" fmla="*/ 273178 h 453171"/>
                <a:gd name="connsiteX30" fmla="*/ 71978 w 512434"/>
                <a:gd name="connsiteY30" fmla="*/ 273178 h 453171"/>
                <a:gd name="connsiteX31" fmla="*/ 427028 w 512434"/>
                <a:gd name="connsiteY31" fmla="*/ 221695 h 453171"/>
                <a:gd name="connsiteX32" fmla="*/ 372270 w 512434"/>
                <a:gd name="connsiteY32" fmla="*/ 275896 h 453171"/>
                <a:gd name="connsiteX33" fmla="*/ 358785 w 512434"/>
                <a:gd name="connsiteY33" fmla="*/ 272636 h 453171"/>
                <a:gd name="connsiteX34" fmla="*/ 341622 w 512434"/>
                <a:gd name="connsiteY34" fmla="*/ 279564 h 453171"/>
                <a:gd name="connsiteX35" fmla="*/ 283596 w 512434"/>
                <a:gd name="connsiteY35" fmla="*/ 238404 h 453171"/>
                <a:gd name="connsiteX36" fmla="*/ 266433 w 512434"/>
                <a:gd name="connsiteY36" fmla="*/ 238404 h 453171"/>
                <a:gd name="connsiteX37" fmla="*/ 270111 w 512434"/>
                <a:gd name="connsiteY37" fmla="*/ 255520 h 453171"/>
                <a:gd name="connsiteX38" fmla="*/ 331406 w 512434"/>
                <a:gd name="connsiteY38" fmla="*/ 303200 h 453171"/>
                <a:gd name="connsiteX39" fmla="*/ 358785 w 512434"/>
                <a:gd name="connsiteY39" fmla="*/ 327245 h 453171"/>
                <a:gd name="connsiteX40" fmla="*/ 386164 w 512434"/>
                <a:gd name="connsiteY40" fmla="*/ 299940 h 453171"/>
                <a:gd name="connsiteX41" fmla="*/ 386164 w 512434"/>
                <a:gd name="connsiteY41" fmla="*/ 296680 h 453171"/>
                <a:gd name="connsiteX42" fmla="*/ 444191 w 512434"/>
                <a:gd name="connsiteY42" fmla="*/ 238404 h 453171"/>
                <a:gd name="connsiteX43" fmla="*/ 444191 w 512434"/>
                <a:gd name="connsiteY43" fmla="*/ 221695 h 453171"/>
                <a:gd name="connsiteX44" fmla="*/ 427028 w 512434"/>
                <a:gd name="connsiteY44" fmla="*/ 221695 h 453171"/>
                <a:gd name="connsiteX45" fmla="*/ 358785 w 512434"/>
                <a:gd name="connsiteY45" fmla="*/ 163826 h 453171"/>
                <a:gd name="connsiteX46" fmla="*/ 345300 w 512434"/>
                <a:gd name="connsiteY46" fmla="*/ 177274 h 453171"/>
                <a:gd name="connsiteX47" fmla="*/ 358785 w 512434"/>
                <a:gd name="connsiteY47" fmla="*/ 190723 h 453171"/>
                <a:gd name="connsiteX48" fmla="*/ 372270 w 512434"/>
                <a:gd name="connsiteY48" fmla="*/ 177274 h 453171"/>
                <a:gd name="connsiteX49" fmla="*/ 358785 w 512434"/>
                <a:gd name="connsiteY49" fmla="*/ 163826 h 453171"/>
                <a:gd name="connsiteX50" fmla="*/ 151153 w 512434"/>
                <a:gd name="connsiteY50" fmla="*/ 156592 h 453171"/>
                <a:gd name="connsiteX51" fmla="*/ 195731 w 512434"/>
                <a:gd name="connsiteY51" fmla="*/ 156592 h 453171"/>
                <a:gd name="connsiteX52" fmla="*/ 195731 w 512434"/>
                <a:gd name="connsiteY52" fmla="*/ 201182 h 453171"/>
                <a:gd name="connsiteX53" fmla="*/ 151153 w 512434"/>
                <a:gd name="connsiteY53" fmla="*/ 201182 h 453171"/>
                <a:gd name="connsiteX54" fmla="*/ 37595 w 512434"/>
                <a:gd name="connsiteY54" fmla="*/ 102289 h 453171"/>
                <a:gd name="connsiteX55" fmla="*/ 37595 w 512434"/>
                <a:gd name="connsiteY55" fmla="*/ 374925 h 453171"/>
                <a:gd name="connsiteX56" fmla="*/ 228838 w 512434"/>
                <a:gd name="connsiteY56" fmla="*/ 374925 h 453171"/>
                <a:gd name="connsiteX57" fmla="*/ 208406 w 512434"/>
                <a:gd name="connsiteY57" fmla="*/ 299940 h 453171"/>
                <a:gd name="connsiteX58" fmla="*/ 246001 w 512434"/>
                <a:gd name="connsiteY58" fmla="*/ 201318 h 453171"/>
                <a:gd name="connsiteX59" fmla="*/ 225569 w 512434"/>
                <a:gd name="connsiteY59" fmla="*/ 201318 h 453171"/>
                <a:gd name="connsiteX60" fmla="*/ 225569 w 512434"/>
                <a:gd name="connsiteY60" fmla="*/ 156898 h 453171"/>
                <a:gd name="connsiteX61" fmla="*/ 270111 w 512434"/>
                <a:gd name="connsiteY61" fmla="*/ 156898 h 453171"/>
                <a:gd name="connsiteX62" fmla="*/ 270111 w 512434"/>
                <a:gd name="connsiteY62" fmla="*/ 177274 h 453171"/>
                <a:gd name="connsiteX63" fmla="*/ 358785 w 512434"/>
                <a:gd name="connsiteY63" fmla="*/ 149970 h 453171"/>
                <a:gd name="connsiteX64" fmla="*/ 382895 w 512434"/>
                <a:gd name="connsiteY64" fmla="*/ 149970 h 453171"/>
                <a:gd name="connsiteX65" fmla="*/ 382895 w 512434"/>
                <a:gd name="connsiteY65" fmla="*/ 102289 h 453171"/>
                <a:gd name="connsiteX66" fmla="*/ 37595 w 512434"/>
                <a:gd name="connsiteY66" fmla="*/ 102289 h 453171"/>
                <a:gd name="connsiteX67" fmla="*/ 136894 w 512434"/>
                <a:gd name="connsiteY67" fmla="*/ 30564 h 453171"/>
                <a:gd name="connsiteX68" fmla="*/ 136894 w 512434"/>
                <a:gd name="connsiteY68" fmla="*/ 68057 h 453171"/>
                <a:gd name="connsiteX69" fmla="*/ 283596 w 512434"/>
                <a:gd name="connsiteY69" fmla="*/ 68057 h 453171"/>
                <a:gd name="connsiteX70" fmla="*/ 283596 w 512434"/>
                <a:gd name="connsiteY70" fmla="*/ 30564 h 453171"/>
                <a:gd name="connsiteX71" fmla="*/ 136894 w 512434"/>
                <a:gd name="connsiteY71" fmla="*/ 30564 h 453171"/>
                <a:gd name="connsiteX72" fmla="*/ 30648 w 512434"/>
                <a:gd name="connsiteY72" fmla="*/ 0 h 453171"/>
                <a:gd name="connsiteX73" fmla="*/ 389433 w 512434"/>
                <a:gd name="connsiteY73" fmla="*/ 0 h 453171"/>
                <a:gd name="connsiteX74" fmla="*/ 420490 w 512434"/>
                <a:gd name="connsiteY74" fmla="*/ 30564 h 453171"/>
                <a:gd name="connsiteX75" fmla="*/ 420490 w 512434"/>
                <a:gd name="connsiteY75" fmla="*/ 163826 h 453171"/>
                <a:gd name="connsiteX76" fmla="*/ 512434 w 512434"/>
                <a:gd name="connsiteY76" fmla="*/ 299940 h 453171"/>
                <a:gd name="connsiteX77" fmla="*/ 358785 w 512434"/>
                <a:gd name="connsiteY77" fmla="*/ 453171 h 453171"/>
                <a:gd name="connsiteX78" fmla="*/ 263164 w 512434"/>
                <a:gd name="connsiteY78" fmla="*/ 419346 h 453171"/>
                <a:gd name="connsiteX79" fmla="*/ 30648 w 512434"/>
                <a:gd name="connsiteY79" fmla="*/ 419346 h 453171"/>
                <a:gd name="connsiteX80" fmla="*/ 0 w 512434"/>
                <a:gd name="connsiteY80" fmla="*/ 388374 h 453171"/>
                <a:gd name="connsiteX81" fmla="*/ 0 w 512434"/>
                <a:gd name="connsiteY81" fmla="*/ 30564 h 453171"/>
                <a:gd name="connsiteX82" fmla="*/ 30648 w 512434"/>
                <a:gd name="connsiteY82" fmla="*/ 0 h 4531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</a:cxnLst>
              <a:rect l="l" t="t" r="r" b="b"/>
              <a:pathLst>
                <a:path w="512434" h="453171">
                  <a:moveTo>
                    <a:pt x="358785" y="409158"/>
                  </a:moveTo>
                  <a:cubicBezTo>
                    <a:pt x="351838" y="409158"/>
                    <a:pt x="345300" y="415678"/>
                    <a:pt x="345300" y="425866"/>
                  </a:cubicBezTo>
                  <a:cubicBezTo>
                    <a:pt x="345300" y="432794"/>
                    <a:pt x="351838" y="439722"/>
                    <a:pt x="358785" y="439722"/>
                  </a:cubicBezTo>
                  <a:cubicBezTo>
                    <a:pt x="365732" y="439722"/>
                    <a:pt x="372270" y="432794"/>
                    <a:pt x="372270" y="425866"/>
                  </a:cubicBezTo>
                  <a:cubicBezTo>
                    <a:pt x="372270" y="415678"/>
                    <a:pt x="365732" y="409158"/>
                    <a:pt x="358785" y="409158"/>
                  </a:cubicBezTo>
                  <a:close/>
                  <a:moveTo>
                    <a:pt x="151153" y="300585"/>
                  </a:moveTo>
                  <a:lnTo>
                    <a:pt x="195731" y="300585"/>
                  </a:lnTo>
                  <a:lnTo>
                    <a:pt x="195731" y="345175"/>
                  </a:lnTo>
                  <a:lnTo>
                    <a:pt x="151153" y="345175"/>
                  </a:lnTo>
                  <a:close/>
                  <a:moveTo>
                    <a:pt x="71978" y="300585"/>
                  </a:moveTo>
                  <a:lnTo>
                    <a:pt x="120152" y="300585"/>
                  </a:lnTo>
                  <a:lnTo>
                    <a:pt x="120152" y="345175"/>
                  </a:lnTo>
                  <a:lnTo>
                    <a:pt x="71978" y="345175"/>
                  </a:lnTo>
                  <a:close/>
                  <a:moveTo>
                    <a:pt x="481786" y="286492"/>
                  </a:moveTo>
                  <a:cubicBezTo>
                    <a:pt x="474839" y="286492"/>
                    <a:pt x="468300" y="293012"/>
                    <a:pt x="468300" y="299940"/>
                  </a:cubicBezTo>
                  <a:cubicBezTo>
                    <a:pt x="468300" y="310128"/>
                    <a:pt x="474839" y="313389"/>
                    <a:pt x="481786" y="313389"/>
                  </a:cubicBezTo>
                  <a:cubicBezTo>
                    <a:pt x="492002" y="313389"/>
                    <a:pt x="498948" y="310128"/>
                    <a:pt x="498948" y="299940"/>
                  </a:cubicBezTo>
                  <a:cubicBezTo>
                    <a:pt x="498948" y="293012"/>
                    <a:pt x="492002" y="286492"/>
                    <a:pt x="481786" y="286492"/>
                  </a:cubicBezTo>
                  <a:close/>
                  <a:moveTo>
                    <a:pt x="235785" y="286492"/>
                  </a:moveTo>
                  <a:cubicBezTo>
                    <a:pt x="228838" y="286492"/>
                    <a:pt x="222300" y="293012"/>
                    <a:pt x="222300" y="299940"/>
                  </a:cubicBezTo>
                  <a:cubicBezTo>
                    <a:pt x="222300" y="310128"/>
                    <a:pt x="228838" y="313389"/>
                    <a:pt x="235785" y="313389"/>
                  </a:cubicBezTo>
                  <a:cubicBezTo>
                    <a:pt x="242732" y="313389"/>
                    <a:pt x="249270" y="310128"/>
                    <a:pt x="249270" y="299940"/>
                  </a:cubicBezTo>
                  <a:cubicBezTo>
                    <a:pt x="249270" y="293012"/>
                    <a:pt x="242732" y="286492"/>
                    <a:pt x="235785" y="286492"/>
                  </a:cubicBezTo>
                  <a:close/>
                  <a:moveTo>
                    <a:pt x="151153" y="228588"/>
                  </a:moveTo>
                  <a:lnTo>
                    <a:pt x="195731" y="228588"/>
                  </a:lnTo>
                  <a:lnTo>
                    <a:pt x="195731" y="273178"/>
                  </a:lnTo>
                  <a:lnTo>
                    <a:pt x="151153" y="273178"/>
                  </a:lnTo>
                  <a:close/>
                  <a:moveTo>
                    <a:pt x="71978" y="228588"/>
                  </a:moveTo>
                  <a:lnTo>
                    <a:pt x="120152" y="228588"/>
                  </a:lnTo>
                  <a:lnTo>
                    <a:pt x="120152" y="273178"/>
                  </a:lnTo>
                  <a:lnTo>
                    <a:pt x="71978" y="273178"/>
                  </a:lnTo>
                  <a:close/>
                  <a:moveTo>
                    <a:pt x="427028" y="221695"/>
                  </a:moveTo>
                  <a:cubicBezTo>
                    <a:pt x="427028" y="221695"/>
                    <a:pt x="427028" y="221695"/>
                    <a:pt x="372270" y="275896"/>
                  </a:cubicBezTo>
                  <a:cubicBezTo>
                    <a:pt x="369001" y="275896"/>
                    <a:pt x="365732" y="272636"/>
                    <a:pt x="358785" y="272636"/>
                  </a:cubicBezTo>
                  <a:cubicBezTo>
                    <a:pt x="351838" y="272636"/>
                    <a:pt x="345300" y="275896"/>
                    <a:pt x="341622" y="279564"/>
                  </a:cubicBezTo>
                  <a:cubicBezTo>
                    <a:pt x="341622" y="279564"/>
                    <a:pt x="341622" y="279564"/>
                    <a:pt x="283596" y="238404"/>
                  </a:cubicBezTo>
                  <a:cubicBezTo>
                    <a:pt x="280327" y="231883"/>
                    <a:pt x="270111" y="235143"/>
                    <a:pt x="266433" y="238404"/>
                  </a:cubicBezTo>
                  <a:cubicBezTo>
                    <a:pt x="263164" y="242071"/>
                    <a:pt x="266433" y="252260"/>
                    <a:pt x="270111" y="255520"/>
                  </a:cubicBezTo>
                  <a:cubicBezTo>
                    <a:pt x="270111" y="255520"/>
                    <a:pt x="270111" y="255520"/>
                    <a:pt x="331406" y="303200"/>
                  </a:cubicBezTo>
                  <a:cubicBezTo>
                    <a:pt x="331406" y="317056"/>
                    <a:pt x="345300" y="327245"/>
                    <a:pt x="358785" y="327245"/>
                  </a:cubicBezTo>
                  <a:cubicBezTo>
                    <a:pt x="375948" y="327245"/>
                    <a:pt x="386164" y="317056"/>
                    <a:pt x="386164" y="299940"/>
                  </a:cubicBezTo>
                  <a:lnTo>
                    <a:pt x="386164" y="296680"/>
                  </a:lnTo>
                  <a:cubicBezTo>
                    <a:pt x="386164" y="296680"/>
                    <a:pt x="386164" y="296680"/>
                    <a:pt x="444191" y="238404"/>
                  </a:cubicBezTo>
                  <a:cubicBezTo>
                    <a:pt x="447869" y="231883"/>
                    <a:pt x="451138" y="224955"/>
                    <a:pt x="444191" y="221695"/>
                  </a:cubicBezTo>
                  <a:cubicBezTo>
                    <a:pt x="440922" y="218027"/>
                    <a:pt x="433975" y="218027"/>
                    <a:pt x="427028" y="221695"/>
                  </a:cubicBezTo>
                  <a:close/>
                  <a:moveTo>
                    <a:pt x="358785" y="163826"/>
                  </a:moveTo>
                  <a:cubicBezTo>
                    <a:pt x="351838" y="163826"/>
                    <a:pt x="345300" y="170346"/>
                    <a:pt x="345300" y="177274"/>
                  </a:cubicBezTo>
                  <a:cubicBezTo>
                    <a:pt x="345300" y="184202"/>
                    <a:pt x="351838" y="190723"/>
                    <a:pt x="358785" y="190723"/>
                  </a:cubicBezTo>
                  <a:cubicBezTo>
                    <a:pt x="365732" y="190723"/>
                    <a:pt x="372270" y="184202"/>
                    <a:pt x="372270" y="177274"/>
                  </a:cubicBezTo>
                  <a:cubicBezTo>
                    <a:pt x="372270" y="170346"/>
                    <a:pt x="365732" y="163826"/>
                    <a:pt x="358785" y="163826"/>
                  </a:cubicBezTo>
                  <a:close/>
                  <a:moveTo>
                    <a:pt x="151153" y="156592"/>
                  </a:moveTo>
                  <a:lnTo>
                    <a:pt x="195731" y="156592"/>
                  </a:lnTo>
                  <a:lnTo>
                    <a:pt x="195731" y="201182"/>
                  </a:lnTo>
                  <a:lnTo>
                    <a:pt x="151153" y="201182"/>
                  </a:lnTo>
                  <a:close/>
                  <a:moveTo>
                    <a:pt x="37595" y="102289"/>
                  </a:moveTo>
                  <a:lnTo>
                    <a:pt x="37595" y="374925"/>
                  </a:lnTo>
                  <a:cubicBezTo>
                    <a:pt x="37595" y="374925"/>
                    <a:pt x="37595" y="374925"/>
                    <a:pt x="228838" y="374925"/>
                  </a:cubicBezTo>
                  <a:cubicBezTo>
                    <a:pt x="215353" y="354549"/>
                    <a:pt x="208406" y="327245"/>
                    <a:pt x="208406" y="299940"/>
                  </a:cubicBezTo>
                  <a:cubicBezTo>
                    <a:pt x="208406" y="262448"/>
                    <a:pt x="222300" y="228215"/>
                    <a:pt x="246001" y="201318"/>
                  </a:cubicBezTo>
                  <a:cubicBezTo>
                    <a:pt x="246001" y="201318"/>
                    <a:pt x="246001" y="201318"/>
                    <a:pt x="225569" y="201318"/>
                  </a:cubicBezTo>
                  <a:cubicBezTo>
                    <a:pt x="225569" y="201318"/>
                    <a:pt x="225569" y="201318"/>
                    <a:pt x="225569" y="156898"/>
                  </a:cubicBezTo>
                  <a:cubicBezTo>
                    <a:pt x="225569" y="156898"/>
                    <a:pt x="225569" y="156898"/>
                    <a:pt x="270111" y="156898"/>
                  </a:cubicBezTo>
                  <a:cubicBezTo>
                    <a:pt x="270111" y="156898"/>
                    <a:pt x="270111" y="156898"/>
                    <a:pt x="270111" y="177274"/>
                  </a:cubicBezTo>
                  <a:cubicBezTo>
                    <a:pt x="293812" y="160158"/>
                    <a:pt x="324868" y="149970"/>
                    <a:pt x="358785" y="149970"/>
                  </a:cubicBezTo>
                  <a:cubicBezTo>
                    <a:pt x="365732" y="149970"/>
                    <a:pt x="375948" y="149970"/>
                    <a:pt x="382895" y="149970"/>
                  </a:cubicBezTo>
                  <a:cubicBezTo>
                    <a:pt x="382895" y="149970"/>
                    <a:pt x="382895" y="149970"/>
                    <a:pt x="382895" y="102289"/>
                  </a:cubicBezTo>
                  <a:cubicBezTo>
                    <a:pt x="382895" y="102289"/>
                    <a:pt x="382895" y="102289"/>
                    <a:pt x="37595" y="102289"/>
                  </a:cubicBezTo>
                  <a:close/>
                  <a:moveTo>
                    <a:pt x="136894" y="30564"/>
                  </a:moveTo>
                  <a:lnTo>
                    <a:pt x="136894" y="68057"/>
                  </a:lnTo>
                  <a:cubicBezTo>
                    <a:pt x="136894" y="68057"/>
                    <a:pt x="136894" y="68057"/>
                    <a:pt x="283596" y="68057"/>
                  </a:cubicBezTo>
                  <a:cubicBezTo>
                    <a:pt x="283596" y="68057"/>
                    <a:pt x="283596" y="68057"/>
                    <a:pt x="283596" y="30564"/>
                  </a:cubicBezTo>
                  <a:cubicBezTo>
                    <a:pt x="283596" y="30564"/>
                    <a:pt x="283596" y="30564"/>
                    <a:pt x="136894" y="30564"/>
                  </a:cubicBezTo>
                  <a:close/>
                  <a:moveTo>
                    <a:pt x="30648" y="0"/>
                  </a:moveTo>
                  <a:cubicBezTo>
                    <a:pt x="30648" y="0"/>
                    <a:pt x="30648" y="0"/>
                    <a:pt x="389433" y="0"/>
                  </a:cubicBezTo>
                  <a:cubicBezTo>
                    <a:pt x="406596" y="0"/>
                    <a:pt x="420490" y="13856"/>
                    <a:pt x="420490" y="30564"/>
                  </a:cubicBezTo>
                  <a:cubicBezTo>
                    <a:pt x="420490" y="30564"/>
                    <a:pt x="420490" y="30564"/>
                    <a:pt x="420490" y="163826"/>
                  </a:cubicBezTo>
                  <a:cubicBezTo>
                    <a:pt x="474839" y="187463"/>
                    <a:pt x="512434" y="238404"/>
                    <a:pt x="512434" y="299940"/>
                  </a:cubicBezTo>
                  <a:cubicBezTo>
                    <a:pt x="512434" y="385113"/>
                    <a:pt x="444191" y="453171"/>
                    <a:pt x="358785" y="453171"/>
                  </a:cubicBezTo>
                  <a:cubicBezTo>
                    <a:pt x="324868" y="453171"/>
                    <a:pt x="290543" y="439722"/>
                    <a:pt x="263164" y="419346"/>
                  </a:cubicBezTo>
                  <a:cubicBezTo>
                    <a:pt x="263164" y="419346"/>
                    <a:pt x="263164" y="419346"/>
                    <a:pt x="30648" y="419346"/>
                  </a:cubicBezTo>
                  <a:cubicBezTo>
                    <a:pt x="13894" y="419346"/>
                    <a:pt x="0" y="405490"/>
                    <a:pt x="0" y="388374"/>
                  </a:cubicBezTo>
                  <a:cubicBezTo>
                    <a:pt x="0" y="388374"/>
                    <a:pt x="0" y="388374"/>
                    <a:pt x="0" y="30564"/>
                  </a:cubicBezTo>
                  <a:cubicBezTo>
                    <a:pt x="0" y="13856"/>
                    <a:pt x="13894" y="0"/>
                    <a:pt x="30648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square" anchor="ctr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Gen Jyuu Gothic Monospace Regul" panose="020B0309020203020207" pitchFamily="49" charset="-128"/>
              </a:endParaRPr>
            </a:p>
          </p:txBody>
        </p:sp>
        <p:sp>
          <p:nvSpPr>
            <p:cNvPr id="24" name="Freeform 34">
              <a:extLst>
                <a:ext uri="{FF2B5EF4-FFF2-40B4-BE49-F238E27FC236}">
                  <a16:creationId xmlns:a16="http://schemas.microsoft.com/office/drawing/2014/main" id="{29BAE427-2C7E-D56D-2699-B76BC1FD7ADD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2555245" y="2285213"/>
              <a:ext cx="288149" cy="344871"/>
            </a:xfrm>
            <a:custGeom>
              <a:avLst/>
              <a:gdLst>
                <a:gd name="connsiteX0" fmla="*/ 206367 w 449768"/>
                <a:gd name="connsiteY0" fmla="*/ 423375 h 538305"/>
                <a:gd name="connsiteX1" fmla="*/ 208536 w 449768"/>
                <a:gd name="connsiteY1" fmla="*/ 434347 h 538305"/>
                <a:gd name="connsiteX2" fmla="*/ 136133 w 449768"/>
                <a:gd name="connsiteY2" fmla="*/ 527584 h 538305"/>
                <a:gd name="connsiteX3" fmla="*/ 120760 w 449768"/>
                <a:gd name="connsiteY3" fmla="*/ 517169 h 538305"/>
                <a:gd name="connsiteX4" fmla="*/ 192667 w 449768"/>
                <a:gd name="connsiteY4" fmla="*/ 423933 h 538305"/>
                <a:gd name="connsiteX5" fmla="*/ 206367 w 449768"/>
                <a:gd name="connsiteY5" fmla="*/ 423375 h 538305"/>
                <a:gd name="connsiteX6" fmla="*/ 158371 w 449768"/>
                <a:gd name="connsiteY6" fmla="*/ 386315 h 538305"/>
                <a:gd name="connsiteX7" fmla="*/ 160292 w 449768"/>
                <a:gd name="connsiteY7" fmla="*/ 397002 h 538305"/>
                <a:gd name="connsiteX8" fmla="*/ 51725 w 449768"/>
                <a:gd name="connsiteY8" fmla="*/ 536376 h 538305"/>
                <a:gd name="connsiteX9" fmla="*/ 41315 w 449768"/>
                <a:gd name="connsiteY9" fmla="*/ 525997 h 538305"/>
                <a:gd name="connsiteX10" fmla="*/ 144924 w 449768"/>
                <a:gd name="connsiteY10" fmla="*/ 387118 h 538305"/>
                <a:gd name="connsiteX11" fmla="*/ 158371 w 449768"/>
                <a:gd name="connsiteY11" fmla="*/ 386315 h 538305"/>
                <a:gd name="connsiteX12" fmla="*/ 112005 w 449768"/>
                <a:gd name="connsiteY12" fmla="*/ 349971 h 538305"/>
                <a:gd name="connsiteX13" fmla="*/ 113740 w 449768"/>
                <a:gd name="connsiteY13" fmla="*/ 362927 h 538305"/>
                <a:gd name="connsiteX14" fmla="*/ 41338 w 449768"/>
                <a:gd name="connsiteY14" fmla="*/ 455221 h 538305"/>
                <a:gd name="connsiteX15" fmla="*/ 25965 w 449768"/>
                <a:gd name="connsiteY15" fmla="*/ 444857 h 538305"/>
                <a:gd name="connsiteX16" fmla="*/ 98367 w 449768"/>
                <a:gd name="connsiteY16" fmla="*/ 352562 h 538305"/>
                <a:gd name="connsiteX17" fmla="*/ 112005 w 449768"/>
                <a:gd name="connsiteY17" fmla="*/ 349971 h 538305"/>
                <a:gd name="connsiteX18" fmla="*/ 287508 w 449768"/>
                <a:gd name="connsiteY18" fmla="*/ 153269 h 538305"/>
                <a:gd name="connsiteX19" fmla="*/ 261020 w 449768"/>
                <a:gd name="connsiteY19" fmla="*/ 165441 h 538305"/>
                <a:gd name="connsiteX20" fmla="*/ 255548 w 449768"/>
                <a:gd name="connsiteY20" fmla="*/ 175874 h 538305"/>
                <a:gd name="connsiteX21" fmla="*/ 276441 w 449768"/>
                <a:gd name="connsiteY21" fmla="*/ 232511 h 538305"/>
                <a:gd name="connsiteX22" fmla="*/ 328174 w 449768"/>
                <a:gd name="connsiteY22" fmla="*/ 227543 h 538305"/>
                <a:gd name="connsiteX23" fmla="*/ 333645 w 449768"/>
                <a:gd name="connsiteY23" fmla="*/ 217110 h 538305"/>
                <a:gd name="connsiteX24" fmla="*/ 317727 w 449768"/>
                <a:gd name="connsiteY24" fmla="*/ 160472 h 538305"/>
                <a:gd name="connsiteX25" fmla="*/ 287508 w 449768"/>
                <a:gd name="connsiteY25" fmla="*/ 153269 h 538305"/>
                <a:gd name="connsiteX26" fmla="*/ 437111 w 449768"/>
                <a:gd name="connsiteY26" fmla="*/ 0 h 538305"/>
                <a:gd name="connsiteX27" fmla="*/ 442086 w 449768"/>
                <a:gd name="connsiteY27" fmla="*/ 0 h 538305"/>
                <a:gd name="connsiteX28" fmla="*/ 447557 w 449768"/>
                <a:gd name="connsiteY28" fmla="*/ 4968 h 538305"/>
                <a:gd name="connsiteX29" fmla="*/ 447557 w 449768"/>
                <a:gd name="connsiteY29" fmla="*/ 9937 h 538305"/>
                <a:gd name="connsiteX30" fmla="*/ 447557 w 449768"/>
                <a:gd name="connsiteY30" fmla="*/ 20370 h 538305"/>
                <a:gd name="connsiteX31" fmla="*/ 447557 w 449768"/>
                <a:gd name="connsiteY31" fmla="*/ 46204 h 538305"/>
                <a:gd name="connsiteX32" fmla="*/ 442086 w 449768"/>
                <a:gd name="connsiteY32" fmla="*/ 103338 h 538305"/>
                <a:gd name="connsiteX33" fmla="*/ 442086 w 449768"/>
                <a:gd name="connsiteY33" fmla="*/ 113771 h 538305"/>
                <a:gd name="connsiteX34" fmla="*/ 437111 w 449768"/>
                <a:gd name="connsiteY34" fmla="*/ 134141 h 538305"/>
                <a:gd name="connsiteX35" fmla="*/ 421194 w 449768"/>
                <a:gd name="connsiteY35" fmla="*/ 175874 h 538305"/>
                <a:gd name="connsiteX36" fmla="*/ 354040 w 449768"/>
                <a:gd name="connsiteY36" fmla="*/ 289645 h 538305"/>
                <a:gd name="connsiteX37" fmla="*/ 344091 w 449768"/>
                <a:gd name="connsiteY37" fmla="*/ 325913 h 538305"/>
                <a:gd name="connsiteX38" fmla="*/ 276441 w 449768"/>
                <a:gd name="connsiteY38" fmla="*/ 506754 h 538305"/>
                <a:gd name="connsiteX39" fmla="*/ 261020 w 449768"/>
                <a:gd name="connsiteY39" fmla="*/ 496321 h 538305"/>
                <a:gd name="connsiteX40" fmla="*/ 17278 w 449768"/>
                <a:gd name="connsiteY40" fmla="*/ 310511 h 538305"/>
                <a:gd name="connsiteX41" fmla="*/ 1858 w 449768"/>
                <a:gd name="connsiteY41" fmla="*/ 289645 h 538305"/>
                <a:gd name="connsiteX42" fmla="*/ 162528 w 449768"/>
                <a:gd name="connsiteY42" fmla="*/ 186307 h 538305"/>
                <a:gd name="connsiteX43" fmla="*/ 193369 w 449768"/>
                <a:gd name="connsiteY43" fmla="*/ 165441 h 538305"/>
                <a:gd name="connsiteX44" fmla="*/ 312753 w 449768"/>
                <a:gd name="connsiteY44" fmla="*/ 51669 h 538305"/>
                <a:gd name="connsiteX45" fmla="*/ 400799 w 449768"/>
                <a:gd name="connsiteY45" fmla="*/ 9937 h 538305"/>
                <a:gd name="connsiteX46" fmla="*/ 426665 w 449768"/>
                <a:gd name="connsiteY46" fmla="*/ 4968 h 538305"/>
                <a:gd name="connsiteX47" fmla="*/ 437111 w 449768"/>
                <a:gd name="connsiteY47" fmla="*/ 0 h 5383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</a:cxnLst>
              <a:rect l="l" t="t" r="r" b="b"/>
              <a:pathLst>
                <a:path w="449768" h="538305">
                  <a:moveTo>
                    <a:pt x="206367" y="423375"/>
                  </a:moveTo>
                  <a:cubicBezTo>
                    <a:pt x="209652" y="425297"/>
                    <a:pt x="211016" y="429140"/>
                    <a:pt x="208536" y="434347"/>
                  </a:cubicBezTo>
                  <a:cubicBezTo>
                    <a:pt x="198122" y="460136"/>
                    <a:pt x="172335" y="506754"/>
                    <a:pt x="136133" y="527584"/>
                  </a:cubicBezTo>
                  <a:cubicBezTo>
                    <a:pt x="125719" y="532543"/>
                    <a:pt x="115305" y="527584"/>
                    <a:pt x="120760" y="517169"/>
                  </a:cubicBezTo>
                  <a:cubicBezTo>
                    <a:pt x="130678" y="491380"/>
                    <a:pt x="151507" y="450217"/>
                    <a:pt x="192667" y="423933"/>
                  </a:cubicBezTo>
                  <a:cubicBezTo>
                    <a:pt x="197874" y="421453"/>
                    <a:pt x="203081" y="421453"/>
                    <a:pt x="206367" y="423375"/>
                  </a:cubicBezTo>
                  <a:close/>
                  <a:moveTo>
                    <a:pt x="158371" y="386315"/>
                  </a:moveTo>
                  <a:cubicBezTo>
                    <a:pt x="161532" y="388230"/>
                    <a:pt x="162771" y="392060"/>
                    <a:pt x="160292" y="397002"/>
                  </a:cubicBezTo>
                  <a:cubicBezTo>
                    <a:pt x="144924" y="433081"/>
                    <a:pt x="113693" y="500297"/>
                    <a:pt x="51725" y="536376"/>
                  </a:cubicBezTo>
                  <a:cubicBezTo>
                    <a:pt x="41315" y="541318"/>
                    <a:pt x="36357" y="536376"/>
                    <a:pt x="41315" y="525997"/>
                  </a:cubicBezTo>
                  <a:cubicBezTo>
                    <a:pt x="51725" y="489918"/>
                    <a:pt x="82957" y="422702"/>
                    <a:pt x="144924" y="387118"/>
                  </a:cubicBezTo>
                  <a:cubicBezTo>
                    <a:pt x="150130" y="384399"/>
                    <a:pt x="155211" y="384399"/>
                    <a:pt x="158371" y="386315"/>
                  </a:cubicBezTo>
                  <a:close/>
                  <a:moveTo>
                    <a:pt x="112005" y="349971"/>
                  </a:moveTo>
                  <a:cubicBezTo>
                    <a:pt x="115228" y="352562"/>
                    <a:pt x="116468" y="357744"/>
                    <a:pt x="113740" y="362927"/>
                  </a:cubicBezTo>
                  <a:cubicBezTo>
                    <a:pt x="103326" y="388591"/>
                    <a:pt x="77539" y="429556"/>
                    <a:pt x="41338" y="455221"/>
                  </a:cubicBezTo>
                  <a:cubicBezTo>
                    <a:pt x="25965" y="460157"/>
                    <a:pt x="21006" y="455221"/>
                    <a:pt x="25965" y="444857"/>
                  </a:cubicBezTo>
                  <a:cubicBezTo>
                    <a:pt x="36379" y="419192"/>
                    <a:pt x="57207" y="378227"/>
                    <a:pt x="98367" y="352562"/>
                  </a:cubicBezTo>
                  <a:cubicBezTo>
                    <a:pt x="103574" y="347380"/>
                    <a:pt x="108781" y="347380"/>
                    <a:pt x="112005" y="349971"/>
                  </a:cubicBezTo>
                  <a:close/>
                  <a:moveTo>
                    <a:pt x="287508" y="153269"/>
                  </a:moveTo>
                  <a:cubicBezTo>
                    <a:pt x="277809" y="153890"/>
                    <a:pt x="268730" y="157740"/>
                    <a:pt x="261020" y="165441"/>
                  </a:cubicBezTo>
                  <a:cubicBezTo>
                    <a:pt x="261020" y="170409"/>
                    <a:pt x="261020" y="170409"/>
                    <a:pt x="255548" y="175874"/>
                  </a:cubicBezTo>
                  <a:cubicBezTo>
                    <a:pt x="245600" y="196243"/>
                    <a:pt x="250574" y="222575"/>
                    <a:pt x="276441" y="232511"/>
                  </a:cubicBezTo>
                  <a:cubicBezTo>
                    <a:pt x="291861" y="242944"/>
                    <a:pt x="317727" y="242944"/>
                    <a:pt x="328174" y="227543"/>
                  </a:cubicBezTo>
                  <a:cubicBezTo>
                    <a:pt x="333645" y="222575"/>
                    <a:pt x="333645" y="222575"/>
                    <a:pt x="333645" y="217110"/>
                  </a:cubicBezTo>
                  <a:cubicBezTo>
                    <a:pt x="349066" y="196243"/>
                    <a:pt x="338620" y="170409"/>
                    <a:pt x="317727" y="160472"/>
                  </a:cubicBezTo>
                  <a:cubicBezTo>
                    <a:pt x="307530" y="155256"/>
                    <a:pt x="297208" y="152648"/>
                    <a:pt x="287508" y="153269"/>
                  </a:cubicBezTo>
                  <a:close/>
                  <a:moveTo>
                    <a:pt x="437111" y="0"/>
                  </a:moveTo>
                  <a:lnTo>
                    <a:pt x="442086" y="0"/>
                  </a:lnTo>
                  <a:cubicBezTo>
                    <a:pt x="447557" y="0"/>
                    <a:pt x="452532" y="0"/>
                    <a:pt x="447557" y="4968"/>
                  </a:cubicBezTo>
                  <a:lnTo>
                    <a:pt x="447557" y="9937"/>
                  </a:lnTo>
                  <a:cubicBezTo>
                    <a:pt x="452532" y="15402"/>
                    <a:pt x="447557" y="15402"/>
                    <a:pt x="447557" y="20370"/>
                  </a:cubicBezTo>
                  <a:cubicBezTo>
                    <a:pt x="447557" y="25835"/>
                    <a:pt x="447557" y="36268"/>
                    <a:pt x="447557" y="46204"/>
                  </a:cubicBezTo>
                  <a:cubicBezTo>
                    <a:pt x="447557" y="62102"/>
                    <a:pt x="447557" y="82472"/>
                    <a:pt x="442086" y="103338"/>
                  </a:cubicBezTo>
                  <a:cubicBezTo>
                    <a:pt x="442086" y="108306"/>
                    <a:pt x="442086" y="108306"/>
                    <a:pt x="442086" y="113771"/>
                  </a:cubicBezTo>
                  <a:cubicBezTo>
                    <a:pt x="437111" y="124205"/>
                    <a:pt x="437111" y="129173"/>
                    <a:pt x="437111" y="134141"/>
                  </a:cubicBezTo>
                  <a:cubicBezTo>
                    <a:pt x="431640" y="150039"/>
                    <a:pt x="426665" y="165441"/>
                    <a:pt x="421194" y="175874"/>
                  </a:cubicBezTo>
                  <a:cubicBezTo>
                    <a:pt x="406271" y="212141"/>
                    <a:pt x="385378" y="248409"/>
                    <a:pt x="354040" y="289645"/>
                  </a:cubicBezTo>
                  <a:cubicBezTo>
                    <a:pt x="349066" y="294613"/>
                    <a:pt x="344091" y="315479"/>
                    <a:pt x="344091" y="325913"/>
                  </a:cubicBezTo>
                  <a:cubicBezTo>
                    <a:pt x="354040" y="367148"/>
                    <a:pt x="359512" y="460053"/>
                    <a:pt x="276441" y="506754"/>
                  </a:cubicBezTo>
                  <a:cubicBezTo>
                    <a:pt x="265994" y="517187"/>
                    <a:pt x="255548" y="512219"/>
                    <a:pt x="261020" y="496321"/>
                  </a:cubicBezTo>
                  <a:cubicBezTo>
                    <a:pt x="261020" y="439684"/>
                    <a:pt x="240128" y="305046"/>
                    <a:pt x="17278" y="310511"/>
                  </a:cubicBezTo>
                  <a:cubicBezTo>
                    <a:pt x="1858" y="310511"/>
                    <a:pt x="-3117" y="300078"/>
                    <a:pt x="1858" y="289645"/>
                  </a:cubicBezTo>
                  <a:cubicBezTo>
                    <a:pt x="17278" y="253377"/>
                    <a:pt x="59062" y="180842"/>
                    <a:pt x="162528" y="186307"/>
                  </a:cubicBezTo>
                  <a:cubicBezTo>
                    <a:pt x="172975" y="186307"/>
                    <a:pt x="188395" y="175874"/>
                    <a:pt x="193369" y="165441"/>
                  </a:cubicBezTo>
                  <a:cubicBezTo>
                    <a:pt x="214261" y="139606"/>
                    <a:pt x="250574" y="87937"/>
                    <a:pt x="312753" y="51669"/>
                  </a:cubicBezTo>
                  <a:cubicBezTo>
                    <a:pt x="349066" y="25835"/>
                    <a:pt x="379907" y="15402"/>
                    <a:pt x="400799" y="9937"/>
                  </a:cubicBezTo>
                  <a:cubicBezTo>
                    <a:pt x="416219" y="9937"/>
                    <a:pt x="426665" y="9937"/>
                    <a:pt x="426665" y="4968"/>
                  </a:cubicBezTo>
                  <a:cubicBezTo>
                    <a:pt x="431640" y="4968"/>
                    <a:pt x="431640" y="0"/>
                    <a:pt x="43711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square" anchor="ctr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Gen Jyuu Gothic Monospace Regul" panose="020B0309020203020207" pitchFamily="49" charset="-128"/>
              </a:endParaRPr>
            </a:p>
          </p:txBody>
        </p:sp>
        <p:sp>
          <p:nvSpPr>
            <p:cNvPr id="25" name="Freeform 328">
              <a:extLst>
                <a:ext uri="{FF2B5EF4-FFF2-40B4-BE49-F238E27FC236}">
                  <a16:creationId xmlns:a16="http://schemas.microsoft.com/office/drawing/2014/main" id="{D54D028D-9AEA-2DC1-E5A4-00BB57B06992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4351493" y="4205414"/>
              <a:ext cx="438723" cy="244759"/>
            </a:xfrm>
            <a:custGeom>
              <a:avLst/>
              <a:gdLst>
                <a:gd name="T0" fmla="*/ 585 w 1564"/>
                <a:gd name="T1" fmla="*/ 610 h 871"/>
                <a:gd name="T2" fmla="*/ 451 w 1564"/>
                <a:gd name="T3" fmla="*/ 744 h 871"/>
                <a:gd name="T4" fmla="*/ 585 w 1564"/>
                <a:gd name="T5" fmla="*/ 870 h 871"/>
                <a:gd name="T6" fmla="*/ 710 w 1564"/>
                <a:gd name="T7" fmla="*/ 744 h 871"/>
                <a:gd name="T8" fmla="*/ 585 w 1564"/>
                <a:gd name="T9" fmla="*/ 610 h 871"/>
                <a:gd name="T10" fmla="*/ 585 w 1564"/>
                <a:gd name="T11" fmla="*/ 811 h 871"/>
                <a:gd name="T12" fmla="*/ 518 w 1564"/>
                <a:gd name="T13" fmla="*/ 744 h 871"/>
                <a:gd name="T14" fmla="*/ 585 w 1564"/>
                <a:gd name="T15" fmla="*/ 677 h 871"/>
                <a:gd name="T16" fmla="*/ 643 w 1564"/>
                <a:gd name="T17" fmla="*/ 744 h 871"/>
                <a:gd name="T18" fmla="*/ 585 w 1564"/>
                <a:gd name="T19" fmla="*/ 811 h 871"/>
                <a:gd name="T20" fmla="*/ 1563 w 1564"/>
                <a:gd name="T21" fmla="*/ 519 h 871"/>
                <a:gd name="T22" fmla="*/ 1563 w 1564"/>
                <a:gd name="T23" fmla="*/ 652 h 871"/>
                <a:gd name="T24" fmla="*/ 1505 w 1564"/>
                <a:gd name="T25" fmla="*/ 719 h 871"/>
                <a:gd name="T26" fmla="*/ 1429 w 1564"/>
                <a:gd name="T27" fmla="*/ 719 h 871"/>
                <a:gd name="T28" fmla="*/ 1262 w 1564"/>
                <a:gd name="T29" fmla="*/ 569 h 871"/>
                <a:gd name="T30" fmla="*/ 1095 w 1564"/>
                <a:gd name="T31" fmla="*/ 719 h 871"/>
                <a:gd name="T32" fmla="*/ 752 w 1564"/>
                <a:gd name="T33" fmla="*/ 719 h 871"/>
                <a:gd name="T34" fmla="*/ 585 w 1564"/>
                <a:gd name="T35" fmla="*/ 569 h 871"/>
                <a:gd name="T36" fmla="*/ 409 w 1564"/>
                <a:gd name="T37" fmla="*/ 719 h 871"/>
                <a:gd name="T38" fmla="*/ 326 w 1564"/>
                <a:gd name="T39" fmla="*/ 719 h 871"/>
                <a:gd name="T40" fmla="*/ 267 w 1564"/>
                <a:gd name="T41" fmla="*/ 652 h 871"/>
                <a:gd name="T42" fmla="*/ 267 w 1564"/>
                <a:gd name="T43" fmla="*/ 519 h 871"/>
                <a:gd name="T44" fmla="*/ 1563 w 1564"/>
                <a:gd name="T45" fmla="*/ 519 h 871"/>
                <a:gd name="T46" fmla="*/ 1262 w 1564"/>
                <a:gd name="T47" fmla="*/ 610 h 871"/>
                <a:gd name="T48" fmla="*/ 1128 w 1564"/>
                <a:gd name="T49" fmla="*/ 744 h 871"/>
                <a:gd name="T50" fmla="*/ 1262 w 1564"/>
                <a:gd name="T51" fmla="*/ 870 h 871"/>
                <a:gd name="T52" fmla="*/ 1396 w 1564"/>
                <a:gd name="T53" fmla="*/ 744 h 871"/>
                <a:gd name="T54" fmla="*/ 1262 w 1564"/>
                <a:gd name="T55" fmla="*/ 610 h 871"/>
                <a:gd name="T56" fmla="*/ 1262 w 1564"/>
                <a:gd name="T57" fmla="*/ 811 h 871"/>
                <a:gd name="T58" fmla="*/ 1195 w 1564"/>
                <a:gd name="T59" fmla="*/ 744 h 871"/>
                <a:gd name="T60" fmla="*/ 1262 w 1564"/>
                <a:gd name="T61" fmla="*/ 677 h 871"/>
                <a:gd name="T62" fmla="*/ 1329 w 1564"/>
                <a:gd name="T63" fmla="*/ 744 h 871"/>
                <a:gd name="T64" fmla="*/ 1262 w 1564"/>
                <a:gd name="T65" fmla="*/ 811 h 871"/>
                <a:gd name="T66" fmla="*/ 1538 w 1564"/>
                <a:gd name="T67" fmla="*/ 376 h 871"/>
                <a:gd name="T68" fmla="*/ 1295 w 1564"/>
                <a:gd name="T69" fmla="*/ 134 h 871"/>
                <a:gd name="T70" fmla="*/ 1229 w 1564"/>
                <a:gd name="T71" fmla="*/ 109 h 871"/>
                <a:gd name="T72" fmla="*/ 1112 w 1564"/>
                <a:gd name="T73" fmla="*/ 109 h 871"/>
                <a:gd name="T74" fmla="*/ 1112 w 1564"/>
                <a:gd name="T75" fmla="*/ 59 h 871"/>
                <a:gd name="T76" fmla="*/ 1045 w 1564"/>
                <a:gd name="T77" fmla="*/ 0 h 871"/>
                <a:gd name="T78" fmla="*/ 326 w 1564"/>
                <a:gd name="T79" fmla="*/ 0 h 871"/>
                <a:gd name="T80" fmla="*/ 267 w 1564"/>
                <a:gd name="T81" fmla="*/ 59 h 871"/>
                <a:gd name="T82" fmla="*/ 267 w 1564"/>
                <a:gd name="T83" fmla="*/ 75 h 871"/>
                <a:gd name="T84" fmla="*/ 8 w 1564"/>
                <a:gd name="T85" fmla="*/ 101 h 871"/>
                <a:gd name="T86" fmla="*/ 459 w 1564"/>
                <a:gd name="T87" fmla="*/ 159 h 871"/>
                <a:gd name="T88" fmla="*/ 0 w 1564"/>
                <a:gd name="T89" fmla="*/ 209 h 871"/>
                <a:gd name="T90" fmla="*/ 459 w 1564"/>
                <a:gd name="T91" fmla="*/ 268 h 871"/>
                <a:gd name="T92" fmla="*/ 0 w 1564"/>
                <a:gd name="T93" fmla="*/ 309 h 871"/>
                <a:gd name="T94" fmla="*/ 267 w 1564"/>
                <a:gd name="T95" fmla="*/ 360 h 871"/>
                <a:gd name="T96" fmla="*/ 267 w 1564"/>
                <a:gd name="T97" fmla="*/ 485 h 871"/>
                <a:gd name="T98" fmla="*/ 1563 w 1564"/>
                <a:gd name="T99" fmla="*/ 485 h 871"/>
                <a:gd name="T100" fmla="*/ 1563 w 1564"/>
                <a:gd name="T101" fmla="*/ 435 h 871"/>
                <a:gd name="T102" fmla="*/ 1538 w 1564"/>
                <a:gd name="T103" fmla="*/ 376 h 871"/>
                <a:gd name="T104" fmla="*/ 1429 w 1564"/>
                <a:gd name="T105" fmla="*/ 385 h 871"/>
                <a:gd name="T106" fmla="*/ 1195 w 1564"/>
                <a:gd name="T107" fmla="*/ 385 h 871"/>
                <a:gd name="T108" fmla="*/ 1178 w 1564"/>
                <a:gd name="T109" fmla="*/ 376 h 871"/>
                <a:gd name="T110" fmla="*/ 1178 w 1564"/>
                <a:gd name="T111" fmla="*/ 193 h 871"/>
                <a:gd name="T112" fmla="*/ 1195 w 1564"/>
                <a:gd name="T113" fmla="*/ 184 h 871"/>
                <a:gd name="T114" fmla="*/ 1237 w 1564"/>
                <a:gd name="T115" fmla="*/ 184 h 871"/>
                <a:gd name="T116" fmla="*/ 1245 w 1564"/>
                <a:gd name="T117" fmla="*/ 184 h 871"/>
                <a:gd name="T118" fmla="*/ 1438 w 1564"/>
                <a:gd name="T119" fmla="*/ 368 h 871"/>
                <a:gd name="T120" fmla="*/ 1429 w 1564"/>
                <a:gd name="T121" fmla="*/ 385 h 871"/>
                <a:gd name="T122" fmla="*/ 1429 w 1564"/>
                <a:gd name="T123" fmla="*/ 385 h 871"/>
                <a:gd name="T124" fmla="*/ 1429 w 1564"/>
                <a:gd name="T125" fmla="*/ 385 h 8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564" h="871">
                  <a:moveTo>
                    <a:pt x="585" y="610"/>
                  </a:moveTo>
                  <a:cubicBezTo>
                    <a:pt x="510" y="610"/>
                    <a:pt x="451" y="669"/>
                    <a:pt x="451" y="744"/>
                  </a:cubicBezTo>
                  <a:cubicBezTo>
                    <a:pt x="451" y="820"/>
                    <a:pt x="510" y="870"/>
                    <a:pt x="585" y="870"/>
                  </a:cubicBezTo>
                  <a:cubicBezTo>
                    <a:pt x="652" y="870"/>
                    <a:pt x="710" y="820"/>
                    <a:pt x="710" y="744"/>
                  </a:cubicBezTo>
                  <a:cubicBezTo>
                    <a:pt x="710" y="669"/>
                    <a:pt x="652" y="610"/>
                    <a:pt x="585" y="610"/>
                  </a:cubicBezTo>
                  <a:close/>
                  <a:moveTo>
                    <a:pt x="585" y="811"/>
                  </a:moveTo>
                  <a:cubicBezTo>
                    <a:pt x="543" y="811"/>
                    <a:pt x="518" y="778"/>
                    <a:pt x="518" y="744"/>
                  </a:cubicBezTo>
                  <a:cubicBezTo>
                    <a:pt x="518" y="711"/>
                    <a:pt x="543" y="677"/>
                    <a:pt x="585" y="677"/>
                  </a:cubicBezTo>
                  <a:cubicBezTo>
                    <a:pt x="618" y="677"/>
                    <a:pt x="643" y="711"/>
                    <a:pt x="643" y="744"/>
                  </a:cubicBezTo>
                  <a:cubicBezTo>
                    <a:pt x="643" y="778"/>
                    <a:pt x="618" y="811"/>
                    <a:pt x="585" y="811"/>
                  </a:cubicBezTo>
                  <a:close/>
                  <a:moveTo>
                    <a:pt x="1563" y="519"/>
                  </a:moveTo>
                  <a:cubicBezTo>
                    <a:pt x="1563" y="652"/>
                    <a:pt x="1563" y="652"/>
                    <a:pt x="1563" y="652"/>
                  </a:cubicBezTo>
                  <a:cubicBezTo>
                    <a:pt x="1563" y="694"/>
                    <a:pt x="1538" y="719"/>
                    <a:pt x="1505" y="719"/>
                  </a:cubicBezTo>
                  <a:cubicBezTo>
                    <a:pt x="1429" y="719"/>
                    <a:pt x="1429" y="719"/>
                    <a:pt x="1429" y="719"/>
                  </a:cubicBezTo>
                  <a:cubicBezTo>
                    <a:pt x="1421" y="636"/>
                    <a:pt x="1346" y="569"/>
                    <a:pt x="1262" y="569"/>
                  </a:cubicBezTo>
                  <a:cubicBezTo>
                    <a:pt x="1178" y="569"/>
                    <a:pt x="1103" y="636"/>
                    <a:pt x="1095" y="719"/>
                  </a:cubicBezTo>
                  <a:cubicBezTo>
                    <a:pt x="752" y="719"/>
                    <a:pt x="752" y="719"/>
                    <a:pt x="752" y="719"/>
                  </a:cubicBezTo>
                  <a:cubicBezTo>
                    <a:pt x="735" y="636"/>
                    <a:pt x="669" y="569"/>
                    <a:pt x="585" y="569"/>
                  </a:cubicBezTo>
                  <a:cubicBezTo>
                    <a:pt x="493" y="569"/>
                    <a:pt x="426" y="636"/>
                    <a:pt x="409" y="719"/>
                  </a:cubicBezTo>
                  <a:cubicBezTo>
                    <a:pt x="326" y="719"/>
                    <a:pt x="326" y="719"/>
                    <a:pt x="326" y="719"/>
                  </a:cubicBezTo>
                  <a:cubicBezTo>
                    <a:pt x="292" y="719"/>
                    <a:pt x="267" y="694"/>
                    <a:pt x="267" y="652"/>
                  </a:cubicBezTo>
                  <a:cubicBezTo>
                    <a:pt x="267" y="519"/>
                    <a:pt x="267" y="519"/>
                    <a:pt x="267" y="519"/>
                  </a:cubicBezTo>
                  <a:lnTo>
                    <a:pt x="1563" y="519"/>
                  </a:lnTo>
                  <a:close/>
                  <a:moveTo>
                    <a:pt x="1262" y="610"/>
                  </a:moveTo>
                  <a:cubicBezTo>
                    <a:pt x="1187" y="610"/>
                    <a:pt x="1128" y="669"/>
                    <a:pt x="1128" y="744"/>
                  </a:cubicBezTo>
                  <a:cubicBezTo>
                    <a:pt x="1128" y="820"/>
                    <a:pt x="1187" y="870"/>
                    <a:pt x="1262" y="870"/>
                  </a:cubicBezTo>
                  <a:cubicBezTo>
                    <a:pt x="1337" y="870"/>
                    <a:pt x="1396" y="820"/>
                    <a:pt x="1396" y="744"/>
                  </a:cubicBezTo>
                  <a:cubicBezTo>
                    <a:pt x="1396" y="669"/>
                    <a:pt x="1337" y="610"/>
                    <a:pt x="1262" y="610"/>
                  </a:cubicBezTo>
                  <a:close/>
                  <a:moveTo>
                    <a:pt x="1262" y="811"/>
                  </a:moveTo>
                  <a:cubicBezTo>
                    <a:pt x="1229" y="811"/>
                    <a:pt x="1195" y="778"/>
                    <a:pt x="1195" y="744"/>
                  </a:cubicBezTo>
                  <a:cubicBezTo>
                    <a:pt x="1195" y="711"/>
                    <a:pt x="1229" y="677"/>
                    <a:pt x="1262" y="677"/>
                  </a:cubicBezTo>
                  <a:cubicBezTo>
                    <a:pt x="1295" y="677"/>
                    <a:pt x="1329" y="711"/>
                    <a:pt x="1329" y="744"/>
                  </a:cubicBezTo>
                  <a:cubicBezTo>
                    <a:pt x="1329" y="778"/>
                    <a:pt x="1295" y="811"/>
                    <a:pt x="1262" y="811"/>
                  </a:cubicBezTo>
                  <a:close/>
                  <a:moveTo>
                    <a:pt x="1538" y="376"/>
                  </a:moveTo>
                  <a:cubicBezTo>
                    <a:pt x="1295" y="134"/>
                    <a:pt x="1295" y="134"/>
                    <a:pt x="1295" y="134"/>
                  </a:cubicBezTo>
                  <a:cubicBezTo>
                    <a:pt x="1279" y="117"/>
                    <a:pt x="1254" y="109"/>
                    <a:pt x="1229" y="109"/>
                  </a:cubicBezTo>
                  <a:cubicBezTo>
                    <a:pt x="1112" y="109"/>
                    <a:pt x="1112" y="109"/>
                    <a:pt x="1112" y="109"/>
                  </a:cubicBezTo>
                  <a:cubicBezTo>
                    <a:pt x="1112" y="59"/>
                    <a:pt x="1112" y="59"/>
                    <a:pt x="1112" y="59"/>
                  </a:cubicBezTo>
                  <a:cubicBezTo>
                    <a:pt x="1112" y="25"/>
                    <a:pt x="1078" y="0"/>
                    <a:pt x="1045" y="0"/>
                  </a:cubicBezTo>
                  <a:cubicBezTo>
                    <a:pt x="326" y="0"/>
                    <a:pt x="326" y="0"/>
                    <a:pt x="326" y="0"/>
                  </a:cubicBezTo>
                  <a:cubicBezTo>
                    <a:pt x="292" y="0"/>
                    <a:pt x="267" y="25"/>
                    <a:pt x="267" y="59"/>
                  </a:cubicBezTo>
                  <a:cubicBezTo>
                    <a:pt x="267" y="75"/>
                    <a:pt x="267" y="75"/>
                    <a:pt x="267" y="75"/>
                  </a:cubicBezTo>
                  <a:cubicBezTo>
                    <a:pt x="8" y="101"/>
                    <a:pt x="8" y="101"/>
                    <a:pt x="8" y="101"/>
                  </a:cubicBezTo>
                  <a:cubicBezTo>
                    <a:pt x="459" y="159"/>
                    <a:pt x="459" y="159"/>
                    <a:pt x="459" y="159"/>
                  </a:cubicBezTo>
                  <a:cubicBezTo>
                    <a:pt x="0" y="209"/>
                    <a:pt x="0" y="209"/>
                    <a:pt x="0" y="209"/>
                  </a:cubicBezTo>
                  <a:cubicBezTo>
                    <a:pt x="459" y="268"/>
                    <a:pt x="459" y="268"/>
                    <a:pt x="459" y="268"/>
                  </a:cubicBezTo>
                  <a:cubicBezTo>
                    <a:pt x="0" y="309"/>
                    <a:pt x="0" y="309"/>
                    <a:pt x="0" y="309"/>
                  </a:cubicBezTo>
                  <a:cubicBezTo>
                    <a:pt x="267" y="360"/>
                    <a:pt x="267" y="360"/>
                    <a:pt x="267" y="360"/>
                  </a:cubicBezTo>
                  <a:cubicBezTo>
                    <a:pt x="267" y="485"/>
                    <a:pt x="267" y="485"/>
                    <a:pt x="267" y="485"/>
                  </a:cubicBezTo>
                  <a:cubicBezTo>
                    <a:pt x="1563" y="485"/>
                    <a:pt x="1563" y="485"/>
                    <a:pt x="1563" y="485"/>
                  </a:cubicBezTo>
                  <a:cubicBezTo>
                    <a:pt x="1563" y="435"/>
                    <a:pt x="1563" y="435"/>
                    <a:pt x="1563" y="435"/>
                  </a:cubicBezTo>
                  <a:cubicBezTo>
                    <a:pt x="1563" y="410"/>
                    <a:pt x="1555" y="393"/>
                    <a:pt x="1538" y="376"/>
                  </a:cubicBezTo>
                  <a:close/>
                  <a:moveTo>
                    <a:pt x="1429" y="385"/>
                  </a:moveTo>
                  <a:cubicBezTo>
                    <a:pt x="1195" y="385"/>
                    <a:pt x="1195" y="385"/>
                    <a:pt x="1195" y="385"/>
                  </a:cubicBezTo>
                  <a:cubicBezTo>
                    <a:pt x="1187" y="385"/>
                    <a:pt x="1178" y="376"/>
                    <a:pt x="1178" y="376"/>
                  </a:cubicBezTo>
                  <a:cubicBezTo>
                    <a:pt x="1178" y="193"/>
                    <a:pt x="1178" y="193"/>
                    <a:pt x="1178" y="193"/>
                  </a:cubicBezTo>
                  <a:cubicBezTo>
                    <a:pt x="1178" y="184"/>
                    <a:pt x="1187" y="184"/>
                    <a:pt x="1195" y="184"/>
                  </a:cubicBezTo>
                  <a:cubicBezTo>
                    <a:pt x="1237" y="184"/>
                    <a:pt x="1237" y="184"/>
                    <a:pt x="1237" y="184"/>
                  </a:cubicBezTo>
                  <a:lnTo>
                    <a:pt x="1245" y="184"/>
                  </a:lnTo>
                  <a:cubicBezTo>
                    <a:pt x="1438" y="368"/>
                    <a:pt x="1438" y="368"/>
                    <a:pt x="1438" y="368"/>
                  </a:cubicBezTo>
                  <a:cubicBezTo>
                    <a:pt x="1446" y="376"/>
                    <a:pt x="1438" y="385"/>
                    <a:pt x="1429" y="385"/>
                  </a:cubicBezTo>
                  <a:close/>
                  <a:moveTo>
                    <a:pt x="1429" y="385"/>
                  </a:moveTo>
                  <a:lnTo>
                    <a:pt x="1429" y="38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wrap="none" lIns="243785" tIns="121892" rIns="243785" bIns="121892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Gen Jyuu Gothic Monospace Regul" panose="020B0309020203020207" pitchFamily="49" charset="-128"/>
              </a:endParaRPr>
            </a:p>
          </p:txBody>
        </p:sp>
        <p:sp>
          <p:nvSpPr>
            <p:cNvPr id="26" name="Freeform 102">
              <a:extLst>
                <a:ext uri="{FF2B5EF4-FFF2-40B4-BE49-F238E27FC236}">
                  <a16:creationId xmlns:a16="http://schemas.microsoft.com/office/drawing/2014/main" id="{A7E8CB9B-1D3F-6559-4310-B241A43D65E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739239" y="2223532"/>
              <a:ext cx="234810" cy="234810"/>
            </a:xfrm>
            <a:custGeom>
              <a:avLst/>
              <a:gdLst>
                <a:gd name="T0" fmla="*/ 32 w 64"/>
                <a:gd name="T1" fmla="*/ 0 h 64"/>
                <a:gd name="T2" fmla="*/ 0 w 64"/>
                <a:gd name="T3" fmla="*/ 32 h 64"/>
                <a:gd name="T4" fmla="*/ 32 w 64"/>
                <a:gd name="T5" fmla="*/ 64 h 64"/>
                <a:gd name="T6" fmla="*/ 64 w 64"/>
                <a:gd name="T7" fmla="*/ 32 h 64"/>
                <a:gd name="T8" fmla="*/ 32 w 64"/>
                <a:gd name="T9" fmla="*/ 0 h 64"/>
                <a:gd name="T10" fmla="*/ 28 w 64"/>
                <a:gd name="T11" fmla="*/ 8 h 64"/>
                <a:gd name="T12" fmla="*/ 36 w 64"/>
                <a:gd name="T13" fmla="*/ 8 h 64"/>
                <a:gd name="T14" fmla="*/ 36 w 64"/>
                <a:gd name="T15" fmla="*/ 28 h 64"/>
                <a:gd name="T16" fmla="*/ 28 w 64"/>
                <a:gd name="T17" fmla="*/ 28 h 64"/>
                <a:gd name="T18" fmla="*/ 28 w 64"/>
                <a:gd name="T19" fmla="*/ 8 h 64"/>
                <a:gd name="T20" fmla="*/ 32 w 64"/>
                <a:gd name="T21" fmla="*/ 53 h 64"/>
                <a:gd name="T22" fmla="*/ 11 w 64"/>
                <a:gd name="T23" fmla="*/ 32 h 64"/>
                <a:gd name="T24" fmla="*/ 24 w 64"/>
                <a:gd name="T25" fmla="*/ 13 h 64"/>
                <a:gd name="T26" fmla="*/ 24 w 64"/>
                <a:gd name="T27" fmla="*/ 12 h 64"/>
                <a:gd name="T28" fmla="*/ 24 w 64"/>
                <a:gd name="T29" fmla="*/ 20 h 64"/>
                <a:gd name="T30" fmla="*/ 17 w 64"/>
                <a:gd name="T31" fmla="*/ 32 h 64"/>
                <a:gd name="T32" fmla="*/ 32 w 64"/>
                <a:gd name="T33" fmla="*/ 47 h 64"/>
                <a:gd name="T34" fmla="*/ 47 w 64"/>
                <a:gd name="T35" fmla="*/ 32 h 64"/>
                <a:gd name="T36" fmla="*/ 40 w 64"/>
                <a:gd name="T37" fmla="*/ 20 h 64"/>
                <a:gd name="T38" fmla="*/ 40 w 64"/>
                <a:gd name="T39" fmla="*/ 12 h 64"/>
                <a:gd name="T40" fmla="*/ 40 w 64"/>
                <a:gd name="T41" fmla="*/ 13 h 64"/>
                <a:gd name="T42" fmla="*/ 53 w 64"/>
                <a:gd name="T43" fmla="*/ 32 h 64"/>
                <a:gd name="T44" fmla="*/ 32 w 64"/>
                <a:gd name="T45" fmla="*/ 53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64" h="64">
                  <a:moveTo>
                    <a:pt x="32" y="0"/>
                  </a:moveTo>
                  <a:cubicBezTo>
                    <a:pt x="14" y="0"/>
                    <a:pt x="0" y="14"/>
                    <a:pt x="0" y="32"/>
                  </a:cubicBezTo>
                  <a:cubicBezTo>
                    <a:pt x="0" y="50"/>
                    <a:pt x="14" y="64"/>
                    <a:pt x="32" y="64"/>
                  </a:cubicBezTo>
                  <a:cubicBezTo>
                    <a:pt x="50" y="64"/>
                    <a:pt x="64" y="50"/>
                    <a:pt x="64" y="32"/>
                  </a:cubicBezTo>
                  <a:cubicBezTo>
                    <a:pt x="64" y="14"/>
                    <a:pt x="50" y="0"/>
                    <a:pt x="32" y="0"/>
                  </a:cubicBezTo>
                  <a:close/>
                  <a:moveTo>
                    <a:pt x="28" y="8"/>
                  </a:moveTo>
                  <a:cubicBezTo>
                    <a:pt x="36" y="8"/>
                    <a:pt x="36" y="8"/>
                    <a:pt x="36" y="8"/>
                  </a:cubicBezTo>
                  <a:cubicBezTo>
                    <a:pt x="36" y="28"/>
                    <a:pt x="36" y="28"/>
                    <a:pt x="36" y="28"/>
                  </a:cubicBezTo>
                  <a:cubicBezTo>
                    <a:pt x="28" y="28"/>
                    <a:pt x="28" y="28"/>
                    <a:pt x="28" y="28"/>
                  </a:cubicBezTo>
                  <a:lnTo>
                    <a:pt x="28" y="8"/>
                  </a:lnTo>
                  <a:close/>
                  <a:moveTo>
                    <a:pt x="32" y="53"/>
                  </a:moveTo>
                  <a:cubicBezTo>
                    <a:pt x="20" y="53"/>
                    <a:pt x="11" y="44"/>
                    <a:pt x="11" y="32"/>
                  </a:cubicBezTo>
                  <a:cubicBezTo>
                    <a:pt x="11" y="24"/>
                    <a:pt x="16" y="16"/>
                    <a:pt x="24" y="13"/>
                  </a:cubicBezTo>
                  <a:cubicBezTo>
                    <a:pt x="24" y="12"/>
                    <a:pt x="24" y="12"/>
                    <a:pt x="24" y="12"/>
                  </a:cubicBezTo>
                  <a:cubicBezTo>
                    <a:pt x="24" y="20"/>
                    <a:pt x="24" y="20"/>
                    <a:pt x="24" y="20"/>
                  </a:cubicBezTo>
                  <a:cubicBezTo>
                    <a:pt x="20" y="22"/>
                    <a:pt x="17" y="27"/>
                    <a:pt x="17" y="32"/>
                  </a:cubicBezTo>
                  <a:cubicBezTo>
                    <a:pt x="17" y="40"/>
                    <a:pt x="24" y="47"/>
                    <a:pt x="32" y="47"/>
                  </a:cubicBezTo>
                  <a:cubicBezTo>
                    <a:pt x="40" y="47"/>
                    <a:pt x="47" y="40"/>
                    <a:pt x="47" y="32"/>
                  </a:cubicBezTo>
                  <a:cubicBezTo>
                    <a:pt x="47" y="27"/>
                    <a:pt x="44" y="22"/>
                    <a:pt x="40" y="20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0" y="13"/>
                    <a:pt x="40" y="13"/>
                    <a:pt x="40" y="13"/>
                  </a:cubicBezTo>
                  <a:cubicBezTo>
                    <a:pt x="48" y="16"/>
                    <a:pt x="53" y="24"/>
                    <a:pt x="53" y="32"/>
                  </a:cubicBezTo>
                  <a:cubicBezTo>
                    <a:pt x="53" y="44"/>
                    <a:pt x="44" y="53"/>
                    <a:pt x="32" y="5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Gen Jyuu Gothic Monospace Regul" panose="020B0309020203020207" pitchFamily="49" charset="-128"/>
              </a:endParaRPr>
            </a:p>
          </p:txBody>
        </p:sp>
      </p:grpSp>
      <p:sp>
        <p:nvSpPr>
          <p:cNvPr id="35" name="Freeform 12">
            <a:extLst>
              <a:ext uri="{FF2B5EF4-FFF2-40B4-BE49-F238E27FC236}">
                <a16:creationId xmlns:a16="http://schemas.microsoft.com/office/drawing/2014/main" id="{B78492E7-BA9E-B105-132A-01919ED84535}"/>
              </a:ext>
            </a:extLst>
          </p:cNvPr>
          <p:cNvSpPr>
            <a:spLocks/>
          </p:cNvSpPr>
          <p:nvPr userDrawn="1"/>
        </p:nvSpPr>
        <p:spPr bwMode="auto">
          <a:xfrm>
            <a:off x="3509476" y="3785105"/>
            <a:ext cx="2564445" cy="4242413"/>
          </a:xfrm>
          <a:custGeom>
            <a:avLst/>
            <a:gdLst>
              <a:gd name="T0" fmla="*/ 966 w 1077"/>
              <a:gd name="T1" fmla="*/ 315 h 1781"/>
              <a:gd name="T2" fmla="*/ 793 w 1077"/>
              <a:gd name="T3" fmla="*/ 486 h 1781"/>
              <a:gd name="T4" fmla="*/ 650 w 1077"/>
              <a:gd name="T5" fmla="*/ 297 h 1781"/>
              <a:gd name="T6" fmla="*/ 625 w 1077"/>
              <a:gd name="T7" fmla="*/ 266 h 1781"/>
              <a:gd name="T8" fmla="*/ 632 w 1077"/>
              <a:gd name="T9" fmla="*/ 236 h 1781"/>
              <a:gd name="T10" fmla="*/ 682 w 1077"/>
              <a:gd name="T11" fmla="*/ 187 h 1781"/>
              <a:gd name="T12" fmla="*/ 698 w 1077"/>
              <a:gd name="T13" fmla="*/ 150 h 1781"/>
              <a:gd name="T14" fmla="*/ 665 w 1077"/>
              <a:gd name="T15" fmla="*/ 82 h 1781"/>
              <a:gd name="T16" fmla="*/ 661 w 1077"/>
              <a:gd name="T17" fmla="*/ 50 h 1781"/>
              <a:gd name="T18" fmla="*/ 627 w 1077"/>
              <a:gd name="T19" fmla="*/ 24 h 1781"/>
              <a:gd name="T20" fmla="*/ 576 w 1077"/>
              <a:gd name="T21" fmla="*/ 3 h 1781"/>
              <a:gd name="T22" fmla="*/ 492 w 1077"/>
              <a:gd name="T23" fmla="*/ 48 h 1781"/>
              <a:gd name="T24" fmla="*/ 471 w 1077"/>
              <a:gd name="T25" fmla="*/ 119 h 1781"/>
              <a:gd name="T26" fmla="*/ 513 w 1077"/>
              <a:gd name="T27" fmla="*/ 199 h 1781"/>
              <a:gd name="T28" fmla="*/ 495 w 1077"/>
              <a:gd name="T29" fmla="*/ 223 h 1781"/>
              <a:gd name="T30" fmla="*/ 386 w 1077"/>
              <a:gd name="T31" fmla="*/ 230 h 1781"/>
              <a:gd name="T32" fmla="*/ 106 w 1077"/>
              <a:gd name="T33" fmla="*/ 313 h 1781"/>
              <a:gd name="T34" fmla="*/ 60 w 1077"/>
              <a:gd name="T35" fmla="*/ 630 h 1781"/>
              <a:gd name="T36" fmla="*/ 138 w 1077"/>
              <a:gd name="T37" fmla="*/ 599 h 1781"/>
              <a:gd name="T38" fmla="*/ 169 w 1077"/>
              <a:gd name="T39" fmla="*/ 527 h 1781"/>
              <a:gd name="T40" fmla="*/ 176 w 1077"/>
              <a:gd name="T41" fmla="*/ 406 h 1781"/>
              <a:gd name="T42" fmla="*/ 220 w 1077"/>
              <a:gd name="T43" fmla="*/ 373 h 1781"/>
              <a:gd name="T44" fmla="*/ 308 w 1077"/>
              <a:gd name="T45" fmla="*/ 360 h 1781"/>
              <a:gd name="T46" fmla="*/ 317 w 1077"/>
              <a:gd name="T47" fmla="*/ 358 h 1781"/>
              <a:gd name="T48" fmla="*/ 256 w 1077"/>
              <a:gd name="T49" fmla="*/ 760 h 1781"/>
              <a:gd name="T50" fmla="*/ 254 w 1077"/>
              <a:gd name="T51" fmla="*/ 794 h 1781"/>
              <a:gd name="T52" fmla="*/ 261 w 1077"/>
              <a:gd name="T53" fmla="*/ 896 h 1781"/>
              <a:gd name="T54" fmla="*/ 123 w 1077"/>
              <a:gd name="T55" fmla="*/ 1406 h 1781"/>
              <a:gd name="T56" fmla="*/ 47 w 1077"/>
              <a:gd name="T57" fmla="*/ 1578 h 1781"/>
              <a:gd name="T58" fmla="*/ 4 w 1077"/>
              <a:gd name="T59" fmla="*/ 1633 h 1781"/>
              <a:gd name="T60" fmla="*/ 56 w 1077"/>
              <a:gd name="T61" fmla="*/ 1688 h 1781"/>
              <a:gd name="T62" fmla="*/ 104 w 1077"/>
              <a:gd name="T63" fmla="*/ 1714 h 1781"/>
              <a:gd name="T64" fmla="*/ 122 w 1077"/>
              <a:gd name="T65" fmla="*/ 1741 h 1781"/>
              <a:gd name="T66" fmla="*/ 174 w 1077"/>
              <a:gd name="T67" fmla="*/ 1703 h 1781"/>
              <a:gd name="T68" fmla="*/ 161 w 1077"/>
              <a:gd name="T69" fmla="*/ 1636 h 1781"/>
              <a:gd name="T70" fmla="*/ 323 w 1077"/>
              <a:gd name="T71" fmla="*/ 1294 h 1781"/>
              <a:gd name="T72" fmla="*/ 385 w 1077"/>
              <a:gd name="T73" fmla="*/ 1152 h 1781"/>
              <a:gd name="T74" fmla="*/ 481 w 1077"/>
              <a:gd name="T75" fmla="*/ 943 h 1781"/>
              <a:gd name="T76" fmla="*/ 699 w 1077"/>
              <a:gd name="T77" fmla="*/ 879 h 1781"/>
              <a:gd name="T78" fmla="*/ 682 w 1077"/>
              <a:gd name="T79" fmla="*/ 976 h 1781"/>
              <a:gd name="T80" fmla="*/ 632 w 1077"/>
              <a:gd name="T81" fmla="*/ 1141 h 1781"/>
              <a:gd name="T82" fmla="*/ 618 w 1077"/>
              <a:gd name="T83" fmla="*/ 1225 h 1781"/>
              <a:gd name="T84" fmla="*/ 670 w 1077"/>
              <a:gd name="T85" fmla="*/ 1269 h 1781"/>
              <a:gd name="T86" fmla="*/ 795 w 1077"/>
              <a:gd name="T87" fmla="*/ 1285 h 1781"/>
              <a:gd name="T88" fmla="*/ 830 w 1077"/>
              <a:gd name="T89" fmla="*/ 1219 h 1781"/>
              <a:gd name="T90" fmla="*/ 746 w 1077"/>
              <a:gd name="T91" fmla="*/ 1165 h 1781"/>
              <a:gd name="T92" fmla="*/ 840 w 1077"/>
              <a:gd name="T93" fmla="*/ 864 h 1781"/>
              <a:gd name="T94" fmla="*/ 831 w 1077"/>
              <a:gd name="T95" fmla="*/ 762 h 1781"/>
              <a:gd name="T96" fmla="*/ 507 w 1077"/>
              <a:gd name="T97" fmla="*/ 757 h 1781"/>
              <a:gd name="T98" fmla="*/ 508 w 1077"/>
              <a:gd name="T99" fmla="*/ 758 h 1781"/>
              <a:gd name="T100" fmla="*/ 560 w 1077"/>
              <a:gd name="T101" fmla="*/ 658 h 1781"/>
              <a:gd name="T102" fmla="*/ 607 w 1077"/>
              <a:gd name="T103" fmla="*/ 511 h 1781"/>
              <a:gd name="T104" fmla="*/ 643 w 1077"/>
              <a:gd name="T105" fmla="*/ 449 h 1781"/>
              <a:gd name="T106" fmla="*/ 784 w 1077"/>
              <a:gd name="T107" fmla="*/ 596 h 1781"/>
              <a:gd name="T108" fmla="*/ 836 w 1077"/>
              <a:gd name="T109" fmla="*/ 566 h 1781"/>
              <a:gd name="T110" fmla="*/ 999 w 1077"/>
              <a:gd name="T111" fmla="*/ 402 h 1781"/>
              <a:gd name="T112" fmla="*/ 1042 w 1077"/>
              <a:gd name="T113" fmla="*/ 374 h 1781"/>
              <a:gd name="T114" fmla="*/ 1033 w 1077"/>
              <a:gd name="T115" fmla="*/ 280 h 17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1077" h="1781">
                <a:moveTo>
                  <a:pt x="1033" y="280"/>
                </a:moveTo>
                <a:cubicBezTo>
                  <a:pt x="1018" y="287"/>
                  <a:pt x="970" y="303"/>
                  <a:pt x="966" y="315"/>
                </a:cubicBezTo>
                <a:cubicBezTo>
                  <a:pt x="962" y="326"/>
                  <a:pt x="967" y="350"/>
                  <a:pt x="951" y="359"/>
                </a:cubicBezTo>
                <a:cubicBezTo>
                  <a:pt x="936" y="368"/>
                  <a:pt x="803" y="466"/>
                  <a:pt x="793" y="486"/>
                </a:cubicBezTo>
                <a:cubicBezTo>
                  <a:pt x="793" y="486"/>
                  <a:pt x="745" y="390"/>
                  <a:pt x="717" y="375"/>
                </a:cubicBezTo>
                <a:cubicBezTo>
                  <a:pt x="717" y="375"/>
                  <a:pt x="708" y="301"/>
                  <a:pt x="650" y="297"/>
                </a:cubicBezTo>
                <a:cubicBezTo>
                  <a:pt x="629" y="296"/>
                  <a:pt x="617" y="294"/>
                  <a:pt x="609" y="291"/>
                </a:cubicBezTo>
                <a:cubicBezTo>
                  <a:pt x="625" y="266"/>
                  <a:pt x="625" y="266"/>
                  <a:pt x="625" y="266"/>
                </a:cubicBezTo>
                <a:cubicBezTo>
                  <a:pt x="609" y="266"/>
                  <a:pt x="609" y="266"/>
                  <a:pt x="609" y="266"/>
                </a:cubicBezTo>
                <a:cubicBezTo>
                  <a:pt x="617" y="253"/>
                  <a:pt x="628" y="236"/>
                  <a:pt x="632" y="236"/>
                </a:cubicBezTo>
                <a:cubicBezTo>
                  <a:pt x="637" y="235"/>
                  <a:pt x="674" y="230"/>
                  <a:pt x="679" y="228"/>
                </a:cubicBezTo>
                <a:cubicBezTo>
                  <a:pt x="683" y="225"/>
                  <a:pt x="687" y="201"/>
                  <a:pt x="682" y="187"/>
                </a:cubicBezTo>
                <a:cubicBezTo>
                  <a:pt x="677" y="173"/>
                  <a:pt x="687" y="159"/>
                  <a:pt x="687" y="159"/>
                </a:cubicBezTo>
                <a:cubicBezTo>
                  <a:pt x="698" y="150"/>
                  <a:pt x="698" y="150"/>
                  <a:pt x="698" y="150"/>
                </a:cubicBezTo>
                <a:cubicBezTo>
                  <a:pt x="698" y="150"/>
                  <a:pt x="684" y="128"/>
                  <a:pt x="676" y="117"/>
                </a:cubicBezTo>
                <a:cubicBezTo>
                  <a:pt x="667" y="106"/>
                  <a:pt x="669" y="92"/>
                  <a:pt x="665" y="82"/>
                </a:cubicBezTo>
                <a:cubicBezTo>
                  <a:pt x="661" y="72"/>
                  <a:pt x="672" y="65"/>
                  <a:pt x="672" y="65"/>
                </a:cubicBezTo>
                <a:cubicBezTo>
                  <a:pt x="672" y="65"/>
                  <a:pt x="668" y="55"/>
                  <a:pt x="661" y="50"/>
                </a:cubicBezTo>
                <a:cubicBezTo>
                  <a:pt x="653" y="46"/>
                  <a:pt x="666" y="44"/>
                  <a:pt x="649" y="36"/>
                </a:cubicBezTo>
                <a:cubicBezTo>
                  <a:pt x="632" y="28"/>
                  <a:pt x="641" y="32"/>
                  <a:pt x="627" y="24"/>
                </a:cubicBezTo>
                <a:cubicBezTo>
                  <a:pt x="612" y="16"/>
                  <a:pt x="634" y="21"/>
                  <a:pt x="612" y="16"/>
                </a:cubicBezTo>
                <a:cubicBezTo>
                  <a:pt x="591" y="11"/>
                  <a:pt x="579" y="3"/>
                  <a:pt x="576" y="3"/>
                </a:cubicBezTo>
                <a:cubicBezTo>
                  <a:pt x="573" y="3"/>
                  <a:pt x="582" y="6"/>
                  <a:pt x="573" y="3"/>
                </a:cubicBezTo>
                <a:cubicBezTo>
                  <a:pt x="563" y="0"/>
                  <a:pt x="498" y="33"/>
                  <a:pt x="492" y="48"/>
                </a:cubicBezTo>
                <a:cubicBezTo>
                  <a:pt x="485" y="64"/>
                  <a:pt x="475" y="83"/>
                  <a:pt x="475" y="83"/>
                </a:cubicBezTo>
                <a:cubicBezTo>
                  <a:pt x="475" y="83"/>
                  <a:pt x="469" y="104"/>
                  <a:pt x="471" y="119"/>
                </a:cubicBezTo>
                <a:cubicBezTo>
                  <a:pt x="474" y="134"/>
                  <a:pt x="484" y="147"/>
                  <a:pt x="488" y="152"/>
                </a:cubicBezTo>
                <a:cubicBezTo>
                  <a:pt x="491" y="156"/>
                  <a:pt x="508" y="184"/>
                  <a:pt x="513" y="199"/>
                </a:cubicBezTo>
                <a:cubicBezTo>
                  <a:pt x="517" y="212"/>
                  <a:pt x="521" y="228"/>
                  <a:pt x="506" y="235"/>
                </a:cubicBezTo>
                <a:cubicBezTo>
                  <a:pt x="495" y="223"/>
                  <a:pt x="495" y="223"/>
                  <a:pt x="495" y="223"/>
                </a:cubicBezTo>
                <a:cubicBezTo>
                  <a:pt x="476" y="237"/>
                  <a:pt x="476" y="237"/>
                  <a:pt x="476" y="237"/>
                </a:cubicBezTo>
                <a:cubicBezTo>
                  <a:pt x="454" y="233"/>
                  <a:pt x="427" y="222"/>
                  <a:pt x="386" y="230"/>
                </a:cubicBezTo>
                <a:cubicBezTo>
                  <a:pt x="333" y="241"/>
                  <a:pt x="313" y="257"/>
                  <a:pt x="281" y="265"/>
                </a:cubicBezTo>
                <a:cubicBezTo>
                  <a:pt x="249" y="272"/>
                  <a:pt x="128" y="293"/>
                  <a:pt x="106" y="313"/>
                </a:cubicBezTo>
                <a:cubicBezTo>
                  <a:pt x="84" y="332"/>
                  <a:pt x="76" y="418"/>
                  <a:pt x="82" y="553"/>
                </a:cubicBezTo>
                <a:cubicBezTo>
                  <a:pt x="82" y="553"/>
                  <a:pt x="62" y="616"/>
                  <a:pt x="60" y="630"/>
                </a:cubicBezTo>
                <a:cubicBezTo>
                  <a:pt x="59" y="644"/>
                  <a:pt x="67" y="703"/>
                  <a:pt x="139" y="690"/>
                </a:cubicBezTo>
                <a:cubicBezTo>
                  <a:pt x="203" y="679"/>
                  <a:pt x="151" y="622"/>
                  <a:pt x="138" y="599"/>
                </a:cubicBezTo>
                <a:cubicBezTo>
                  <a:pt x="146" y="594"/>
                  <a:pt x="154" y="590"/>
                  <a:pt x="154" y="590"/>
                </a:cubicBezTo>
                <a:cubicBezTo>
                  <a:pt x="154" y="590"/>
                  <a:pt x="168" y="554"/>
                  <a:pt x="169" y="527"/>
                </a:cubicBezTo>
                <a:cubicBezTo>
                  <a:pt x="169" y="510"/>
                  <a:pt x="174" y="454"/>
                  <a:pt x="176" y="409"/>
                </a:cubicBezTo>
                <a:cubicBezTo>
                  <a:pt x="176" y="408"/>
                  <a:pt x="176" y="407"/>
                  <a:pt x="176" y="406"/>
                </a:cubicBezTo>
                <a:cubicBezTo>
                  <a:pt x="178" y="394"/>
                  <a:pt x="179" y="384"/>
                  <a:pt x="180" y="378"/>
                </a:cubicBezTo>
                <a:cubicBezTo>
                  <a:pt x="190" y="376"/>
                  <a:pt x="204" y="375"/>
                  <a:pt x="220" y="373"/>
                </a:cubicBezTo>
                <a:cubicBezTo>
                  <a:pt x="224" y="373"/>
                  <a:pt x="229" y="373"/>
                  <a:pt x="234" y="372"/>
                </a:cubicBezTo>
                <a:cubicBezTo>
                  <a:pt x="265" y="370"/>
                  <a:pt x="294" y="364"/>
                  <a:pt x="308" y="360"/>
                </a:cubicBezTo>
                <a:cubicBezTo>
                  <a:pt x="308" y="360"/>
                  <a:pt x="308" y="360"/>
                  <a:pt x="308" y="360"/>
                </a:cubicBezTo>
                <a:cubicBezTo>
                  <a:pt x="311" y="360"/>
                  <a:pt x="314" y="359"/>
                  <a:pt x="317" y="358"/>
                </a:cubicBezTo>
                <a:cubicBezTo>
                  <a:pt x="317" y="360"/>
                  <a:pt x="319" y="371"/>
                  <a:pt x="322" y="385"/>
                </a:cubicBezTo>
                <a:cubicBezTo>
                  <a:pt x="310" y="466"/>
                  <a:pt x="270" y="740"/>
                  <a:pt x="256" y="760"/>
                </a:cubicBezTo>
                <a:cubicBezTo>
                  <a:pt x="240" y="784"/>
                  <a:pt x="232" y="799"/>
                  <a:pt x="232" y="799"/>
                </a:cubicBezTo>
                <a:cubicBezTo>
                  <a:pt x="232" y="799"/>
                  <a:pt x="242" y="797"/>
                  <a:pt x="254" y="794"/>
                </a:cubicBezTo>
                <a:cubicBezTo>
                  <a:pt x="250" y="811"/>
                  <a:pt x="249" y="832"/>
                  <a:pt x="252" y="861"/>
                </a:cubicBezTo>
                <a:cubicBezTo>
                  <a:pt x="252" y="861"/>
                  <a:pt x="254" y="876"/>
                  <a:pt x="261" y="896"/>
                </a:cubicBezTo>
                <a:cubicBezTo>
                  <a:pt x="247" y="979"/>
                  <a:pt x="227" y="1177"/>
                  <a:pt x="200" y="1256"/>
                </a:cubicBezTo>
                <a:cubicBezTo>
                  <a:pt x="174" y="1282"/>
                  <a:pt x="141" y="1326"/>
                  <a:pt x="123" y="1406"/>
                </a:cubicBezTo>
                <a:cubicBezTo>
                  <a:pt x="123" y="1406"/>
                  <a:pt x="123" y="1406"/>
                  <a:pt x="123" y="1406"/>
                </a:cubicBezTo>
                <a:cubicBezTo>
                  <a:pt x="86" y="1483"/>
                  <a:pt x="47" y="1577"/>
                  <a:pt x="47" y="1578"/>
                </a:cubicBezTo>
                <a:cubicBezTo>
                  <a:pt x="25" y="1596"/>
                  <a:pt x="10" y="1604"/>
                  <a:pt x="5" y="1627"/>
                </a:cubicBezTo>
                <a:cubicBezTo>
                  <a:pt x="4" y="1630"/>
                  <a:pt x="4" y="1631"/>
                  <a:pt x="4" y="1633"/>
                </a:cubicBezTo>
                <a:cubicBezTo>
                  <a:pt x="0" y="1665"/>
                  <a:pt x="0" y="1665"/>
                  <a:pt x="0" y="1665"/>
                </a:cubicBezTo>
                <a:cubicBezTo>
                  <a:pt x="0" y="1665"/>
                  <a:pt x="44" y="1698"/>
                  <a:pt x="56" y="1688"/>
                </a:cubicBezTo>
                <a:cubicBezTo>
                  <a:pt x="64" y="1682"/>
                  <a:pt x="74" y="1683"/>
                  <a:pt x="85" y="1692"/>
                </a:cubicBezTo>
                <a:cubicBezTo>
                  <a:pt x="91" y="1698"/>
                  <a:pt x="97" y="1705"/>
                  <a:pt x="104" y="1714"/>
                </a:cubicBezTo>
                <a:cubicBezTo>
                  <a:pt x="105" y="1715"/>
                  <a:pt x="105" y="1716"/>
                  <a:pt x="106" y="1717"/>
                </a:cubicBezTo>
                <a:cubicBezTo>
                  <a:pt x="111" y="1724"/>
                  <a:pt x="116" y="1731"/>
                  <a:pt x="122" y="1741"/>
                </a:cubicBezTo>
                <a:cubicBezTo>
                  <a:pt x="122" y="1741"/>
                  <a:pt x="153" y="1781"/>
                  <a:pt x="193" y="1765"/>
                </a:cubicBezTo>
                <a:cubicBezTo>
                  <a:pt x="193" y="1765"/>
                  <a:pt x="208" y="1732"/>
                  <a:pt x="174" y="1703"/>
                </a:cubicBezTo>
                <a:cubicBezTo>
                  <a:pt x="147" y="1680"/>
                  <a:pt x="145" y="1650"/>
                  <a:pt x="148" y="1630"/>
                </a:cubicBezTo>
                <a:cubicBezTo>
                  <a:pt x="161" y="1636"/>
                  <a:pt x="161" y="1636"/>
                  <a:pt x="161" y="1636"/>
                </a:cubicBezTo>
                <a:cubicBezTo>
                  <a:pt x="161" y="1636"/>
                  <a:pt x="161" y="1636"/>
                  <a:pt x="170" y="1587"/>
                </a:cubicBezTo>
                <a:cubicBezTo>
                  <a:pt x="179" y="1539"/>
                  <a:pt x="301" y="1314"/>
                  <a:pt x="323" y="1294"/>
                </a:cubicBezTo>
                <a:cubicBezTo>
                  <a:pt x="336" y="1282"/>
                  <a:pt x="352" y="1230"/>
                  <a:pt x="365" y="1185"/>
                </a:cubicBezTo>
                <a:cubicBezTo>
                  <a:pt x="372" y="1176"/>
                  <a:pt x="379" y="1165"/>
                  <a:pt x="385" y="1152"/>
                </a:cubicBezTo>
                <a:cubicBezTo>
                  <a:pt x="404" y="1111"/>
                  <a:pt x="437" y="960"/>
                  <a:pt x="437" y="960"/>
                </a:cubicBezTo>
                <a:cubicBezTo>
                  <a:pt x="437" y="960"/>
                  <a:pt x="470" y="949"/>
                  <a:pt x="481" y="943"/>
                </a:cubicBezTo>
                <a:cubicBezTo>
                  <a:pt x="492" y="938"/>
                  <a:pt x="508" y="937"/>
                  <a:pt x="573" y="923"/>
                </a:cubicBezTo>
                <a:cubicBezTo>
                  <a:pt x="637" y="908"/>
                  <a:pt x="699" y="879"/>
                  <a:pt x="699" y="879"/>
                </a:cubicBezTo>
                <a:cubicBezTo>
                  <a:pt x="699" y="879"/>
                  <a:pt x="679" y="928"/>
                  <a:pt x="681" y="965"/>
                </a:cubicBezTo>
                <a:cubicBezTo>
                  <a:pt x="681" y="969"/>
                  <a:pt x="682" y="972"/>
                  <a:pt x="682" y="976"/>
                </a:cubicBezTo>
                <a:cubicBezTo>
                  <a:pt x="673" y="1023"/>
                  <a:pt x="663" y="1072"/>
                  <a:pt x="657" y="1085"/>
                </a:cubicBezTo>
                <a:cubicBezTo>
                  <a:pt x="645" y="1110"/>
                  <a:pt x="632" y="1141"/>
                  <a:pt x="632" y="1141"/>
                </a:cubicBezTo>
                <a:cubicBezTo>
                  <a:pt x="632" y="1141"/>
                  <a:pt x="639" y="1142"/>
                  <a:pt x="649" y="1143"/>
                </a:cubicBezTo>
                <a:cubicBezTo>
                  <a:pt x="633" y="1177"/>
                  <a:pt x="615" y="1211"/>
                  <a:pt x="618" y="1225"/>
                </a:cubicBezTo>
                <a:cubicBezTo>
                  <a:pt x="614" y="1247"/>
                  <a:pt x="614" y="1247"/>
                  <a:pt x="614" y="1247"/>
                </a:cubicBezTo>
                <a:cubicBezTo>
                  <a:pt x="670" y="1269"/>
                  <a:pt x="670" y="1269"/>
                  <a:pt x="670" y="1269"/>
                </a:cubicBezTo>
                <a:cubicBezTo>
                  <a:pt x="670" y="1269"/>
                  <a:pt x="694" y="1263"/>
                  <a:pt x="728" y="1274"/>
                </a:cubicBezTo>
                <a:cubicBezTo>
                  <a:pt x="752" y="1285"/>
                  <a:pt x="777" y="1293"/>
                  <a:pt x="795" y="1285"/>
                </a:cubicBezTo>
                <a:cubicBezTo>
                  <a:pt x="825" y="1273"/>
                  <a:pt x="867" y="1244"/>
                  <a:pt x="867" y="1226"/>
                </a:cubicBezTo>
                <a:cubicBezTo>
                  <a:pt x="867" y="1208"/>
                  <a:pt x="855" y="1215"/>
                  <a:pt x="830" y="1219"/>
                </a:cubicBezTo>
                <a:cubicBezTo>
                  <a:pt x="806" y="1223"/>
                  <a:pt x="766" y="1195"/>
                  <a:pt x="753" y="1179"/>
                </a:cubicBezTo>
                <a:cubicBezTo>
                  <a:pt x="750" y="1176"/>
                  <a:pt x="748" y="1171"/>
                  <a:pt x="746" y="1165"/>
                </a:cubicBezTo>
                <a:cubicBezTo>
                  <a:pt x="753" y="1179"/>
                  <a:pt x="766" y="1180"/>
                  <a:pt x="766" y="1180"/>
                </a:cubicBezTo>
                <a:cubicBezTo>
                  <a:pt x="766" y="1180"/>
                  <a:pt x="817" y="952"/>
                  <a:pt x="840" y="864"/>
                </a:cubicBezTo>
                <a:cubicBezTo>
                  <a:pt x="840" y="864"/>
                  <a:pt x="840" y="864"/>
                  <a:pt x="840" y="864"/>
                </a:cubicBezTo>
                <a:cubicBezTo>
                  <a:pt x="856" y="847"/>
                  <a:pt x="886" y="780"/>
                  <a:pt x="831" y="762"/>
                </a:cubicBezTo>
                <a:cubicBezTo>
                  <a:pt x="777" y="744"/>
                  <a:pt x="577" y="746"/>
                  <a:pt x="521" y="760"/>
                </a:cubicBezTo>
                <a:cubicBezTo>
                  <a:pt x="514" y="762"/>
                  <a:pt x="510" y="761"/>
                  <a:pt x="507" y="757"/>
                </a:cubicBezTo>
                <a:cubicBezTo>
                  <a:pt x="508" y="757"/>
                  <a:pt x="508" y="757"/>
                  <a:pt x="508" y="757"/>
                </a:cubicBezTo>
                <a:cubicBezTo>
                  <a:pt x="508" y="758"/>
                  <a:pt x="508" y="758"/>
                  <a:pt x="508" y="758"/>
                </a:cubicBezTo>
                <a:cubicBezTo>
                  <a:pt x="536" y="738"/>
                  <a:pt x="536" y="738"/>
                  <a:pt x="536" y="738"/>
                </a:cubicBezTo>
                <a:cubicBezTo>
                  <a:pt x="536" y="738"/>
                  <a:pt x="543" y="691"/>
                  <a:pt x="560" y="658"/>
                </a:cubicBezTo>
                <a:cubicBezTo>
                  <a:pt x="576" y="625"/>
                  <a:pt x="599" y="520"/>
                  <a:pt x="607" y="511"/>
                </a:cubicBezTo>
                <a:cubicBezTo>
                  <a:pt x="607" y="511"/>
                  <a:pt x="607" y="511"/>
                  <a:pt x="607" y="511"/>
                </a:cubicBezTo>
                <a:cubicBezTo>
                  <a:pt x="611" y="506"/>
                  <a:pt x="615" y="500"/>
                  <a:pt x="620" y="491"/>
                </a:cubicBezTo>
                <a:cubicBezTo>
                  <a:pt x="634" y="465"/>
                  <a:pt x="643" y="449"/>
                  <a:pt x="643" y="449"/>
                </a:cubicBezTo>
                <a:cubicBezTo>
                  <a:pt x="643" y="449"/>
                  <a:pt x="695" y="520"/>
                  <a:pt x="715" y="529"/>
                </a:cubicBezTo>
                <a:cubicBezTo>
                  <a:pt x="734" y="537"/>
                  <a:pt x="767" y="599"/>
                  <a:pt x="784" y="596"/>
                </a:cubicBezTo>
                <a:cubicBezTo>
                  <a:pt x="795" y="594"/>
                  <a:pt x="812" y="585"/>
                  <a:pt x="836" y="566"/>
                </a:cubicBezTo>
                <a:cubicBezTo>
                  <a:pt x="836" y="566"/>
                  <a:pt x="836" y="566"/>
                  <a:pt x="836" y="566"/>
                </a:cubicBezTo>
                <a:cubicBezTo>
                  <a:pt x="872" y="554"/>
                  <a:pt x="1000" y="429"/>
                  <a:pt x="1013" y="425"/>
                </a:cubicBezTo>
                <a:cubicBezTo>
                  <a:pt x="1019" y="423"/>
                  <a:pt x="1010" y="412"/>
                  <a:pt x="999" y="402"/>
                </a:cubicBezTo>
                <a:cubicBezTo>
                  <a:pt x="1000" y="401"/>
                  <a:pt x="1000" y="401"/>
                  <a:pt x="1001" y="401"/>
                </a:cubicBezTo>
                <a:cubicBezTo>
                  <a:pt x="1016" y="396"/>
                  <a:pt x="1030" y="394"/>
                  <a:pt x="1042" y="374"/>
                </a:cubicBezTo>
                <a:cubicBezTo>
                  <a:pt x="1054" y="355"/>
                  <a:pt x="1077" y="306"/>
                  <a:pt x="1072" y="296"/>
                </a:cubicBezTo>
                <a:cubicBezTo>
                  <a:pt x="1067" y="287"/>
                  <a:pt x="1047" y="274"/>
                  <a:pt x="1033" y="280"/>
                </a:cubicBez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  <a:sym typeface="Gen Jyuu Gothic Monospace Regul" panose="020B0309020203020207" pitchFamily="49" charset="-128"/>
            </a:endParaRPr>
          </a:p>
        </p:txBody>
      </p:sp>
      <p:grpSp>
        <p:nvGrpSpPr>
          <p:cNvPr id="36" name="Group 46">
            <a:extLst>
              <a:ext uri="{FF2B5EF4-FFF2-40B4-BE49-F238E27FC236}">
                <a16:creationId xmlns:a16="http://schemas.microsoft.com/office/drawing/2014/main" id="{DD2134C8-1F55-1AF7-9D80-2F6AB5431BAE}"/>
              </a:ext>
            </a:extLst>
          </p:cNvPr>
          <p:cNvGrpSpPr/>
          <p:nvPr userDrawn="1"/>
        </p:nvGrpSpPr>
        <p:grpSpPr>
          <a:xfrm>
            <a:off x="3287856" y="6858216"/>
            <a:ext cx="3037231" cy="1561884"/>
            <a:chOff x="1700334" y="4969700"/>
            <a:chExt cx="1999361" cy="1028163"/>
          </a:xfrm>
        </p:grpSpPr>
        <p:sp>
          <p:nvSpPr>
            <p:cNvPr id="37" name="Freeform 13">
              <a:extLst>
                <a:ext uri="{FF2B5EF4-FFF2-40B4-BE49-F238E27FC236}">
                  <a16:creationId xmlns:a16="http://schemas.microsoft.com/office/drawing/2014/main" id="{60C36313-E9D5-F427-D969-42120263331A}"/>
                </a:ext>
              </a:extLst>
            </p:cNvPr>
            <p:cNvSpPr>
              <a:spLocks/>
            </p:cNvSpPr>
            <p:nvPr/>
          </p:nvSpPr>
          <p:spPr bwMode="auto">
            <a:xfrm>
              <a:off x="1700334" y="5845028"/>
              <a:ext cx="546038" cy="152835"/>
            </a:xfrm>
            <a:custGeom>
              <a:avLst/>
              <a:gdLst>
                <a:gd name="T0" fmla="*/ 375 w 393"/>
                <a:gd name="T1" fmla="*/ 0 h 110"/>
                <a:gd name="T2" fmla="*/ 0 w 393"/>
                <a:gd name="T3" fmla="*/ 0 h 110"/>
                <a:gd name="T4" fmla="*/ 0 w 393"/>
                <a:gd name="T5" fmla="*/ 11 h 110"/>
                <a:gd name="T6" fmla="*/ 375 w 393"/>
                <a:gd name="T7" fmla="*/ 11 h 110"/>
                <a:gd name="T8" fmla="*/ 375 w 393"/>
                <a:gd name="T9" fmla="*/ 22 h 110"/>
                <a:gd name="T10" fmla="*/ 18 w 393"/>
                <a:gd name="T11" fmla="*/ 22 h 110"/>
                <a:gd name="T12" fmla="*/ 18 w 393"/>
                <a:gd name="T13" fmla="*/ 90 h 110"/>
                <a:gd name="T14" fmla="*/ 375 w 393"/>
                <a:gd name="T15" fmla="*/ 90 h 110"/>
                <a:gd name="T16" fmla="*/ 375 w 393"/>
                <a:gd name="T17" fmla="*/ 100 h 110"/>
                <a:gd name="T18" fmla="*/ 0 w 393"/>
                <a:gd name="T19" fmla="*/ 100 h 110"/>
                <a:gd name="T20" fmla="*/ 0 w 393"/>
                <a:gd name="T21" fmla="*/ 110 h 110"/>
                <a:gd name="T22" fmla="*/ 375 w 393"/>
                <a:gd name="T23" fmla="*/ 110 h 110"/>
                <a:gd name="T24" fmla="*/ 393 w 393"/>
                <a:gd name="T25" fmla="*/ 110 h 110"/>
                <a:gd name="T26" fmla="*/ 393 w 393"/>
                <a:gd name="T27" fmla="*/ 100 h 110"/>
                <a:gd name="T28" fmla="*/ 393 w 393"/>
                <a:gd name="T29" fmla="*/ 90 h 110"/>
                <a:gd name="T30" fmla="*/ 393 w 393"/>
                <a:gd name="T31" fmla="*/ 22 h 110"/>
                <a:gd name="T32" fmla="*/ 393 w 393"/>
                <a:gd name="T33" fmla="*/ 11 h 110"/>
                <a:gd name="T34" fmla="*/ 393 w 393"/>
                <a:gd name="T35" fmla="*/ 0 h 110"/>
                <a:gd name="T36" fmla="*/ 375 w 393"/>
                <a:gd name="T37" fmla="*/ 0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93" h="110">
                  <a:moveTo>
                    <a:pt x="375" y="0"/>
                  </a:moveTo>
                  <a:lnTo>
                    <a:pt x="0" y="0"/>
                  </a:lnTo>
                  <a:lnTo>
                    <a:pt x="0" y="11"/>
                  </a:lnTo>
                  <a:lnTo>
                    <a:pt x="375" y="11"/>
                  </a:lnTo>
                  <a:lnTo>
                    <a:pt x="375" y="22"/>
                  </a:lnTo>
                  <a:lnTo>
                    <a:pt x="18" y="22"/>
                  </a:lnTo>
                  <a:lnTo>
                    <a:pt x="18" y="90"/>
                  </a:lnTo>
                  <a:lnTo>
                    <a:pt x="375" y="90"/>
                  </a:lnTo>
                  <a:lnTo>
                    <a:pt x="375" y="100"/>
                  </a:lnTo>
                  <a:lnTo>
                    <a:pt x="0" y="100"/>
                  </a:lnTo>
                  <a:lnTo>
                    <a:pt x="0" y="110"/>
                  </a:lnTo>
                  <a:lnTo>
                    <a:pt x="375" y="110"/>
                  </a:lnTo>
                  <a:lnTo>
                    <a:pt x="393" y="110"/>
                  </a:lnTo>
                  <a:lnTo>
                    <a:pt x="393" y="100"/>
                  </a:lnTo>
                  <a:lnTo>
                    <a:pt x="393" y="90"/>
                  </a:lnTo>
                  <a:lnTo>
                    <a:pt x="393" y="22"/>
                  </a:lnTo>
                  <a:lnTo>
                    <a:pt x="393" y="11"/>
                  </a:lnTo>
                  <a:lnTo>
                    <a:pt x="393" y="0"/>
                  </a:lnTo>
                  <a:lnTo>
                    <a:pt x="375" y="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Gen Jyuu Gothic Monospace Regul" panose="020B0309020203020207" pitchFamily="49" charset="-128"/>
              </a:endParaRPr>
            </a:p>
          </p:txBody>
        </p:sp>
        <p:sp>
          <p:nvSpPr>
            <p:cNvPr id="38" name="Freeform 14">
              <a:extLst>
                <a:ext uri="{FF2B5EF4-FFF2-40B4-BE49-F238E27FC236}">
                  <a16:creationId xmlns:a16="http://schemas.microsoft.com/office/drawing/2014/main" id="{93AF6838-9F43-E6CE-D684-C49B220F9900}"/>
                </a:ext>
              </a:extLst>
            </p:cNvPr>
            <p:cNvSpPr>
              <a:spLocks/>
            </p:cNvSpPr>
            <p:nvPr/>
          </p:nvSpPr>
          <p:spPr bwMode="auto">
            <a:xfrm>
              <a:off x="1700334" y="5719981"/>
              <a:ext cx="582163" cy="122268"/>
            </a:xfrm>
            <a:custGeom>
              <a:avLst/>
              <a:gdLst>
                <a:gd name="T0" fmla="*/ 399 w 419"/>
                <a:gd name="T1" fmla="*/ 0 h 88"/>
                <a:gd name="T2" fmla="*/ 0 w 419"/>
                <a:gd name="T3" fmla="*/ 0 h 88"/>
                <a:gd name="T4" fmla="*/ 0 w 419"/>
                <a:gd name="T5" fmla="*/ 9 h 88"/>
                <a:gd name="T6" fmla="*/ 399 w 419"/>
                <a:gd name="T7" fmla="*/ 9 h 88"/>
                <a:gd name="T8" fmla="*/ 399 w 419"/>
                <a:gd name="T9" fmla="*/ 17 h 88"/>
                <a:gd name="T10" fmla="*/ 19 w 419"/>
                <a:gd name="T11" fmla="*/ 17 h 88"/>
                <a:gd name="T12" fmla="*/ 19 w 419"/>
                <a:gd name="T13" fmla="*/ 72 h 88"/>
                <a:gd name="T14" fmla="*/ 399 w 419"/>
                <a:gd name="T15" fmla="*/ 72 h 88"/>
                <a:gd name="T16" fmla="*/ 399 w 419"/>
                <a:gd name="T17" fmla="*/ 80 h 88"/>
                <a:gd name="T18" fmla="*/ 0 w 419"/>
                <a:gd name="T19" fmla="*/ 80 h 88"/>
                <a:gd name="T20" fmla="*/ 0 w 419"/>
                <a:gd name="T21" fmla="*/ 88 h 88"/>
                <a:gd name="T22" fmla="*/ 399 w 419"/>
                <a:gd name="T23" fmla="*/ 88 h 88"/>
                <a:gd name="T24" fmla="*/ 419 w 419"/>
                <a:gd name="T25" fmla="*/ 88 h 88"/>
                <a:gd name="T26" fmla="*/ 419 w 419"/>
                <a:gd name="T27" fmla="*/ 80 h 88"/>
                <a:gd name="T28" fmla="*/ 419 w 419"/>
                <a:gd name="T29" fmla="*/ 72 h 88"/>
                <a:gd name="T30" fmla="*/ 419 w 419"/>
                <a:gd name="T31" fmla="*/ 17 h 88"/>
                <a:gd name="T32" fmla="*/ 419 w 419"/>
                <a:gd name="T33" fmla="*/ 9 h 88"/>
                <a:gd name="T34" fmla="*/ 419 w 419"/>
                <a:gd name="T35" fmla="*/ 0 h 88"/>
                <a:gd name="T36" fmla="*/ 399 w 419"/>
                <a:gd name="T37" fmla="*/ 0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9" h="88">
                  <a:moveTo>
                    <a:pt x="399" y="0"/>
                  </a:moveTo>
                  <a:lnTo>
                    <a:pt x="0" y="0"/>
                  </a:lnTo>
                  <a:lnTo>
                    <a:pt x="0" y="9"/>
                  </a:lnTo>
                  <a:lnTo>
                    <a:pt x="399" y="9"/>
                  </a:lnTo>
                  <a:lnTo>
                    <a:pt x="399" y="17"/>
                  </a:lnTo>
                  <a:lnTo>
                    <a:pt x="19" y="17"/>
                  </a:lnTo>
                  <a:lnTo>
                    <a:pt x="19" y="72"/>
                  </a:lnTo>
                  <a:lnTo>
                    <a:pt x="399" y="72"/>
                  </a:lnTo>
                  <a:lnTo>
                    <a:pt x="399" y="80"/>
                  </a:lnTo>
                  <a:lnTo>
                    <a:pt x="0" y="80"/>
                  </a:lnTo>
                  <a:lnTo>
                    <a:pt x="0" y="88"/>
                  </a:lnTo>
                  <a:lnTo>
                    <a:pt x="399" y="88"/>
                  </a:lnTo>
                  <a:lnTo>
                    <a:pt x="419" y="88"/>
                  </a:lnTo>
                  <a:lnTo>
                    <a:pt x="419" y="80"/>
                  </a:lnTo>
                  <a:lnTo>
                    <a:pt x="419" y="72"/>
                  </a:lnTo>
                  <a:lnTo>
                    <a:pt x="419" y="17"/>
                  </a:lnTo>
                  <a:lnTo>
                    <a:pt x="419" y="9"/>
                  </a:lnTo>
                  <a:lnTo>
                    <a:pt x="419" y="0"/>
                  </a:lnTo>
                  <a:lnTo>
                    <a:pt x="399" y="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Gen Jyuu Gothic Monospace Regul" panose="020B0309020203020207" pitchFamily="49" charset="-128"/>
              </a:endParaRPr>
            </a:p>
          </p:txBody>
        </p:sp>
        <p:sp>
          <p:nvSpPr>
            <p:cNvPr id="39" name="Freeform 15">
              <a:extLst>
                <a:ext uri="{FF2B5EF4-FFF2-40B4-BE49-F238E27FC236}">
                  <a16:creationId xmlns:a16="http://schemas.microsoft.com/office/drawing/2014/main" id="{9BBA05E6-98C4-40C9-6786-EBB1ABAA047B}"/>
                </a:ext>
              </a:extLst>
            </p:cNvPr>
            <p:cNvSpPr>
              <a:spLocks/>
            </p:cNvSpPr>
            <p:nvPr/>
          </p:nvSpPr>
          <p:spPr bwMode="auto">
            <a:xfrm>
              <a:off x="2396429" y="5854754"/>
              <a:ext cx="546038" cy="130604"/>
            </a:xfrm>
            <a:custGeom>
              <a:avLst/>
              <a:gdLst>
                <a:gd name="T0" fmla="*/ 375 w 393"/>
                <a:gd name="T1" fmla="*/ 0 h 94"/>
                <a:gd name="T2" fmla="*/ 0 w 393"/>
                <a:gd name="T3" fmla="*/ 0 h 94"/>
                <a:gd name="T4" fmla="*/ 0 w 393"/>
                <a:gd name="T5" fmla="*/ 9 h 94"/>
                <a:gd name="T6" fmla="*/ 375 w 393"/>
                <a:gd name="T7" fmla="*/ 9 h 94"/>
                <a:gd name="T8" fmla="*/ 375 w 393"/>
                <a:gd name="T9" fmla="*/ 18 h 94"/>
                <a:gd name="T10" fmla="*/ 18 w 393"/>
                <a:gd name="T11" fmla="*/ 18 h 94"/>
                <a:gd name="T12" fmla="*/ 18 w 393"/>
                <a:gd name="T13" fmla="*/ 77 h 94"/>
                <a:gd name="T14" fmla="*/ 375 w 393"/>
                <a:gd name="T15" fmla="*/ 77 h 94"/>
                <a:gd name="T16" fmla="*/ 375 w 393"/>
                <a:gd name="T17" fmla="*/ 85 h 94"/>
                <a:gd name="T18" fmla="*/ 0 w 393"/>
                <a:gd name="T19" fmla="*/ 85 h 94"/>
                <a:gd name="T20" fmla="*/ 0 w 393"/>
                <a:gd name="T21" fmla="*/ 94 h 94"/>
                <a:gd name="T22" fmla="*/ 375 w 393"/>
                <a:gd name="T23" fmla="*/ 94 h 94"/>
                <a:gd name="T24" fmla="*/ 393 w 393"/>
                <a:gd name="T25" fmla="*/ 94 h 94"/>
                <a:gd name="T26" fmla="*/ 393 w 393"/>
                <a:gd name="T27" fmla="*/ 85 h 94"/>
                <a:gd name="T28" fmla="*/ 393 w 393"/>
                <a:gd name="T29" fmla="*/ 77 h 94"/>
                <a:gd name="T30" fmla="*/ 393 w 393"/>
                <a:gd name="T31" fmla="*/ 18 h 94"/>
                <a:gd name="T32" fmla="*/ 393 w 393"/>
                <a:gd name="T33" fmla="*/ 9 h 94"/>
                <a:gd name="T34" fmla="*/ 393 w 393"/>
                <a:gd name="T35" fmla="*/ 0 h 94"/>
                <a:gd name="T36" fmla="*/ 375 w 393"/>
                <a:gd name="T37" fmla="*/ 0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93" h="94">
                  <a:moveTo>
                    <a:pt x="375" y="0"/>
                  </a:moveTo>
                  <a:lnTo>
                    <a:pt x="0" y="0"/>
                  </a:lnTo>
                  <a:lnTo>
                    <a:pt x="0" y="9"/>
                  </a:lnTo>
                  <a:lnTo>
                    <a:pt x="375" y="9"/>
                  </a:lnTo>
                  <a:lnTo>
                    <a:pt x="375" y="18"/>
                  </a:lnTo>
                  <a:lnTo>
                    <a:pt x="18" y="18"/>
                  </a:lnTo>
                  <a:lnTo>
                    <a:pt x="18" y="77"/>
                  </a:lnTo>
                  <a:lnTo>
                    <a:pt x="375" y="77"/>
                  </a:lnTo>
                  <a:lnTo>
                    <a:pt x="375" y="85"/>
                  </a:lnTo>
                  <a:lnTo>
                    <a:pt x="0" y="85"/>
                  </a:lnTo>
                  <a:lnTo>
                    <a:pt x="0" y="94"/>
                  </a:lnTo>
                  <a:lnTo>
                    <a:pt x="375" y="94"/>
                  </a:lnTo>
                  <a:lnTo>
                    <a:pt x="393" y="94"/>
                  </a:lnTo>
                  <a:lnTo>
                    <a:pt x="393" y="85"/>
                  </a:lnTo>
                  <a:lnTo>
                    <a:pt x="393" y="77"/>
                  </a:lnTo>
                  <a:lnTo>
                    <a:pt x="393" y="18"/>
                  </a:lnTo>
                  <a:lnTo>
                    <a:pt x="393" y="9"/>
                  </a:lnTo>
                  <a:lnTo>
                    <a:pt x="393" y="0"/>
                  </a:lnTo>
                  <a:lnTo>
                    <a:pt x="375" y="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Gen Jyuu Gothic Monospace Regul" panose="020B0309020203020207" pitchFamily="49" charset="-128"/>
              </a:endParaRPr>
            </a:p>
          </p:txBody>
        </p:sp>
        <p:sp>
          <p:nvSpPr>
            <p:cNvPr id="40" name="Freeform 16">
              <a:extLst>
                <a:ext uri="{FF2B5EF4-FFF2-40B4-BE49-F238E27FC236}">
                  <a16:creationId xmlns:a16="http://schemas.microsoft.com/office/drawing/2014/main" id="{08980435-3B7B-1994-9255-3E73275BA851}"/>
                </a:ext>
              </a:extLst>
            </p:cNvPr>
            <p:cNvSpPr>
              <a:spLocks/>
            </p:cNvSpPr>
            <p:nvPr/>
          </p:nvSpPr>
          <p:spPr bwMode="auto">
            <a:xfrm>
              <a:off x="2396429" y="5746380"/>
              <a:ext cx="582163" cy="105595"/>
            </a:xfrm>
            <a:custGeom>
              <a:avLst/>
              <a:gdLst>
                <a:gd name="T0" fmla="*/ 400 w 419"/>
                <a:gd name="T1" fmla="*/ 0 h 76"/>
                <a:gd name="T2" fmla="*/ 0 w 419"/>
                <a:gd name="T3" fmla="*/ 0 h 76"/>
                <a:gd name="T4" fmla="*/ 0 w 419"/>
                <a:gd name="T5" fmla="*/ 8 h 76"/>
                <a:gd name="T6" fmla="*/ 400 w 419"/>
                <a:gd name="T7" fmla="*/ 8 h 76"/>
                <a:gd name="T8" fmla="*/ 400 w 419"/>
                <a:gd name="T9" fmla="*/ 15 h 76"/>
                <a:gd name="T10" fmla="*/ 19 w 419"/>
                <a:gd name="T11" fmla="*/ 15 h 76"/>
                <a:gd name="T12" fmla="*/ 19 w 419"/>
                <a:gd name="T13" fmla="*/ 62 h 76"/>
                <a:gd name="T14" fmla="*/ 400 w 419"/>
                <a:gd name="T15" fmla="*/ 62 h 76"/>
                <a:gd name="T16" fmla="*/ 400 w 419"/>
                <a:gd name="T17" fmla="*/ 69 h 76"/>
                <a:gd name="T18" fmla="*/ 0 w 419"/>
                <a:gd name="T19" fmla="*/ 69 h 76"/>
                <a:gd name="T20" fmla="*/ 0 w 419"/>
                <a:gd name="T21" fmla="*/ 76 h 76"/>
                <a:gd name="T22" fmla="*/ 400 w 419"/>
                <a:gd name="T23" fmla="*/ 76 h 76"/>
                <a:gd name="T24" fmla="*/ 419 w 419"/>
                <a:gd name="T25" fmla="*/ 76 h 76"/>
                <a:gd name="T26" fmla="*/ 419 w 419"/>
                <a:gd name="T27" fmla="*/ 69 h 76"/>
                <a:gd name="T28" fmla="*/ 419 w 419"/>
                <a:gd name="T29" fmla="*/ 62 h 76"/>
                <a:gd name="T30" fmla="*/ 419 w 419"/>
                <a:gd name="T31" fmla="*/ 15 h 76"/>
                <a:gd name="T32" fmla="*/ 419 w 419"/>
                <a:gd name="T33" fmla="*/ 8 h 76"/>
                <a:gd name="T34" fmla="*/ 419 w 419"/>
                <a:gd name="T35" fmla="*/ 0 h 76"/>
                <a:gd name="T36" fmla="*/ 400 w 419"/>
                <a:gd name="T37" fmla="*/ 0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9" h="76">
                  <a:moveTo>
                    <a:pt x="400" y="0"/>
                  </a:moveTo>
                  <a:lnTo>
                    <a:pt x="0" y="0"/>
                  </a:lnTo>
                  <a:lnTo>
                    <a:pt x="0" y="8"/>
                  </a:lnTo>
                  <a:lnTo>
                    <a:pt x="400" y="8"/>
                  </a:lnTo>
                  <a:lnTo>
                    <a:pt x="400" y="15"/>
                  </a:lnTo>
                  <a:lnTo>
                    <a:pt x="19" y="15"/>
                  </a:lnTo>
                  <a:lnTo>
                    <a:pt x="19" y="62"/>
                  </a:lnTo>
                  <a:lnTo>
                    <a:pt x="400" y="62"/>
                  </a:lnTo>
                  <a:lnTo>
                    <a:pt x="400" y="69"/>
                  </a:lnTo>
                  <a:lnTo>
                    <a:pt x="0" y="69"/>
                  </a:lnTo>
                  <a:lnTo>
                    <a:pt x="0" y="76"/>
                  </a:lnTo>
                  <a:lnTo>
                    <a:pt x="400" y="76"/>
                  </a:lnTo>
                  <a:lnTo>
                    <a:pt x="419" y="76"/>
                  </a:lnTo>
                  <a:lnTo>
                    <a:pt x="419" y="69"/>
                  </a:lnTo>
                  <a:lnTo>
                    <a:pt x="419" y="62"/>
                  </a:lnTo>
                  <a:lnTo>
                    <a:pt x="419" y="15"/>
                  </a:lnTo>
                  <a:lnTo>
                    <a:pt x="419" y="8"/>
                  </a:lnTo>
                  <a:lnTo>
                    <a:pt x="419" y="0"/>
                  </a:lnTo>
                  <a:lnTo>
                    <a:pt x="400" y="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Gen Jyuu Gothic Monospace Regul" panose="020B0309020203020207" pitchFamily="49" charset="-128"/>
              </a:endParaRPr>
            </a:p>
          </p:txBody>
        </p:sp>
        <p:sp>
          <p:nvSpPr>
            <p:cNvPr id="41" name="Freeform 17">
              <a:extLst>
                <a:ext uri="{FF2B5EF4-FFF2-40B4-BE49-F238E27FC236}">
                  <a16:creationId xmlns:a16="http://schemas.microsoft.com/office/drawing/2014/main" id="{4FF7A9C6-DF69-FDF0-064F-04956A5B8FAA}"/>
                </a:ext>
              </a:extLst>
            </p:cNvPr>
            <p:cNvSpPr>
              <a:spLocks/>
            </p:cNvSpPr>
            <p:nvPr/>
          </p:nvSpPr>
          <p:spPr bwMode="auto">
            <a:xfrm>
              <a:off x="2338074" y="5617165"/>
              <a:ext cx="546038" cy="129216"/>
            </a:xfrm>
            <a:custGeom>
              <a:avLst/>
              <a:gdLst>
                <a:gd name="T0" fmla="*/ 375 w 393"/>
                <a:gd name="T1" fmla="*/ 0 h 93"/>
                <a:gd name="T2" fmla="*/ 0 w 393"/>
                <a:gd name="T3" fmla="*/ 0 h 93"/>
                <a:gd name="T4" fmla="*/ 0 w 393"/>
                <a:gd name="T5" fmla="*/ 9 h 93"/>
                <a:gd name="T6" fmla="*/ 375 w 393"/>
                <a:gd name="T7" fmla="*/ 9 h 93"/>
                <a:gd name="T8" fmla="*/ 375 w 393"/>
                <a:gd name="T9" fmla="*/ 18 h 93"/>
                <a:gd name="T10" fmla="*/ 19 w 393"/>
                <a:gd name="T11" fmla="*/ 18 h 93"/>
                <a:gd name="T12" fmla="*/ 19 w 393"/>
                <a:gd name="T13" fmla="*/ 76 h 93"/>
                <a:gd name="T14" fmla="*/ 375 w 393"/>
                <a:gd name="T15" fmla="*/ 76 h 93"/>
                <a:gd name="T16" fmla="*/ 375 w 393"/>
                <a:gd name="T17" fmla="*/ 84 h 93"/>
                <a:gd name="T18" fmla="*/ 0 w 393"/>
                <a:gd name="T19" fmla="*/ 84 h 93"/>
                <a:gd name="T20" fmla="*/ 0 w 393"/>
                <a:gd name="T21" fmla="*/ 93 h 93"/>
                <a:gd name="T22" fmla="*/ 375 w 393"/>
                <a:gd name="T23" fmla="*/ 93 h 93"/>
                <a:gd name="T24" fmla="*/ 393 w 393"/>
                <a:gd name="T25" fmla="*/ 93 h 93"/>
                <a:gd name="T26" fmla="*/ 393 w 393"/>
                <a:gd name="T27" fmla="*/ 84 h 93"/>
                <a:gd name="T28" fmla="*/ 393 w 393"/>
                <a:gd name="T29" fmla="*/ 76 h 93"/>
                <a:gd name="T30" fmla="*/ 393 w 393"/>
                <a:gd name="T31" fmla="*/ 18 h 93"/>
                <a:gd name="T32" fmla="*/ 393 w 393"/>
                <a:gd name="T33" fmla="*/ 9 h 93"/>
                <a:gd name="T34" fmla="*/ 393 w 393"/>
                <a:gd name="T35" fmla="*/ 0 h 93"/>
                <a:gd name="T36" fmla="*/ 375 w 393"/>
                <a:gd name="T37" fmla="*/ 0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93" h="93">
                  <a:moveTo>
                    <a:pt x="375" y="0"/>
                  </a:moveTo>
                  <a:lnTo>
                    <a:pt x="0" y="0"/>
                  </a:lnTo>
                  <a:lnTo>
                    <a:pt x="0" y="9"/>
                  </a:lnTo>
                  <a:lnTo>
                    <a:pt x="375" y="9"/>
                  </a:lnTo>
                  <a:lnTo>
                    <a:pt x="375" y="18"/>
                  </a:lnTo>
                  <a:lnTo>
                    <a:pt x="19" y="18"/>
                  </a:lnTo>
                  <a:lnTo>
                    <a:pt x="19" y="76"/>
                  </a:lnTo>
                  <a:lnTo>
                    <a:pt x="375" y="76"/>
                  </a:lnTo>
                  <a:lnTo>
                    <a:pt x="375" y="84"/>
                  </a:lnTo>
                  <a:lnTo>
                    <a:pt x="0" y="84"/>
                  </a:lnTo>
                  <a:lnTo>
                    <a:pt x="0" y="93"/>
                  </a:lnTo>
                  <a:lnTo>
                    <a:pt x="375" y="93"/>
                  </a:lnTo>
                  <a:lnTo>
                    <a:pt x="393" y="93"/>
                  </a:lnTo>
                  <a:lnTo>
                    <a:pt x="393" y="84"/>
                  </a:lnTo>
                  <a:lnTo>
                    <a:pt x="393" y="76"/>
                  </a:lnTo>
                  <a:lnTo>
                    <a:pt x="393" y="18"/>
                  </a:lnTo>
                  <a:lnTo>
                    <a:pt x="393" y="9"/>
                  </a:lnTo>
                  <a:lnTo>
                    <a:pt x="393" y="0"/>
                  </a:lnTo>
                  <a:lnTo>
                    <a:pt x="375" y="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Gen Jyuu Gothic Monospace Regul" panose="020B0309020203020207" pitchFamily="49" charset="-128"/>
              </a:endParaRPr>
            </a:p>
          </p:txBody>
        </p:sp>
        <p:sp>
          <p:nvSpPr>
            <p:cNvPr id="42" name="Freeform 18">
              <a:extLst>
                <a:ext uri="{FF2B5EF4-FFF2-40B4-BE49-F238E27FC236}">
                  <a16:creationId xmlns:a16="http://schemas.microsoft.com/office/drawing/2014/main" id="{BA2B9069-29C2-FD57-0078-E3D0168159D1}"/>
                </a:ext>
              </a:extLst>
            </p:cNvPr>
            <p:cNvSpPr>
              <a:spLocks/>
            </p:cNvSpPr>
            <p:nvPr/>
          </p:nvSpPr>
          <p:spPr bwMode="auto">
            <a:xfrm>
              <a:off x="2338074" y="5510181"/>
              <a:ext cx="582163" cy="105595"/>
            </a:xfrm>
            <a:custGeom>
              <a:avLst/>
              <a:gdLst>
                <a:gd name="T0" fmla="*/ 400 w 419"/>
                <a:gd name="T1" fmla="*/ 0 h 76"/>
                <a:gd name="T2" fmla="*/ 0 w 419"/>
                <a:gd name="T3" fmla="*/ 0 h 76"/>
                <a:gd name="T4" fmla="*/ 0 w 419"/>
                <a:gd name="T5" fmla="*/ 7 h 76"/>
                <a:gd name="T6" fmla="*/ 400 w 419"/>
                <a:gd name="T7" fmla="*/ 7 h 76"/>
                <a:gd name="T8" fmla="*/ 400 w 419"/>
                <a:gd name="T9" fmla="*/ 15 h 76"/>
                <a:gd name="T10" fmla="*/ 20 w 419"/>
                <a:gd name="T11" fmla="*/ 15 h 76"/>
                <a:gd name="T12" fmla="*/ 20 w 419"/>
                <a:gd name="T13" fmla="*/ 62 h 76"/>
                <a:gd name="T14" fmla="*/ 400 w 419"/>
                <a:gd name="T15" fmla="*/ 62 h 76"/>
                <a:gd name="T16" fmla="*/ 400 w 419"/>
                <a:gd name="T17" fmla="*/ 69 h 76"/>
                <a:gd name="T18" fmla="*/ 0 w 419"/>
                <a:gd name="T19" fmla="*/ 69 h 76"/>
                <a:gd name="T20" fmla="*/ 0 w 419"/>
                <a:gd name="T21" fmla="*/ 76 h 76"/>
                <a:gd name="T22" fmla="*/ 400 w 419"/>
                <a:gd name="T23" fmla="*/ 76 h 76"/>
                <a:gd name="T24" fmla="*/ 419 w 419"/>
                <a:gd name="T25" fmla="*/ 76 h 76"/>
                <a:gd name="T26" fmla="*/ 419 w 419"/>
                <a:gd name="T27" fmla="*/ 69 h 76"/>
                <a:gd name="T28" fmla="*/ 419 w 419"/>
                <a:gd name="T29" fmla="*/ 62 h 76"/>
                <a:gd name="T30" fmla="*/ 419 w 419"/>
                <a:gd name="T31" fmla="*/ 15 h 76"/>
                <a:gd name="T32" fmla="*/ 419 w 419"/>
                <a:gd name="T33" fmla="*/ 7 h 76"/>
                <a:gd name="T34" fmla="*/ 419 w 419"/>
                <a:gd name="T35" fmla="*/ 0 h 76"/>
                <a:gd name="T36" fmla="*/ 400 w 419"/>
                <a:gd name="T37" fmla="*/ 0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9" h="76">
                  <a:moveTo>
                    <a:pt x="400" y="0"/>
                  </a:moveTo>
                  <a:lnTo>
                    <a:pt x="0" y="0"/>
                  </a:lnTo>
                  <a:lnTo>
                    <a:pt x="0" y="7"/>
                  </a:lnTo>
                  <a:lnTo>
                    <a:pt x="400" y="7"/>
                  </a:lnTo>
                  <a:lnTo>
                    <a:pt x="400" y="15"/>
                  </a:lnTo>
                  <a:lnTo>
                    <a:pt x="20" y="15"/>
                  </a:lnTo>
                  <a:lnTo>
                    <a:pt x="20" y="62"/>
                  </a:lnTo>
                  <a:lnTo>
                    <a:pt x="400" y="62"/>
                  </a:lnTo>
                  <a:lnTo>
                    <a:pt x="400" y="69"/>
                  </a:lnTo>
                  <a:lnTo>
                    <a:pt x="0" y="69"/>
                  </a:lnTo>
                  <a:lnTo>
                    <a:pt x="0" y="76"/>
                  </a:lnTo>
                  <a:lnTo>
                    <a:pt x="400" y="76"/>
                  </a:lnTo>
                  <a:lnTo>
                    <a:pt x="419" y="76"/>
                  </a:lnTo>
                  <a:lnTo>
                    <a:pt x="419" y="69"/>
                  </a:lnTo>
                  <a:lnTo>
                    <a:pt x="419" y="62"/>
                  </a:lnTo>
                  <a:lnTo>
                    <a:pt x="419" y="15"/>
                  </a:lnTo>
                  <a:lnTo>
                    <a:pt x="419" y="7"/>
                  </a:lnTo>
                  <a:lnTo>
                    <a:pt x="419" y="0"/>
                  </a:lnTo>
                  <a:lnTo>
                    <a:pt x="400" y="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Gen Jyuu Gothic Monospace Regul" panose="020B0309020203020207" pitchFamily="49" charset="-128"/>
              </a:endParaRPr>
            </a:p>
          </p:txBody>
        </p:sp>
        <p:sp>
          <p:nvSpPr>
            <p:cNvPr id="43" name="Freeform 19">
              <a:extLst>
                <a:ext uri="{FF2B5EF4-FFF2-40B4-BE49-F238E27FC236}">
                  <a16:creationId xmlns:a16="http://schemas.microsoft.com/office/drawing/2014/main" id="{41D4EF6A-969E-5696-C70E-B096BD459AB9}"/>
                </a:ext>
              </a:extLst>
            </p:cNvPr>
            <p:cNvSpPr>
              <a:spLocks/>
            </p:cNvSpPr>
            <p:nvPr/>
          </p:nvSpPr>
          <p:spPr bwMode="auto">
            <a:xfrm>
              <a:off x="2396429" y="5404586"/>
              <a:ext cx="582163" cy="105595"/>
            </a:xfrm>
            <a:custGeom>
              <a:avLst/>
              <a:gdLst>
                <a:gd name="T0" fmla="*/ 400 w 419"/>
                <a:gd name="T1" fmla="*/ 0 h 76"/>
                <a:gd name="T2" fmla="*/ 0 w 419"/>
                <a:gd name="T3" fmla="*/ 0 h 76"/>
                <a:gd name="T4" fmla="*/ 0 w 419"/>
                <a:gd name="T5" fmla="*/ 7 h 76"/>
                <a:gd name="T6" fmla="*/ 400 w 419"/>
                <a:gd name="T7" fmla="*/ 7 h 76"/>
                <a:gd name="T8" fmla="*/ 400 w 419"/>
                <a:gd name="T9" fmla="*/ 15 h 76"/>
                <a:gd name="T10" fmla="*/ 19 w 419"/>
                <a:gd name="T11" fmla="*/ 15 h 76"/>
                <a:gd name="T12" fmla="*/ 19 w 419"/>
                <a:gd name="T13" fmla="*/ 62 h 76"/>
                <a:gd name="T14" fmla="*/ 400 w 419"/>
                <a:gd name="T15" fmla="*/ 62 h 76"/>
                <a:gd name="T16" fmla="*/ 400 w 419"/>
                <a:gd name="T17" fmla="*/ 69 h 76"/>
                <a:gd name="T18" fmla="*/ 0 w 419"/>
                <a:gd name="T19" fmla="*/ 69 h 76"/>
                <a:gd name="T20" fmla="*/ 0 w 419"/>
                <a:gd name="T21" fmla="*/ 76 h 76"/>
                <a:gd name="T22" fmla="*/ 400 w 419"/>
                <a:gd name="T23" fmla="*/ 76 h 76"/>
                <a:gd name="T24" fmla="*/ 419 w 419"/>
                <a:gd name="T25" fmla="*/ 76 h 76"/>
                <a:gd name="T26" fmla="*/ 419 w 419"/>
                <a:gd name="T27" fmla="*/ 69 h 76"/>
                <a:gd name="T28" fmla="*/ 419 w 419"/>
                <a:gd name="T29" fmla="*/ 62 h 76"/>
                <a:gd name="T30" fmla="*/ 419 w 419"/>
                <a:gd name="T31" fmla="*/ 15 h 76"/>
                <a:gd name="T32" fmla="*/ 419 w 419"/>
                <a:gd name="T33" fmla="*/ 7 h 76"/>
                <a:gd name="T34" fmla="*/ 419 w 419"/>
                <a:gd name="T35" fmla="*/ 0 h 76"/>
                <a:gd name="T36" fmla="*/ 400 w 419"/>
                <a:gd name="T37" fmla="*/ 0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9" h="76">
                  <a:moveTo>
                    <a:pt x="400" y="0"/>
                  </a:moveTo>
                  <a:lnTo>
                    <a:pt x="0" y="0"/>
                  </a:lnTo>
                  <a:lnTo>
                    <a:pt x="0" y="7"/>
                  </a:lnTo>
                  <a:lnTo>
                    <a:pt x="400" y="7"/>
                  </a:lnTo>
                  <a:lnTo>
                    <a:pt x="400" y="15"/>
                  </a:lnTo>
                  <a:lnTo>
                    <a:pt x="19" y="15"/>
                  </a:lnTo>
                  <a:lnTo>
                    <a:pt x="19" y="62"/>
                  </a:lnTo>
                  <a:lnTo>
                    <a:pt x="400" y="62"/>
                  </a:lnTo>
                  <a:lnTo>
                    <a:pt x="400" y="69"/>
                  </a:lnTo>
                  <a:lnTo>
                    <a:pt x="0" y="69"/>
                  </a:lnTo>
                  <a:lnTo>
                    <a:pt x="0" y="76"/>
                  </a:lnTo>
                  <a:lnTo>
                    <a:pt x="400" y="76"/>
                  </a:lnTo>
                  <a:lnTo>
                    <a:pt x="419" y="76"/>
                  </a:lnTo>
                  <a:lnTo>
                    <a:pt x="419" y="69"/>
                  </a:lnTo>
                  <a:lnTo>
                    <a:pt x="419" y="62"/>
                  </a:lnTo>
                  <a:lnTo>
                    <a:pt x="419" y="15"/>
                  </a:lnTo>
                  <a:lnTo>
                    <a:pt x="419" y="7"/>
                  </a:lnTo>
                  <a:lnTo>
                    <a:pt x="419" y="0"/>
                  </a:lnTo>
                  <a:lnTo>
                    <a:pt x="400" y="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Gen Jyuu Gothic Monospace Regul" panose="020B0309020203020207" pitchFamily="49" charset="-128"/>
              </a:endParaRPr>
            </a:p>
          </p:txBody>
        </p:sp>
        <p:sp>
          <p:nvSpPr>
            <p:cNvPr id="44" name="Freeform 20">
              <a:extLst>
                <a:ext uri="{FF2B5EF4-FFF2-40B4-BE49-F238E27FC236}">
                  <a16:creationId xmlns:a16="http://schemas.microsoft.com/office/drawing/2014/main" id="{15633B7D-7AD2-44AE-9379-2EDAC06F6913}"/>
                </a:ext>
              </a:extLst>
            </p:cNvPr>
            <p:cNvSpPr>
              <a:spLocks/>
            </p:cNvSpPr>
            <p:nvPr/>
          </p:nvSpPr>
          <p:spPr bwMode="auto">
            <a:xfrm>
              <a:off x="3117532" y="5867259"/>
              <a:ext cx="546038" cy="130604"/>
            </a:xfrm>
            <a:custGeom>
              <a:avLst/>
              <a:gdLst>
                <a:gd name="T0" fmla="*/ 375 w 393"/>
                <a:gd name="T1" fmla="*/ 0 h 94"/>
                <a:gd name="T2" fmla="*/ 0 w 393"/>
                <a:gd name="T3" fmla="*/ 0 h 94"/>
                <a:gd name="T4" fmla="*/ 0 w 393"/>
                <a:gd name="T5" fmla="*/ 9 h 94"/>
                <a:gd name="T6" fmla="*/ 375 w 393"/>
                <a:gd name="T7" fmla="*/ 9 h 94"/>
                <a:gd name="T8" fmla="*/ 375 w 393"/>
                <a:gd name="T9" fmla="*/ 18 h 94"/>
                <a:gd name="T10" fmla="*/ 18 w 393"/>
                <a:gd name="T11" fmla="*/ 18 h 94"/>
                <a:gd name="T12" fmla="*/ 18 w 393"/>
                <a:gd name="T13" fmla="*/ 77 h 94"/>
                <a:gd name="T14" fmla="*/ 375 w 393"/>
                <a:gd name="T15" fmla="*/ 77 h 94"/>
                <a:gd name="T16" fmla="*/ 375 w 393"/>
                <a:gd name="T17" fmla="*/ 85 h 94"/>
                <a:gd name="T18" fmla="*/ 0 w 393"/>
                <a:gd name="T19" fmla="*/ 85 h 94"/>
                <a:gd name="T20" fmla="*/ 0 w 393"/>
                <a:gd name="T21" fmla="*/ 94 h 94"/>
                <a:gd name="T22" fmla="*/ 375 w 393"/>
                <a:gd name="T23" fmla="*/ 94 h 94"/>
                <a:gd name="T24" fmla="*/ 393 w 393"/>
                <a:gd name="T25" fmla="*/ 94 h 94"/>
                <a:gd name="T26" fmla="*/ 393 w 393"/>
                <a:gd name="T27" fmla="*/ 85 h 94"/>
                <a:gd name="T28" fmla="*/ 393 w 393"/>
                <a:gd name="T29" fmla="*/ 77 h 94"/>
                <a:gd name="T30" fmla="*/ 393 w 393"/>
                <a:gd name="T31" fmla="*/ 18 h 94"/>
                <a:gd name="T32" fmla="*/ 393 w 393"/>
                <a:gd name="T33" fmla="*/ 9 h 94"/>
                <a:gd name="T34" fmla="*/ 393 w 393"/>
                <a:gd name="T35" fmla="*/ 0 h 94"/>
                <a:gd name="T36" fmla="*/ 375 w 393"/>
                <a:gd name="T37" fmla="*/ 0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93" h="94">
                  <a:moveTo>
                    <a:pt x="375" y="0"/>
                  </a:moveTo>
                  <a:lnTo>
                    <a:pt x="0" y="0"/>
                  </a:lnTo>
                  <a:lnTo>
                    <a:pt x="0" y="9"/>
                  </a:lnTo>
                  <a:lnTo>
                    <a:pt x="375" y="9"/>
                  </a:lnTo>
                  <a:lnTo>
                    <a:pt x="375" y="18"/>
                  </a:lnTo>
                  <a:lnTo>
                    <a:pt x="18" y="18"/>
                  </a:lnTo>
                  <a:lnTo>
                    <a:pt x="18" y="77"/>
                  </a:lnTo>
                  <a:lnTo>
                    <a:pt x="375" y="77"/>
                  </a:lnTo>
                  <a:lnTo>
                    <a:pt x="375" y="85"/>
                  </a:lnTo>
                  <a:lnTo>
                    <a:pt x="0" y="85"/>
                  </a:lnTo>
                  <a:lnTo>
                    <a:pt x="0" y="94"/>
                  </a:lnTo>
                  <a:lnTo>
                    <a:pt x="375" y="94"/>
                  </a:lnTo>
                  <a:lnTo>
                    <a:pt x="393" y="94"/>
                  </a:lnTo>
                  <a:lnTo>
                    <a:pt x="393" y="85"/>
                  </a:lnTo>
                  <a:lnTo>
                    <a:pt x="393" y="77"/>
                  </a:lnTo>
                  <a:lnTo>
                    <a:pt x="393" y="18"/>
                  </a:lnTo>
                  <a:lnTo>
                    <a:pt x="393" y="9"/>
                  </a:lnTo>
                  <a:lnTo>
                    <a:pt x="393" y="0"/>
                  </a:lnTo>
                  <a:lnTo>
                    <a:pt x="375" y="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Gen Jyuu Gothic Monospace Regul" panose="020B0309020203020207" pitchFamily="49" charset="-128"/>
              </a:endParaRPr>
            </a:p>
          </p:txBody>
        </p:sp>
        <p:sp>
          <p:nvSpPr>
            <p:cNvPr id="45" name="Freeform 21">
              <a:extLst>
                <a:ext uri="{FF2B5EF4-FFF2-40B4-BE49-F238E27FC236}">
                  <a16:creationId xmlns:a16="http://schemas.microsoft.com/office/drawing/2014/main" id="{27A92C58-555F-C164-5299-11A886FC8454}"/>
                </a:ext>
              </a:extLst>
            </p:cNvPr>
            <p:cNvSpPr>
              <a:spLocks/>
            </p:cNvSpPr>
            <p:nvPr/>
          </p:nvSpPr>
          <p:spPr bwMode="auto">
            <a:xfrm>
              <a:off x="3117532" y="5758885"/>
              <a:ext cx="582163" cy="105595"/>
            </a:xfrm>
            <a:custGeom>
              <a:avLst/>
              <a:gdLst>
                <a:gd name="T0" fmla="*/ 398 w 419"/>
                <a:gd name="T1" fmla="*/ 0 h 76"/>
                <a:gd name="T2" fmla="*/ 0 w 419"/>
                <a:gd name="T3" fmla="*/ 0 h 76"/>
                <a:gd name="T4" fmla="*/ 0 w 419"/>
                <a:gd name="T5" fmla="*/ 8 h 76"/>
                <a:gd name="T6" fmla="*/ 398 w 419"/>
                <a:gd name="T7" fmla="*/ 8 h 76"/>
                <a:gd name="T8" fmla="*/ 398 w 419"/>
                <a:gd name="T9" fmla="*/ 15 h 76"/>
                <a:gd name="T10" fmla="*/ 19 w 419"/>
                <a:gd name="T11" fmla="*/ 15 h 76"/>
                <a:gd name="T12" fmla="*/ 19 w 419"/>
                <a:gd name="T13" fmla="*/ 62 h 76"/>
                <a:gd name="T14" fmla="*/ 398 w 419"/>
                <a:gd name="T15" fmla="*/ 62 h 76"/>
                <a:gd name="T16" fmla="*/ 398 w 419"/>
                <a:gd name="T17" fmla="*/ 69 h 76"/>
                <a:gd name="T18" fmla="*/ 0 w 419"/>
                <a:gd name="T19" fmla="*/ 69 h 76"/>
                <a:gd name="T20" fmla="*/ 0 w 419"/>
                <a:gd name="T21" fmla="*/ 76 h 76"/>
                <a:gd name="T22" fmla="*/ 398 w 419"/>
                <a:gd name="T23" fmla="*/ 76 h 76"/>
                <a:gd name="T24" fmla="*/ 419 w 419"/>
                <a:gd name="T25" fmla="*/ 76 h 76"/>
                <a:gd name="T26" fmla="*/ 419 w 419"/>
                <a:gd name="T27" fmla="*/ 69 h 76"/>
                <a:gd name="T28" fmla="*/ 419 w 419"/>
                <a:gd name="T29" fmla="*/ 62 h 76"/>
                <a:gd name="T30" fmla="*/ 419 w 419"/>
                <a:gd name="T31" fmla="*/ 15 h 76"/>
                <a:gd name="T32" fmla="*/ 419 w 419"/>
                <a:gd name="T33" fmla="*/ 8 h 76"/>
                <a:gd name="T34" fmla="*/ 419 w 419"/>
                <a:gd name="T35" fmla="*/ 0 h 76"/>
                <a:gd name="T36" fmla="*/ 398 w 419"/>
                <a:gd name="T37" fmla="*/ 0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9" h="76">
                  <a:moveTo>
                    <a:pt x="398" y="0"/>
                  </a:moveTo>
                  <a:lnTo>
                    <a:pt x="0" y="0"/>
                  </a:lnTo>
                  <a:lnTo>
                    <a:pt x="0" y="8"/>
                  </a:lnTo>
                  <a:lnTo>
                    <a:pt x="398" y="8"/>
                  </a:lnTo>
                  <a:lnTo>
                    <a:pt x="398" y="15"/>
                  </a:lnTo>
                  <a:lnTo>
                    <a:pt x="19" y="15"/>
                  </a:lnTo>
                  <a:lnTo>
                    <a:pt x="19" y="62"/>
                  </a:lnTo>
                  <a:lnTo>
                    <a:pt x="398" y="62"/>
                  </a:lnTo>
                  <a:lnTo>
                    <a:pt x="398" y="69"/>
                  </a:lnTo>
                  <a:lnTo>
                    <a:pt x="0" y="69"/>
                  </a:lnTo>
                  <a:lnTo>
                    <a:pt x="0" y="76"/>
                  </a:lnTo>
                  <a:lnTo>
                    <a:pt x="398" y="76"/>
                  </a:lnTo>
                  <a:lnTo>
                    <a:pt x="419" y="76"/>
                  </a:lnTo>
                  <a:lnTo>
                    <a:pt x="419" y="69"/>
                  </a:lnTo>
                  <a:lnTo>
                    <a:pt x="419" y="62"/>
                  </a:lnTo>
                  <a:lnTo>
                    <a:pt x="419" y="15"/>
                  </a:lnTo>
                  <a:lnTo>
                    <a:pt x="419" y="8"/>
                  </a:lnTo>
                  <a:lnTo>
                    <a:pt x="419" y="0"/>
                  </a:lnTo>
                  <a:lnTo>
                    <a:pt x="398" y="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Gen Jyuu Gothic Monospace Regul" panose="020B0309020203020207" pitchFamily="49" charset="-128"/>
              </a:endParaRPr>
            </a:p>
          </p:txBody>
        </p:sp>
        <p:sp>
          <p:nvSpPr>
            <p:cNvPr id="46" name="Freeform 22">
              <a:extLst>
                <a:ext uri="{FF2B5EF4-FFF2-40B4-BE49-F238E27FC236}">
                  <a16:creationId xmlns:a16="http://schemas.microsoft.com/office/drawing/2014/main" id="{BF27EE16-75FF-D878-D385-258929C093E6}"/>
                </a:ext>
              </a:extLst>
            </p:cNvPr>
            <p:cNvSpPr>
              <a:spLocks/>
            </p:cNvSpPr>
            <p:nvPr/>
          </p:nvSpPr>
          <p:spPr bwMode="auto">
            <a:xfrm>
              <a:off x="3057788" y="5629670"/>
              <a:ext cx="546038" cy="129216"/>
            </a:xfrm>
            <a:custGeom>
              <a:avLst/>
              <a:gdLst>
                <a:gd name="T0" fmla="*/ 375 w 393"/>
                <a:gd name="T1" fmla="*/ 0 h 93"/>
                <a:gd name="T2" fmla="*/ 0 w 393"/>
                <a:gd name="T3" fmla="*/ 0 h 93"/>
                <a:gd name="T4" fmla="*/ 0 w 393"/>
                <a:gd name="T5" fmla="*/ 9 h 93"/>
                <a:gd name="T6" fmla="*/ 375 w 393"/>
                <a:gd name="T7" fmla="*/ 9 h 93"/>
                <a:gd name="T8" fmla="*/ 375 w 393"/>
                <a:gd name="T9" fmla="*/ 18 h 93"/>
                <a:gd name="T10" fmla="*/ 18 w 393"/>
                <a:gd name="T11" fmla="*/ 18 h 93"/>
                <a:gd name="T12" fmla="*/ 18 w 393"/>
                <a:gd name="T13" fmla="*/ 76 h 93"/>
                <a:gd name="T14" fmla="*/ 375 w 393"/>
                <a:gd name="T15" fmla="*/ 76 h 93"/>
                <a:gd name="T16" fmla="*/ 375 w 393"/>
                <a:gd name="T17" fmla="*/ 84 h 93"/>
                <a:gd name="T18" fmla="*/ 0 w 393"/>
                <a:gd name="T19" fmla="*/ 84 h 93"/>
                <a:gd name="T20" fmla="*/ 0 w 393"/>
                <a:gd name="T21" fmla="*/ 93 h 93"/>
                <a:gd name="T22" fmla="*/ 375 w 393"/>
                <a:gd name="T23" fmla="*/ 93 h 93"/>
                <a:gd name="T24" fmla="*/ 393 w 393"/>
                <a:gd name="T25" fmla="*/ 93 h 93"/>
                <a:gd name="T26" fmla="*/ 393 w 393"/>
                <a:gd name="T27" fmla="*/ 84 h 93"/>
                <a:gd name="T28" fmla="*/ 393 w 393"/>
                <a:gd name="T29" fmla="*/ 76 h 93"/>
                <a:gd name="T30" fmla="*/ 393 w 393"/>
                <a:gd name="T31" fmla="*/ 18 h 93"/>
                <a:gd name="T32" fmla="*/ 393 w 393"/>
                <a:gd name="T33" fmla="*/ 9 h 93"/>
                <a:gd name="T34" fmla="*/ 393 w 393"/>
                <a:gd name="T35" fmla="*/ 0 h 93"/>
                <a:gd name="T36" fmla="*/ 375 w 393"/>
                <a:gd name="T37" fmla="*/ 0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93" h="93">
                  <a:moveTo>
                    <a:pt x="375" y="0"/>
                  </a:moveTo>
                  <a:lnTo>
                    <a:pt x="0" y="0"/>
                  </a:lnTo>
                  <a:lnTo>
                    <a:pt x="0" y="9"/>
                  </a:lnTo>
                  <a:lnTo>
                    <a:pt x="375" y="9"/>
                  </a:lnTo>
                  <a:lnTo>
                    <a:pt x="375" y="18"/>
                  </a:lnTo>
                  <a:lnTo>
                    <a:pt x="18" y="18"/>
                  </a:lnTo>
                  <a:lnTo>
                    <a:pt x="18" y="76"/>
                  </a:lnTo>
                  <a:lnTo>
                    <a:pt x="375" y="76"/>
                  </a:lnTo>
                  <a:lnTo>
                    <a:pt x="375" y="84"/>
                  </a:lnTo>
                  <a:lnTo>
                    <a:pt x="0" y="84"/>
                  </a:lnTo>
                  <a:lnTo>
                    <a:pt x="0" y="93"/>
                  </a:lnTo>
                  <a:lnTo>
                    <a:pt x="375" y="93"/>
                  </a:lnTo>
                  <a:lnTo>
                    <a:pt x="393" y="93"/>
                  </a:lnTo>
                  <a:lnTo>
                    <a:pt x="393" y="84"/>
                  </a:lnTo>
                  <a:lnTo>
                    <a:pt x="393" y="76"/>
                  </a:lnTo>
                  <a:lnTo>
                    <a:pt x="393" y="18"/>
                  </a:lnTo>
                  <a:lnTo>
                    <a:pt x="393" y="9"/>
                  </a:lnTo>
                  <a:lnTo>
                    <a:pt x="393" y="0"/>
                  </a:lnTo>
                  <a:lnTo>
                    <a:pt x="375" y="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Gen Jyuu Gothic Monospace Regul" panose="020B0309020203020207" pitchFamily="49" charset="-128"/>
              </a:endParaRPr>
            </a:p>
          </p:txBody>
        </p:sp>
        <p:sp>
          <p:nvSpPr>
            <p:cNvPr id="47" name="Freeform 23">
              <a:extLst>
                <a:ext uri="{FF2B5EF4-FFF2-40B4-BE49-F238E27FC236}">
                  <a16:creationId xmlns:a16="http://schemas.microsoft.com/office/drawing/2014/main" id="{CE1FDF97-485D-24B1-63CF-AEDD80555FA9}"/>
                </a:ext>
              </a:extLst>
            </p:cNvPr>
            <p:cNvSpPr>
              <a:spLocks/>
            </p:cNvSpPr>
            <p:nvPr/>
          </p:nvSpPr>
          <p:spPr bwMode="auto">
            <a:xfrm>
              <a:off x="3057788" y="5522685"/>
              <a:ext cx="582163" cy="105595"/>
            </a:xfrm>
            <a:custGeom>
              <a:avLst/>
              <a:gdLst>
                <a:gd name="T0" fmla="*/ 400 w 419"/>
                <a:gd name="T1" fmla="*/ 0 h 76"/>
                <a:gd name="T2" fmla="*/ 0 w 419"/>
                <a:gd name="T3" fmla="*/ 0 h 76"/>
                <a:gd name="T4" fmla="*/ 0 w 419"/>
                <a:gd name="T5" fmla="*/ 7 h 76"/>
                <a:gd name="T6" fmla="*/ 400 w 419"/>
                <a:gd name="T7" fmla="*/ 7 h 76"/>
                <a:gd name="T8" fmla="*/ 400 w 419"/>
                <a:gd name="T9" fmla="*/ 15 h 76"/>
                <a:gd name="T10" fmla="*/ 19 w 419"/>
                <a:gd name="T11" fmla="*/ 15 h 76"/>
                <a:gd name="T12" fmla="*/ 19 w 419"/>
                <a:gd name="T13" fmla="*/ 62 h 76"/>
                <a:gd name="T14" fmla="*/ 400 w 419"/>
                <a:gd name="T15" fmla="*/ 62 h 76"/>
                <a:gd name="T16" fmla="*/ 400 w 419"/>
                <a:gd name="T17" fmla="*/ 69 h 76"/>
                <a:gd name="T18" fmla="*/ 0 w 419"/>
                <a:gd name="T19" fmla="*/ 69 h 76"/>
                <a:gd name="T20" fmla="*/ 0 w 419"/>
                <a:gd name="T21" fmla="*/ 76 h 76"/>
                <a:gd name="T22" fmla="*/ 400 w 419"/>
                <a:gd name="T23" fmla="*/ 76 h 76"/>
                <a:gd name="T24" fmla="*/ 419 w 419"/>
                <a:gd name="T25" fmla="*/ 76 h 76"/>
                <a:gd name="T26" fmla="*/ 419 w 419"/>
                <a:gd name="T27" fmla="*/ 69 h 76"/>
                <a:gd name="T28" fmla="*/ 419 w 419"/>
                <a:gd name="T29" fmla="*/ 62 h 76"/>
                <a:gd name="T30" fmla="*/ 419 w 419"/>
                <a:gd name="T31" fmla="*/ 15 h 76"/>
                <a:gd name="T32" fmla="*/ 419 w 419"/>
                <a:gd name="T33" fmla="*/ 7 h 76"/>
                <a:gd name="T34" fmla="*/ 419 w 419"/>
                <a:gd name="T35" fmla="*/ 0 h 76"/>
                <a:gd name="T36" fmla="*/ 400 w 419"/>
                <a:gd name="T37" fmla="*/ 0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9" h="76">
                  <a:moveTo>
                    <a:pt x="400" y="0"/>
                  </a:moveTo>
                  <a:lnTo>
                    <a:pt x="0" y="0"/>
                  </a:lnTo>
                  <a:lnTo>
                    <a:pt x="0" y="7"/>
                  </a:lnTo>
                  <a:lnTo>
                    <a:pt x="400" y="7"/>
                  </a:lnTo>
                  <a:lnTo>
                    <a:pt x="400" y="15"/>
                  </a:lnTo>
                  <a:lnTo>
                    <a:pt x="19" y="15"/>
                  </a:lnTo>
                  <a:lnTo>
                    <a:pt x="19" y="62"/>
                  </a:lnTo>
                  <a:lnTo>
                    <a:pt x="400" y="62"/>
                  </a:lnTo>
                  <a:lnTo>
                    <a:pt x="400" y="69"/>
                  </a:lnTo>
                  <a:lnTo>
                    <a:pt x="0" y="69"/>
                  </a:lnTo>
                  <a:lnTo>
                    <a:pt x="0" y="76"/>
                  </a:lnTo>
                  <a:lnTo>
                    <a:pt x="400" y="76"/>
                  </a:lnTo>
                  <a:lnTo>
                    <a:pt x="419" y="76"/>
                  </a:lnTo>
                  <a:lnTo>
                    <a:pt x="419" y="69"/>
                  </a:lnTo>
                  <a:lnTo>
                    <a:pt x="419" y="62"/>
                  </a:lnTo>
                  <a:lnTo>
                    <a:pt x="419" y="15"/>
                  </a:lnTo>
                  <a:lnTo>
                    <a:pt x="419" y="7"/>
                  </a:lnTo>
                  <a:lnTo>
                    <a:pt x="419" y="0"/>
                  </a:lnTo>
                  <a:lnTo>
                    <a:pt x="400" y="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Gen Jyuu Gothic Monospace Regul" panose="020B0309020203020207" pitchFamily="49" charset="-128"/>
              </a:endParaRPr>
            </a:p>
          </p:txBody>
        </p:sp>
        <p:sp>
          <p:nvSpPr>
            <p:cNvPr id="48" name="Freeform 24">
              <a:extLst>
                <a:ext uri="{FF2B5EF4-FFF2-40B4-BE49-F238E27FC236}">
                  <a16:creationId xmlns:a16="http://schemas.microsoft.com/office/drawing/2014/main" id="{A9300E59-342B-B812-0989-1228E075A801}"/>
                </a:ext>
              </a:extLst>
            </p:cNvPr>
            <p:cNvSpPr>
              <a:spLocks/>
            </p:cNvSpPr>
            <p:nvPr/>
          </p:nvSpPr>
          <p:spPr bwMode="auto">
            <a:xfrm>
              <a:off x="3000822" y="5312885"/>
              <a:ext cx="580773" cy="104206"/>
            </a:xfrm>
            <a:custGeom>
              <a:avLst/>
              <a:gdLst>
                <a:gd name="T0" fmla="*/ 399 w 418"/>
                <a:gd name="T1" fmla="*/ 0 h 75"/>
                <a:gd name="T2" fmla="*/ 0 w 418"/>
                <a:gd name="T3" fmla="*/ 0 h 75"/>
                <a:gd name="T4" fmla="*/ 0 w 418"/>
                <a:gd name="T5" fmla="*/ 7 h 75"/>
                <a:gd name="T6" fmla="*/ 399 w 418"/>
                <a:gd name="T7" fmla="*/ 7 h 75"/>
                <a:gd name="T8" fmla="*/ 399 w 418"/>
                <a:gd name="T9" fmla="*/ 14 h 75"/>
                <a:gd name="T10" fmla="*/ 19 w 418"/>
                <a:gd name="T11" fmla="*/ 14 h 75"/>
                <a:gd name="T12" fmla="*/ 19 w 418"/>
                <a:gd name="T13" fmla="*/ 62 h 75"/>
                <a:gd name="T14" fmla="*/ 399 w 418"/>
                <a:gd name="T15" fmla="*/ 62 h 75"/>
                <a:gd name="T16" fmla="*/ 399 w 418"/>
                <a:gd name="T17" fmla="*/ 69 h 75"/>
                <a:gd name="T18" fmla="*/ 0 w 418"/>
                <a:gd name="T19" fmla="*/ 69 h 75"/>
                <a:gd name="T20" fmla="*/ 0 w 418"/>
                <a:gd name="T21" fmla="*/ 75 h 75"/>
                <a:gd name="T22" fmla="*/ 399 w 418"/>
                <a:gd name="T23" fmla="*/ 75 h 75"/>
                <a:gd name="T24" fmla="*/ 418 w 418"/>
                <a:gd name="T25" fmla="*/ 75 h 75"/>
                <a:gd name="T26" fmla="*/ 418 w 418"/>
                <a:gd name="T27" fmla="*/ 69 h 75"/>
                <a:gd name="T28" fmla="*/ 418 w 418"/>
                <a:gd name="T29" fmla="*/ 62 h 75"/>
                <a:gd name="T30" fmla="*/ 418 w 418"/>
                <a:gd name="T31" fmla="*/ 14 h 75"/>
                <a:gd name="T32" fmla="*/ 418 w 418"/>
                <a:gd name="T33" fmla="*/ 7 h 75"/>
                <a:gd name="T34" fmla="*/ 418 w 418"/>
                <a:gd name="T35" fmla="*/ 0 h 75"/>
                <a:gd name="T36" fmla="*/ 399 w 418"/>
                <a:gd name="T37" fmla="*/ 0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8" h="75">
                  <a:moveTo>
                    <a:pt x="399" y="0"/>
                  </a:moveTo>
                  <a:lnTo>
                    <a:pt x="0" y="0"/>
                  </a:lnTo>
                  <a:lnTo>
                    <a:pt x="0" y="7"/>
                  </a:lnTo>
                  <a:lnTo>
                    <a:pt x="399" y="7"/>
                  </a:lnTo>
                  <a:lnTo>
                    <a:pt x="399" y="14"/>
                  </a:lnTo>
                  <a:lnTo>
                    <a:pt x="19" y="14"/>
                  </a:lnTo>
                  <a:lnTo>
                    <a:pt x="19" y="62"/>
                  </a:lnTo>
                  <a:lnTo>
                    <a:pt x="399" y="62"/>
                  </a:lnTo>
                  <a:lnTo>
                    <a:pt x="399" y="69"/>
                  </a:lnTo>
                  <a:lnTo>
                    <a:pt x="0" y="69"/>
                  </a:lnTo>
                  <a:lnTo>
                    <a:pt x="0" y="75"/>
                  </a:lnTo>
                  <a:lnTo>
                    <a:pt x="399" y="75"/>
                  </a:lnTo>
                  <a:lnTo>
                    <a:pt x="418" y="75"/>
                  </a:lnTo>
                  <a:lnTo>
                    <a:pt x="418" y="69"/>
                  </a:lnTo>
                  <a:lnTo>
                    <a:pt x="418" y="62"/>
                  </a:lnTo>
                  <a:lnTo>
                    <a:pt x="418" y="14"/>
                  </a:lnTo>
                  <a:lnTo>
                    <a:pt x="418" y="7"/>
                  </a:lnTo>
                  <a:lnTo>
                    <a:pt x="418" y="0"/>
                  </a:lnTo>
                  <a:lnTo>
                    <a:pt x="399" y="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Gen Jyuu Gothic Monospace Regul" panose="020B0309020203020207" pitchFamily="49" charset="-128"/>
              </a:endParaRPr>
            </a:p>
          </p:txBody>
        </p:sp>
        <p:sp>
          <p:nvSpPr>
            <p:cNvPr id="49" name="Freeform 25">
              <a:extLst>
                <a:ext uri="{FF2B5EF4-FFF2-40B4-BE49-F238E27FC236}">
                  <a16:creationId xmlns:a16="http://schemas.microsoft.com/office/drawing/2014/main" id="{32A241ED-F440-FDB5-1CB7-34F23857FE43}"/>
                </a:ext>
              </a:extLst>
            </p:cNvPr>
            <p:cNvSpPr>
              <a:spLocks/>
            </p:cNvSpPr>
            <p:nvPr/>
          </p:nvSpPr>
          <p:spPr bwMode="auto">
            <a:xfrm>
              <a:off x="2982760" y="4969700"/>
              <a:ext cx="582163" cy="104206"/>
            </a:xfrm>
            <a:custGeom>
              <a:avLst/>
              <a:gdLst>
                <a:gd name="T0" fmla="*/ 399 w 419"/>
                <a:gd name="T1" fmla="*/ 0 h 75"/>
                <a:gd name="T2" fmla="*/ 0 w 419"/>
                <a:gd name="T3" fmla="*/ 0 h 75"/>
                <a:gd name="T4" fmla="*/ 0 w 419"/>
                <a:gd name="T5" fmla="*/ 8 h 75"/>
                <a:gd name="T6" fmla="*/ 399 w 419"/>
                <a:gd name="T7" fmla="*/ 8 h 75"/>
                <a:gd name="T8" fmla="*/ 399 w 419"/>
                <a:gd name="T9" fmla="*/ 14 h 75"/>
                <a:gd name="T10" fmla="*/ 19 w 419"/>
                <a:gd name="T11" fmla="*/ 14 h 75"/>
                <a:gd name="T12" fmla="*/ 19 w 419"/>
                <a:gd name="T13" fmla="*/ 62 h 75"/>
                <a:gd name="T14" fmla="*/ 399 w 419"/>
                <a:gd name="T15" fmla="*/ 62 h 75"/>
                <a:gd name="T16" fmla="*/ 399 w 419"/>
                <a:gd name="T17" fmla="*/ 68 h 75"/>
                <a:gd name="T18" fmla="*/ 0 w 419"/>
                <a:gd name="T19" fmla="*/ 68 h 75"/>
                <a:gd name="T20" fmla="*/ 0 w 419"/>
                <a:gd name="T21" fmla="*/ 75 h 75"/>
                <a:gd name="T22" fmla="*/ 399 w 419"/>
                <a:gd name="T23" fmla="*/ 75 h 75"/>
                <a:gd name="T24" fmla="*/ 419 w 419"/>
                <a:gd name="T25" fmla="*/ 75 h 75"/>
                <a:gd name="T26" fmla="*/ 419 w 419"/>
                <a:gd name="T27" fmla="*/ 68 h 75"/>
                <a:gd name="T28" fmla="*/ 419 w 419"/>
                <a:gd name="T29" fmla="*/ 62 h 75"/>
                <a:gd name="T30" fmla="*/ 419 w 419"/>
                <a:gd name="T31" fmla="*/ 14 h 75"/>
                <a:gd name="T32" fmla="*/ 419 w 419"/>
                <a:gd name="T33" fmla="*/ 8 h 75"/>
                <a:gd name="T34" fmla="*/ 419 w 419"/>
                <a:gd name="T35" fmla="*/ 0 h 75"/>
                <a:gd name="T36" fmla="*/ 399 w 419"/>
                <a:gd name="T37" fmla="*/ 0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9" h="75">
                  <a:moveTo>
                    <a:pt x="399" y="0"/>
                  </a:moveTo>
                  <a:lnTo>
                    <a:pt x="0" y="0"/>
                  </a:lnTo>
                  <a:lnTo>
                    <a:pt x="0" y="8"/>
                  </a:lnTo>
                  <a:lnTo>
                    <a:pt x="399" y="8"/>
                  </a:lnTo>
                  <a:lnTo>
                    <a:pt x="399" y="14"/>
                  </a:lnTo>
                  <a:lnTo>
                    <a:pt x="19" y="14"/>
                  </a:lnTo>
                  <a:lnTo>
                    <a:pt x="19" y="62"/>
                  </a:lnTo>
                  <a:lnTo>
                    <a:pt x="399" y="62"/>
                  </a:lnTo>
                  <a:lnTo>
                    <a:pt x="399" y="68"/>
                  </a:lnTo>
                  <a:lnTo>
                    <a:pt x="0" y="68"/>
                  </a:lnTo>
                  <a:lnTo>
                    <a:pt x="0" y="75"/>
                  </a:lnTo>
                  <a:lnTo>
                    <a:pt x="399" y="75"/>
                  </a:lnTo>
                  <a:lnTo>
                    <a:pt x="419" y="75"/>
                  </a:lnTo>
                  <a:lnTo>
                    <a:pt x="419" y="68"/>
                  </a:lnTo>
                  <a:lnTo>
                    <a:pt x="419" y="62"/>
                  </a:lnTo>
                  <a:lnTo>
                    <a:pt x="419" y="14"/>
                  </a:lnTo>
                  <a:lnTo>
                    <a:pt x="419" y="8"/>
                  </a:lnTo>
                  <a:lnTo>
                    <a:pt x="419" y="0"/>
                  </a:lnTo>
                  <a:lnTo>
                    <a:pt x="399" y="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Gen Jyuu Gothic Monospace Regul" panose="020B0309020203020207" pitchFamily="49" charset="-128"/>
              </a:endParaRPr>
            </a:p>
          </p:txBody>
        </p:sp>
        <p:sp>
          <p:nvSpPr>
            <p:cNvPr id="50" name="Freeform 26">
              <a:extLst>
                <a:ext uri="{FF2B5EF4-FFF2-40B4-BE49-F238E27FC236}">
                  <a16:creationId xmlns:a16="http://schemas.microsoft.com/office/drawing/2014/main" id="{9462CA8B-D6EF-5EF2-686E-B2DE071B5A3C}"/>
                </a:ext>
              </a:extLst>
            </p:cNvPr>
            <p:cNvSpPr>
              <a:spLocks/>
            </p:cNvSpPr>
            <p:nvPr/>
          </p:nvSpPr>
          <p:spPr bwMode="auto">
            <a:xfrm>
              <a:off x="2942466" y="5182280"/>
              <a:ext cx="544648" cy="130604"/>
            </a:xfrm>
            <a:custGeom>
              <a:avLst/>
              <a:gdLst>
                <a:gd name="T0" fmla="*/ 374 w 392"/>
                <a:gd name="T1" fmla="*/ 0 h 94"/>
                <a:gd name="T2" fmla="*/ 0 w 392"/>
                <a:gd name="T3" fmla="*/ 0 h 94"/>
                <a:gd name="T4" fmla="*/ 0 w 392"/>
                <a:gd name="T5" fmla="*/ 9 h 94"/>
                <a:gd name="T6" fmla="*/ 374 w 392"/>
                <a:gd name="T7" fmla="*/ 9 h 94"/>
                <a:gd name="T8" fmla="*/ 374 w 392"/>
                <a:gd name="T9" fmla="*/ 18 h 94"/>
                <a:gd name="T10" fmla="*/ 18 w 392"/>
                <a:gd name="T11" fmla="*/ 18 h 94"/>
                <a:gd name="T12" fmla="*/ 18 w 392"/>
                <a:gd name="T13" fmla="*/ 77 h 94"/>
                <a:gd name="T14" fmla="*/ 374 w 392"/>
                <a:gd name="T15" fmla="*/ 77 h 94"/>
                <a:gd name="T16" fmla="*/ 374 w 392"/>
                <a:gd name="T17" fmla="*/ 85 h 94"/>
                <a:gd name="T18" fmla="*/ 0 w 392"/>
                <a:gd name="T19" fmla="*/ 85 h 94"/>
                <a:gd name="T20" fmla="*/ 0 w 392"/>
                <a:gd name="T21" fmla="*/ 94 h 94"/>
                <a:gd name="T22" fmla="*/ 374 w 392"/>
                <a:gd name="T23" fmla="*/ 94 h 94"/>
                <a:gd name="T24" fmla="*/ 392 w 392"/>
                <a:gd name="T25" fmla="*/ 94 h 94"/>
                <a:gd name="T26" fmla="*/ 392 w 392"/>
                <a:gd name="T27" fmla="*/ 85 h 94"/>
                <a:gd name="T28" fmla="*/ 392 w 392"/>
                <a:gd name="T29" fmla="*/ 77 h 94"/>
                <a:gd name="T30" fmla="*/ 392 w 392"/>
                <a:gd name="T31" fmla="*/ 18 h 94"/>
                <a:gd name="T32" fmla="*/ 392 w 392"/>
                <a:gd name="T33" fmla="*/ 9 h 94"/>
                <a:gd name="T34" fmla="*/ 392 w 392"/>
                <a:gd name="T35" fmla="*/ 0 h 94"/>
                <a:gd name="T36" fmla="*/ 374 w 392"/>
                <a:gd name="T37" fmla="*/ 0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92" h="94">
                  <a:moveTo>
                    <a:pt x="374" y="0"/>
                  </a:moveTo>
                  <a:lnTo>
                    <a:pt x="0" y="0"/>
                  </a:lnTo>
                  <a:lnTo>
                    <a:pt x="0" y="9"/>
                  </a:lnTo>
                  <a:lnTo>
                    <a:pt x="374" y="9"/>
                  </a:lnTo>
                  <a:lnTo>
                    <a:pt x="374" y="18"/>
                  </a:lnTo>
                  <a:lnTo>
                    <a:pt x="18" y="18"/>
                  </a:lnTo>
                  <a:lnTo>
                    <a:pt x="18" y="77"/>
                  </a:lnTo>
                  <a:lnTo>
                    <a:pt x="374" y="77"/>
                  </a:lnTo>
                  <a:lnTo>
                    <a:pt x="374" y="85"/>
                  </a:lnTo>
                  <a:lnTo>
                    <a:pt x="0" y="85"/>
                  </a:lnTo>
                  <a:lnTo>
                    <a:pt x="0" y="94"/>
                  </a:lnTo>
                  <a:lnTo>
                    <a:pt x="374" y="94"/>
                  </a:lnTo>
                  <a:lnTo>
                    <a:pt x="392" y="94"/>
                  </a:lnTo>
                  <a:lnTo>
                    <a:pt x="392" y="85"/>
                  </a:lnTo>
                  <a:lnTo>
                    <a:pt x="392" y="77"/>
                  </a:lnTo>
                  <a:lnTo>
                    <a:pt x="392" y="18"/>
                  </a:lnTo>
                  <a:lnTo>
                    <a:pt x="392" y="9"/>
                  </a:lnTo>
                  <a:lnTo>
                    <a:pt x="392" y="0"/>
                  </a:lnTo>
                  <a:lnTo>
                    <a:pt x="374" y="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Gen Jyuu Gothic Monospace Regul" panose="020B0309020203020207" pitchFamily="49" charset="-128"/>
              </a:endParaRPr>
            </a:p>
          </p:txBody>
        </p:sp>
        <p:sp>
          <p:nvSpPr>
            <p:cNvPr id="51" name="Freeform 27">
              <a:extLst>
                <a:ext uri="{FF2B5EF4-FFF2-40B4-BE49-F238E27FC236}">
                  <a16:creationId xmlns:a16="http://schemas.microsoft.com/office/drawing/2014/main" id="{7BB837E7-6AB0-252E-F9F0-E7373ACCD4C6}"/>
                </a:ext>
              </a:extLst>
            </p:cNvPr>
            <p:cNvSpPr>
              <a:spLocks/>
            </p:cNvSpPr>
            <p:nvPr/>
          </p:nvSpPr>
          <p:spPr bwMode="auto">
            <a:xfrm>
              <a:off x="2942466" y="5073906"/>
              <a:ext cx="580773" cy="105595"/>
            </a:xfrm>
            <a:custGeom>
              <a:avLst/>
              <a:gdLst>
                <a:gd name="T0" fmla="*/ 399 w 418"/>
                <a:gd name="T1" fmla="*/ 0 h 76"/>
                <a:gd name="T2" fmla="*/ 0 w 418"/>
                <a:gd name="T3" fmla="*/ 0 h 76"/>
                <a:gd name="T4" fmla="*/ 0 w 418"/>
                <a:gd name="T5" fmla="*/ 8 h 76"/>
                <a:gd name="T6" fmla="*/ 399 w 418"/>
                <a:gd name="T7" fmla="*/ 8 h 76"/>
                <a:gd name="T8" fmla="*/ 399 w 418"/>
                <a:gd name="T9" fmla="*/ 15 h 76"/>
                <a:gd name="T10" fmla="*/ 19 w 418"/>
                <a:gd name="T11" fmla="*/ 15 h 76"/>
                <a:gd name="T12" fmla="*/ 19 w 418"/>
                <a:gd name="T13" fmla="*/ 62 h 76"/>
                <a:gd name="T14" fmla="*/ 399 w 418"/>
                <a:gd name="T15" fmla="*/ 62 h 76"/>
                <a:gd name="T16" fmla="*/ 399 w 418"/>
                <a:gd name="T17" fmla="*/ 69 h 76"/>
                <a:gd name="T18" fmla="*/ 0 w 418"/>
                <a:gd name="T19" fmla="*/ 69 h 76"/>
                <a:gd name="T20" fmla="*/ 0 w 418"/>
                <a:gd name="T21" fmla="*/ 76 h 76"/>
                <a:gd name="T22" fmla="*/ 399 w 418"/>
                <a:gd name="T23" fmla="*/ 76 h 76"/>
                <a:gd name="T24" fmla="*/ 418 w 418"/>
                <a:gd name="T25" fmla="*/ 76 h 76"/>
                <a:gd name="T26" fmla="*/ 418 w 418"/>
                <a:gd name="T27" fmla="*/ 69 h 76"/>
                <a:gd name="T28" fmla="*/ 418 w 418"/>
                <a:gd name="T29" fmla="*/ 62 h 76"/>
                <a:gd name="T30" fmla="*/ 418 w 418"/>
                <a:gd name="T31" fmla="*/ 15 h 76"/>
                <a:gd name="T32" fmla="*/ 418 w 418"/>
                <a:gd name="T33" fmla="*/ 8 h 76"/>
                <a:gd name="T34" fmla="*/ 418 w 418"/>
                <a:gd name="T35" fmla="*/ 0 h 76"/>
                <a:gd name="T36" fmla="*/ 399 w 418"/>
                <a:gd name="T37" fmla="*/ 0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8" h="76">
                  <a:moveTo>
                    <a:pt x="399" y="0"/>
                  </a:moveTo>
                  <a:lnTo>
                    <a:pt x="0" y="0"/>
                  </a:lnTo>
                  <a:lnTo>
                    <a:pt x="0" y="8"/>
                  </a:lnTo>
                  <a:lnTo>
                    <a:pt x="399" y="8"/>
                  </a:lnTo>
                  <a:lnTo>
                    <a:pt x="399" y="15"/>
                  </a:lnTo>
                  <a:lnTo>
                    <a:pt x="19" y="15"/>
                  </a:lnTo>
                  <a:lnTo>
                    <a:pt x="19" y="62"/>
                  </a:lnTo>
                  <a:lnTo>
                    <a:pt x="399" y="62"/>
                  </a:lnTo>
                  <a:lnTo>
                    <a:pt x="399" y="69"/>
                  </a:lnTo>
                  <a:lnTo>
                    <a:pt x="0" y="69"/>
                  </a:lnTo>
                  <a:lnTo>
                    <a:pt x="0" y="76"/>
                  </a:lnTo>
                  <a:lnTo>
                    <a:pt x="399" y="76"/>
                  </a:lnTo>
                  <a:lnTo>
                    <a:pt x="418" y="76"/>
                  </a:lnTo>
                  <a:lnTo>
                    <a:pt x="418" y="69"/>
                  </a:lnTo>
                  <a:lnTo>
                    <a:pt x="418" y="62"/>
                  </a:lnTo>
                  <a:lnTo>
                    <a:pt x="418" y="15"/>
                  </a:lnTo>
                  <a:lnTo>
                    <a:pt x="418" y="8"/>
                  </a:lnTo>
                  <a:lnTo>
                    <a:pt x="418" y="0"/>
                  </a:lnTo>
                  <a:lnTo>
                    <a:pt x="399" y="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Gen Jyuu Gothic Monospace Regul" panose="020B0309020203020207" pitchFamily="49" charset="-128"/>
              </a:endParaRPr>
            </a:p>
          </p:txBody>
        </p:sp>
        <p:sp>
          <p:nvSpPr>
            <p:cNvPr id="52" name="Freeform 28">
              <a:extLst>
                <a:ext uri="{FF2B5EF4-FFF2-40B4-BE49-F238E27FC236}">
                  <a16:creationId xmlns:a16="http://schemas.microsoft.com/office/drawing/2014/main" id="{A7732845-FB7C-34BE-2BF8-7FE74DDD7C49}"/>
                </a:ext>
              </a:extLst>
            </p:cNvPr>
            <p:cNvSpPr>
              <a:spLocks/>
            </p:cNvSpPr>
            <p:nvPr/>
          </p:nvSpPr>
          <p:spPr bwMode="auto">
            <a:xfrm>
              <a:off x="3117532" y="5417090"/>
              <a:ext cx="582163" cy="105595"/>
            </a:xfrm>
            <a:custGeom>
              <a:avLst/>
              <a:gdLst>
                <a:gd name="T0" fmla="*/ 398 w 419"/>
                <a:gd name="T1" fmla="*/ 0 h 76"/>
                <a:gd name="T2" fmla="*/ 0 w 419"/>
                <a:gd name="T3" fmla="*/ 0 h 76"/>
                <a:gd name="T4" fmla="*/ 0 w 419"/>
                <a:gd name="T5" fmla="*/ 7 h 76"/>
                <a:gd name="T6" fmla="*/ 398 w 419"/>
                <a:gd name="T7" fmla="*/ 7 h 76"/>
                <a:gd name="T8" fmla="*/ 398 w 419"/>
                <a:gd name="T9" fmla="*/ 15 h 76"/>
                <a:gd name="T10" fmla="*/ 19 w 419"/>
                <a:gd name="T11" fmla="*/ 15 h 76"/>
                <a:gd name="T12" fmla="*/ 19 w 419"/>
                <a:gd name="T13" fmla="*/ 62 h 76"/>
                <a:gd name="T14" fmla="*/ 398 w 419"/>
                <a:gd name="T15" fmla="*/ 62 h 76"/>
                <a:gd name="T16" fmla="*/ 398 w 419"/>
                <a:gd name="T17" fmla="*/ 69 h 76"/>
                <a:gd name="T18" fmla="*/ 0 w 419"/>
                <a:gd name="T19" fmla="*/ 69 h 76"/>
                <a:gd name="T20" fmla="*/ 0 w 419"/>
                <a:gd name="T21" fmla="*/ 76 h 76"/>
                <a:gd name="T22" fmla="*/ 398 w 419"/>
                <a:gd name="T23" fmla="*/ 76 h 76"/>
                <a:gd name="T24" fmla="*/ 419 w 419"/>
                <a:gd name="T25" fmla="*/ 76 h 76"/>
                <a:gd name="T26" fmla="*/ 419 w 419"/>
                <a:gd name="T27" fmla="*/ 69 h 76"/>
                <a:gd name="T28" fmla="*/ 419 w 419"/>
                <a:gd name="T29" fmla="*/ 62 h 76"/>
                <a:gd name="T30" fmla="*/ 419 w 419"/>
                <a:gd name="T31" fmla="*/ 15 h 76"/>
                <a:gd name="T32" fmla="*/ 419 w 419"/>
                <a:gd name="T33" fmla="*/ 7 h 76"/>
                <a:gd name="T34" fmla="*/ 419 w 419"/>
                <a:gd name="T35" fmla="*/ 0 h 76"/>
                <a:gd name="T36" fmla="*/ 398 w 419"/>
                <a:gd name="T37" fmla="*/ 0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9" h="76">
                  <a:moveTo>
                    <a:pt x="398" y="0"/>
                  </a:moveTo>
                  <a:lnTo>
                    <a:pt x="0" y="0"/>
                  </a:lnTo>
                  <a:lnTo>
                    <a:pt x="0" y="7"/>
                  </a:lnTo>
                  <a:lnTo>
                    <a:pt x="398" y="7"/>
                  </a:lnTo>
                  <a:lnTo>
                    <a:pt x="398" y="15"/>
                  </a:lnTo>
                  <a:lnTo>
                    <a:pt x="19" y="15"/>
                  </a:lnTo>
                  <a:lnTo>
                    <a:pt x="19" y="62"/>
                  </a:lnTo>
                  <a:lnTo>
                    <a:pt x="398" y="62"/>
                  </a:lnTo>
                  <a:lnTo>
                    <a:pt x="398" y="69"/>
                  </a:lnTo>
                  <a:lnTo>
                    <a:pt x="0" y="69"/>
                  </a:lnTo>
                  <a:lnTo>
                    <a:pt x="0" y="76"/>
                  </a:lnTo>
                  <a:lnTo>
                    <a:pt x="398" y="76"/>
                  </a:lnTo>
                  <a:lnTo>
                    <a:pt x="419" y="76"/>
                  </a:lnTo>
                  <a:lnTo>
                    <a:pt x="419" y="69"/>
                  </a:lnTo>
                  <a:lnTo>
                    <a:pt x="419" y="62"/>
                  </a:lnTo>
                  <a:lnTo>
                    <a:pt x="419" y="15"/>
                  </a:lnTo>
                  <a:lnTo>
                    <a:pt x="419" y="7"/>
                  </a:lnTo>
                  <a:lnTo>
                    <a:pt x="419" y="0"/>
                  </a:lnTo>
                  <a:lnTo>
                    <a:pt x="398" y="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Gen Jyuu Gothic Monospace Regul" panose="020B0309020203020207" pitchFamily="49" charset="-128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61574972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36F175A5-40A6-C4AB-FCF3-DE4A44253F7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13087350" y="547688"/>
            <a:ext cx="3943350" cy="8718550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4B215275-05AD-D303-6440-8AD324C6A01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1257300" y="547688"/>
            <a:ext cx="11677650" cy="8718550"/>
          </a:xfrm>
          <a:prstGeom prst="rect">
            <a:avLst/>
          </a:prstGeom>
        </p:spPr>
        <p:txBody>
          <a:bodyPr vert="eaVert"/>
          <a:lstStyle>
            <a:lvl1pPr>
              <a:defRPr>
                <a:latin typeface="阿里巴巴普惠体" panose="00020600040101010101" pitchFamily="18" charset="-122"/>
                <a:ea typeface="阿里巴巴普惠体" panose="00020600040101010101" pitchFamily="18" charset="-122"/>
              </a:defRPr>
            </a:lvl1pPr>
            <a:lvl2pPr>
              <a:defRPr>
                <a:latin typeface="阿里巴巴普惠体" panose="00020600040101010101" pitchFamily="18" charset="-122"/>
                <a:ea typeface="阿里巴巴普惠体" panose="00020600040101010101" pitchFamily="18" charset="-122"/>
              </a:defRPr>
            </a:lvl2pPr>
            <a:lvl3pPr>
              <a:defRPr>
                <a:latin typeface="阿里巴巴普惠体" panose="00020600040101010101" pitchFamily="18" charset="-122"/>
                <a:ea typeface="阿里巴巴普惠体" panose="00020600040101010101" pitchFamily="18" charset="-122"/>
              </a:defRPr>
            </a:lvl3pPr>
            <a:lvl4pPr>
              <a:defRPr>
                <a:latin typeface="阿里巴巴普惠体" panose="00020600040101010101" pitchFamily="18" charset="-122"/>
                <a:ea typeface="阿里巴巴普惠体" panose="00020600040101010101" pitchFamily="18" charset="-122"/>
              </a:defRPr>
            </a:lvl4pPr>
            <a:lvl5pPr>
              <a:defRPr>
                <a:latin typeface="阿里巴巴普惠体" panose="00020600040101010101" pitchFamily="18" charset="-122"/>
                <a:ea typeface="阿里巴巴普惠体" panose="00020600040101010101" pitchFamily="18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二级</a:t>
            </a:r>
          </a:p>
          <a:p>
            <a:pPr lvl="2"/>
            <a:r>
              <a:rPr lang="zh-CN" altLang="en-US" dirty="0"/>
              <a:t>三级</a:t>
            </a:r>
          </a:p>
          <a:p>
            <a:pPr lvl="3"/>
            <a:r>
              <a:rPr lang="zh-CN" altLang="en-US" dirty="0"/>
              <a:t>四级</a:t>
            </a:r>
          </a:p>
          <a:p>
            <a:pPr lvl="4"/>
            <a:r>
              <a:rPr lang="zh-CN" altLang="en-US" dirty="0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46389E08-CCDB-A1F9-A723-F8F948208BA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257300" y="9534525"/>
            <a:ext cx="4114800" cy="547688"/>
          </a:xfrm>
          <a:prstGeom prst="rect">
            <a:avLst/>
          </a:prstGeom>
        </p:spPr>
        <p:txBody>
          <a:bodyPr/>
          <a:lstStyle>
            <a:lvl1pPr>
              <a:defRPr>
                <a:latin typeface="阿里巴巴普惠体" panose="00020600040101010101" pitchFamily="18" charset="-122"/>
                <a:ea typeface="阿里巴巴普惠体" panose="00020600040101010101" pitchFamily="18" charset="-122"/>
              </a:defRPr>
            </a:lvl1pPr>
          </a:lstStyle>
          <a:p>
            <a:fld id="{30C6F59A-3A8A-4FFC-BC50-ED341A838456}" type="datetimeFigureOut">
              <a:rPr lang="zh-CN" altLang="en-US" smtClean="0"/>
              <a:pPr/>
              <a:t>2025-11-26</a:t>
            </a:fld>
            <a:endParaRPr lang="zh-CN" altLang="en-US" dirty="0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2FB24EDF-4FCB-978B-15B7-7A0A378516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057900" y="9534525"/>
            <a:ext cx="6172200" cy="547688"/>
          </a:xfrm>
          <a:prstGeom prst="rect">
            <a:avLst/>
          </a:prstGeom>
        </p:spPr>
        <p:txBody>
          <a:bodyPr/>
          <a:lstStyle>
            <a:lvl1pPr>
              <a:defRPr>
                <a:latin typeface="阿里巴巴普惠体" panose="00020600040101010101" pitchFamily="18" charset="-122"/>
                <a:ea typeface="阿里巴巴普惠体" panose="00020600040101010101" pitchFamily="18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58F22A9B-F52A-1F0F-F7BC-91D18F76DF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2915900" y="9534525"/>
            <a:ext cx="4114800" cy="547688"/>
          </a:xfrm>
          <a:prstGeom prst="rect">
            <a:avLst/>
          </a:prstGeom>
        </p:spPr>
        <p:txBody>
          <a:bodyPr/>
          <a:lstStyle>
            <a:lvl1pPr>
              <a:defRPr>
                <a:latin typeface="阿里巴巴普惠体" panose="00020600040101010101" pitchFamily="18" charset="-122"/>
                <a:ea typeface="阿里巴巴普惠体" panose="00020600040101010101" pitchFamily="18" charset="-122"/>
              </a:defRPr>
            </a:lvl1pPr>
          </a:lstStyle>
          <a:p>
            <a:fld id="{7AE6111F-948D-441D-8EF5-D369F613F8D9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610084409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图片 10">
            <a:extLst>
              <a:ext uri="{FF2B5EF4-FFF2-40B4-BE49-F238E27FC236}">
                <a16:creationId xmlns:a16="http://schemas.microsoft.com/office/drawing/2014/main" id="{A11D63A2-4771-6BF4-98F1-BD4910F7601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clrChange>
              <a:clrFrom>
                <a:srgbClr val="1996D4"/>
              </a:clrFrom>
              <a:clrTo>
                <a:srgbClr val="1996D4">
                  <a:alpha val="0"/>
                </a:srgbClr>
              </a:clrTo>
            </a:clrChange>
            <a:alphaModFix amt="70000"/>
          </a:blip>
          <a:stretch>
            <a:fillRect/>
          </a:stretch>
        </p:blipFill>
        <p:spPr>
          <a:xfrm>
            <a:off x="2114" y="0"/>
            <a:ext cx="18285887" cy="10287000"/>
          </a:xfrm>
          <a:prstGeom prst="rect">
            <a:avLst/>
          </a:prstGeom>
        </p:spPr>
      </p:pic>
      <p:pic>
        <p:nvPicPr>
          <p:cNvPr id="3" name="图片 2" descr="背景图案&#10;&#10;描述已自动生成">
            <a:extLst>
              <a:ext uri="{FF2B5EF4-FFF2-40B4-BE49-F238E27FC236}">
                <a16:creationId xmlns:a16="http://schemas.microsoft.com/office/drawing/2014/main" id="{0D6450FC-2EAE-3E4E-6FBF-53832EF75F0B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4" y="1"/>
            <a:ext cx="18288000" cy="10272713"/>
          </a:xfrm>
          <a:prstGeom prst="rect">
            <a:avLst/>
          </a:prstGeom>
        </p:spPr>
      </p:pic>
      <p:sp>
        <p:nvSpPr>
          <p:cNvPr id="2" name="矩形 1">
            <a:extLst>
              <a:ext uri="{FF2B5EF4-FFF2-40B4-BE49-F238E27FC236}">
                <a16:creationId xmlns:a16="http://schemas.microsoft.com/office/drawing/2014/main" id="{94E686D5-188D-3A33-172E-E064920AB04B}"/>
              </a:ext>
            </a:extLst>
          </p:cNvPr>
          <p:cNvSpPr/>
          <p:nvPr userDrawn="1"/>
        </p:nvSpPr>
        <p:spPr>
          <a:xfrm>
            <a:off x="2" y="1475771"/>
            <a:ext cx="18281766" cy="8063085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700" dirty="0">
              <a:solidFill>
                <a:schemeClr val="tx1"/>
              </a:solidFill>
              <a:latin typeface="阿里巴巴普惠体" panose="00020600040101010101" pitchFamily="18" charset="-122"/>
              <a:ea typeface="阿里巴巴普惠体" panose="00020600040101010101" pitchFamily="18" charset="-122"/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0EDDA2F7-2411-A8E1-595B-BB9E23667B4C}"/>
              </a:ext>
            </a:extLst>
          </p:cNvPr>
          <p:cNvSpPr txBox="1"/>
          <p:nvPr userDrawn="1"/>
        </p:nvSpPr>
        <p:spPr>
          <a:xfrm>
            <a:off x="4713596" y="3984145"/>
            <a:ext cx="9274029" cy="1015663"/>
          </a:xfrm>
          <a:prstGeom prst="rect">
            <a:avLst/>
          </a:prstGeom>
          <a:noFill/>
          <a:effectLst>
            <a:glow>
              <a:schemeClr val="accent1">
                <a:alpha val="8000"/>
              </a:schemeClr>
            </a:glow>
          </a:effectLst>
        </p:spPr>
        <p:txBody>
          <a:bodyPr wrap="square">
            <a:spAutoFit/>
          </a:bodyPr>
          <a:lstStyle/>
          <a:p>
            <a:pPr algn="ctr"/>
            <a:r>
              <a:rPr lang="en-US" altLang="zh-CN" sz="6000" dirty="0">
                <a:solidFill>
                  <a:schemeClr val="bg1">
                    <a:lumMod val="95000"/>
                  </a:schemeClr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VEX</a:t>
            </a:r>
            <a:r>
              <a:rPr lang="zh-CN" altLang="en-US" sz="6000" dirty="0">
                <a:solidFill>
                  <a:schemeClr val="bg1">
                    <a:lumMod val="95000"/>
                  </a:schemeClr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中文社区</a:t>
            </a:r>
            <a:endParaRPr lang="en-US" altLang="zh-CN" sz="6000" dirty="0">
              <a:solidFill>
                <a:schemeClr val="bg1">
                  <a:lumMod val="95000"/>
                </a:schemeClr>
              </a:solidFill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</p:txBody>
      </p:sp>
      <p:cxnSp>
        <p:nvCxnSpPr>
          <p:cNvPr id="12" name="直接连接符 11">
            <a:extLst>
              <a:ext uri="{FF2B5EF4-FFF2-40B4-BE49-F238E27FC236}">
                <a16:creationId xmlns:a16="http://schemas.microsoft.com/office/drawing/2014/main" id="{3D90C3F3-26D4-12AE-DD8E-3A519B603D80}"/>
              </a:ext>
            </a:extLst>
          </p:cNvPr>
          <p:cNvCxnSpPr/>
          <p:nvPr userDrawn="1"/>
        </p:nvCxnSpPr>
        <p:spPr>
          <a:xfrm>
            <a:off x="7009002" y="4976723"/>
            <a:ext cx="4731390" cy="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文本框 13">
            <a:extLst>
              <a:ext uri="{FF2B5EF4-FFF2-40B4-BE49-F238E27FC236}">
                <a16:creationId xmlns:a16="http://schemas.microsoft.com/office/drawing/2014/main" id="{733CC72A-2102-5779-C6C6-851033FECBD3}"/>
              </a:ext>
            </a:extLst>
          </p:cNvPr>
          <p:cNvSpPr txBox="1"/>
          <p:nvPr userDrawn="1"/>
        </p:nvSpPr>
        <p:spPr>
          <a:xfrm>
            <a:off x="4773368" y="4949150"/>
            <a:ext cx="9154485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altLang="zh-CN" sz="4800" dirty="0">
                <a:solidFill>
                  <a:schemeClr val="bg1">
                    <a:lumMod val="95000"/>
                  </a:schemeClr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Vexrobot.cn</a:t>
            </a:r>
          </a:p>
        </p:txBody>
      </p:sp>
    </p:spTree>
    <p:extLst>
      <p:ext uri="{BB962C8B-B14F-4D97-AF65-F5344CB8AC3E}">
        <p14:creationId xmlns:p14="http://schemas.microsoft.com/office/powerpoint/2010/main" val="4043689435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ADE82413-8D9E-FA66-92B4-C847B48A09A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86000" y="1684338"/>
            <a:ext cx="13716000" cy="35814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1E276505-206D-FA81-B863-29A2AACC6C9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86000" y="5403850"/>
            <a:ext cx="13716000" cy="24828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>
                <a:latin typeface="阿里巴巴普惠体" panose="00020600040101010101" pitchFamily="18" charset="-122"/>
                <a:ea typeface="阿里巴巴普惠体" panose="00020600040101010101" pitchFamily="18" charset="-122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6651AA6E-82EE-764F-CCD3-C56FD2F4F3B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257300" y="9534525"/>
            <a:ext cx="4114800" cy="547688"/>
          </a:xfrm>
          <a:prstGeom prst="rect">
            <a:avLst/>
          </a:prstGeom>
        </p:spPr>
        <p:txBody>
          <a:bodyPr/>
          <a:lstStyle>
            <a:lvl1pPr>
              <a:defRPr>
                <a:latin typeface="阿里巴巴普惠体" panose="00020600040101010101" pitchFamily="18" charset="-122"/>
                <a:ea typeface="阿里巴巴普惠体" panose="00020600040101010101" pitchFamily="18" charset="-122"/>
              </a:defRPr>
            </a:lvl1pPr>
          </a:lstStyle>
          <a:p>
            <a:fld id="{30C6F59A-3A8A-4FFC-BC50-ED341A838456}" type="datetimeFigureOut">
              <a:rPr lang="zh-CN" altLang="en-US" smtClean="0"/>
              <a:pPr/>
              <a:t>2025-11-26</a:t>
            </a:fld>
            <a:endParaRPr lang="zh-CN" altLang="en-US" dirty="0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A535DD63-09ED-9D31-3BD8-12111814F1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057900" y="9534525"/>
            <a:ext cx="6172200" cy="547688"/>
          </a:xfrm>
          <a:prstGeom prst="rect">
            <a:avLst/>
          </a:prstGeom>
        </p:spPr>
        <p:txBody>
          <a:bodyPr/>
          <a:lstStyle>
            <a:lvl1pPr>
              <a:defRPr>
                <a:latin typeface="阿里巴巴普惠体" panose="00020600040101010101" pitchFamily="18" charset="-122"/>
                <a:ea typeface="阿里巴巴普惠体" panose="00020600040101010101" pitchFamily="18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E87276FA-638A-2113-59BE-4DD28CC295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2915900" y="9534525"/>
            <a:ext cx="4114800" cy="547688"/>
          </a:xfrm>
          <a:prstGeom prst="rect">
            <a:avLst/>
          </a:prstGeom>
        </p:spPr>
        <p:txBody>
          <a:bodyPr/>
          <a:lstStyle>
            <a:lvl1pPr>
              <a:defRPr>
                <a:latin typeface="阿里巴巴普惠体" panose="00020600040101010101" pitchFamily="18" charset="-122"/>
                <a:ea typeface="阿里巴巴普惠体" panose="00020600040101010101" pitchFamily="18" charset="-122"/>
              </a:defRPr>
            </a:lvl1pPr>
          </a:lstStyle>
          <a:p>
            <a:fld id="{7AE6111F-948D-441D-8EF5-D369F613F8D9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479713394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135D4B32-CDC6-4B56-2D8E-4BC031B6DD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7300" y="547688"/>
            <a:ext cx="15773400" cy="1989137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2DAD6C99-4B70-55C5-F9B0-A1A54E75444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57300" y="2738438"/>
            <a:ext cx="15773400" cy="6527800"/>
          </a:xfrm>
          <a:prstGeom prst="rect">
            <a:avLst/>
          </a:prstGeom>
        </p:spPr>
        <p:txBody>
          <a:bodyPr/>
          <a:lstStyle>
            <a:lvl1pPr>
              <a:defRPr>
                <a:latin typeface="阿里巴巴普惠体" panose="00020600040101010101" pitchFamily="18" charset="-122"/>
                <a:ea typeface="阿里巴巴普惠体" panose="00020600040101010101" pitchFamily="18" charset="-122"/>
              </a:defRPr>
            </a:lvl1pPr>
            <a:lvl2pPr>
              <a:defRPr>
                <a:latin typeface="阿里巴巴普惠体" panose="00020600040101010101" pitchFamily="18" charset="-122"/>
                <a:ea typeface="阿里巴巴普惠体" panose="00020600040101010101" pitchFamily="18" charset="-122"/>
              </a:defRPr>
            </a:lvl2pPr>
            <a:lvl3pPr>
              <a:defRPr>
                <a:latin typeface="阿里巴巴普惠体" panose="00020600040101010101" pitchFamily="18" charset="-122"/>
                <a:ea typeface="阿里巴巴普惠体" panose="00020600040101010101" pitchFamily="18" charset="-122"/>
              </a:defRPr>
            </a:lvl3pPr>
            <a:lvl4pPr>
              <a:defRPr>
                <a:latin typeface="阿里巴巴普惠体" panose="00020600040101010101" pitchFamily="18" charset="-122"/>
                <a:ea typeface="阿里巴巴普惠体" panose="00020600040101010101" pitchFamily="18" charset="-122"/>
              </a:defRPr>
            </a:lvl4pPr>
            <a:lvl5pPr>
              <a:defRPr>
                <a:latin typeface="阿里巴巴普惠体" panose="00020600040101010101" pitchFamily="18" charset="-122"/>
                <a:ea typeface="阿里巴巴普惠体" panose="00020600040101010101" pitchFamily="18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二级</a:t>
            </a:r>
          </a:p>
          <a:p>
            <a:pPr lvl="2"/>
            <a:r>
              <a:rPr lang="zh-CN" altLang="en-US" dirty="0"/>
              <a:t>三级</a:t>
            </a:r>
          </a:p>
          <a:p>
            <a:pPr lvl="3"/>
            <a:r>
              <a:rPr lang="zh-CN" altLang="en-US" dirty="0"/>
              <a:t>四级</a:t>
            </a:r>
          </a:p>
          <a:p>
            <a:pPr lvl="4"/>
            <a:r>
              <a:rPr lang="zh-CN" altLang="en-US" dirty="0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EB252654-ED20-1ACA-4328-D0A9AC6D1C9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257300" y="9534525"/>
            <a:ext cx="4114800" cy="547688"/>
          </a:xfrm>
          <a:prstGeom prst="rect">
            <a:avLst/>
          </a:prstGeom>
        </p:spPr>
        <p:txBody>
          <a:bodyPr/>
          <a:lstStyle>
            <a:lvl1pPr>
              <a:defRPr>
                <a:latin typeface="阿里巴巴普惠体" panose="00020600040101010101" pitchFamily="18" charset="-122"/>
                <a:ea typeface="阿里巴巴普惠体" panose="00020600040101010101" pitchFamily="18" charset="-122"/>
              </a:defRPr>
            </a:lvl1pPr>
          </a:lstStyle>
          <a:p>
            <a:fld id="{30C6F59A-3A8A-4FFC-BC50-ED341A838456}" type="datetimeFigureOut">
              <a:rPr lang="zh-CN" altLang="en-US" smtClean="0"/>
              <a:pPr/>
              <a:t>2025-11-26</a:t>
            </a:fld>
            <a:endParaRPr lang="zh-CN" altLang="en-US" dirty="0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F6E2FE18-92F8-888A-7D2E-E1B6B4B307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057900" y="9534525"/>
            <a:ext cx="6172200" cy="547688"/>
          </a:xfrm>
          <a:prstGeom prst="rect">
            <a:avLst/>
          </a:prstGeom>
        </p:spPr>
        <p:txBody>
          <a:bodyPr/>
          <a:lstStyle>
            <a:lvl1pPr>
              <a:defRPr>
                <a:latin typeface="阿里巴巴普惠体" panose="00020600040101010101" pitchFamily="18" charset="-122"/>
                <a:ea typeface="阿里巴巴普惠体" panose="00020600040101010101" pitchFamily="18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C03AA7FB-76C4-58A9-C4CC-4076393A1F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2915900" y="9534525"/>
            <a:ext cx="4114800" cy="547688"/>
          </a:xfrm>
          <a:prstGeom prst="rect">
            <a:avLst/>
          </a:prstGeom>
        </p:spPr>
        <p:txBody>
          <a:bodyPr/>
          <a:lstStyle>
            <a:lvl1pPr>
              <a:defRPr>
                <a:latin typeface="阿里巴巴普惠体" panose="00020600040101010101" pitchFamily="18" charset="-122"/>
                <a:ea typeface="阿里巴巴普惠体" panose="00020600040101010101" pitchFamily="18" charset="-122"/>
              </a:defRPr>
            </a:lvl1pPr>
          </a:lstStyle>
          <a:p>
            <a:fld id="{7AE6111F-948D-441D-8EF5-D369F613F8D9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739835539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空心弧 9">
            <a:extLst>
              <a:ext uri="{FF2B5EF4-FFF2-40B4-BE49-F238E27FC236}">
                <a16:creationId xmlns:a16="http://schemas.microsoft.com/office/drawing/2014/main" id="{74ADA3AA-6D4A-E9CC-0F00-D09DE1A4E1CE}"/>
              </a:ext>
            </a:extLst>
          </p:cNvPr>
          <p:cNvSpPr/>
          <p:nvPr userDrawn="1"/>
        </p:nvSpPr>
        <p:spPr>
          <a:xfrm rot="10800000">
            <a:off x="11772899" y="3268853"/>
            <a:ext cx="5490275" cy="5490275"/>
          </a:xfrm>
          <a:prstGeom prst="blockArc">
            <a:avLst>
              <a:gd name="adj1" fmla="val 10800000"/>
              <a:gd name="adj2" fmla="val 28456"/>
              <a:gd name="adj3" fmla="val 2290"/>
            </a:avLst>
          </a:prstGeom>
          <a:solidFill>
            <a:schemeClr val="tx2">
              <a:lumMod val="25000"/>
              <a:lumOff val="7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/>
              </a:solidFill>
              <a:latin typeface="阿里巴巴普惠体" panose="00020600040101010101" pitchFamily="18" charset="-122"/>
              <a:ea typeface="阿里巴巴普惠体" panose="00020600040101010101" pitchFamily="18" charset="-122"/>
            </a:endParaRPr>
          </a:p>
        </p:txBody>
      </p:sp>
      <p:sp>
        <p:nvSpPr>
          <p:cNvPr id="8" name="空心弧 7">
            <a:extLst>
              <a:ext uri="{FF2B5EF4-FFF2-40B4-BE49-F238E27FC236}">
                <a16:creationId xmlns:a16="http://schemas.microsoft.com/office/drawing/2014/main" id="{0C428481-ADBA-8AAD-8836-5328FBB6E70B}"/>
              </a:ext>
            </a:extLst>
          </p:cNvPr>
          <p:cNvSpPr/>
          <p:nvPr userDrawn="1"/>
        </p:nvSpPr>
        <p:spPr>
          <a:xfrm rot="10800000">
            <a:off x="1024824" y="3214607"/>
            <a:ext cx="5490275" cy="5490275"/>
          </a:xfrm>
          <a:prstGeom prst="blockArc">
            <a:avLst>
              <a:gd name="adj1" fmla="val 10800000"/>
              <a:gd name="adj2" fmla="val 28456"/>
              <a:gd name="adj3" fmla="val 2290"/>
            </a:avLst>
          </a:prstGeom>
          <a:solidFill>
            <a:schemeClr val="tx2">
              <a:lumMod val="25000"/>
              <a:lumOff val="7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/>
              </a:solidFill>
              <a:latin typeface="阿里巴巴普惠体" panose="00020600040101010101" pitchFamily="18" charset="-122"/>
              <a:ea typeface="阿里巴巴普惠体" panose="00020600040101010101" pitchFamily="18" charset="-122"/>
            </a:endParaRPr>
          </a:p>
        </p:txBody>
      </p:sp>
      <p:sp>
        <p:nvSpPr>
          <p:cNvPr id="9" name="空心弧 8">
            <a:extLst>
              <a:ext uri="{FF2B5EF4-FFF2-40B4-BE49-F238E27FC236}">
                <a16:creationId xmlns:a16="http://schemas.microsoft.com/office/drawing/2014/main" id="{D0FB7B4D-F4B5-F572-D0CA-92F4D7CA00B0}"/>
              </a:ext>
            </a:extLst>
          </p:cNvPr>
          <p:cNvSpPr/>
          <p:nvPr userDrawn="1"/>
        </p:nvSpPr>
        <p:spPr>
          <a:xfrm rot="10800000">
            <a:off x="6398862" y="3238500"/>
            <a:ext cx="5490275" cy="5490275"/>
          </a:xfrm>
          <a:prstGeom prst="blockArc">
            <a:avLst>
              <a:gd name="adj1" fmla="val 10800000"/>
              <a:gd name="adj2" fmla="val 28456"/>
              <a:gd name="adj3" fmla="val 2290"/>
            </a:avLst>
          </a:prstGeom>
          <a:solidFill>
            <a:srgbClr val="4A7EBB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/>
              </a:solidFill>
              <a:latin typeface="阿里巴巴普惠体" panose="00020600040101010101" pitchFamily="18" charset="-122"/>
              <a:ea typeface="阿里巴巴普惠体" panose="00020600040101010101" pitchFamily="18" charset="-122"/>
            </a:endParaRPr>
          </a:p>
        </p:txBody>
      </p:sp>
      <p:sp>
        <p:nvSpPr>
          <p:cNvPr id="12" name="空心弧 11">
            <a:extLst>
              <a:ext uri="{FF2B5EF4-FFF2-40B4-BE49-F238E27FC236}">
                <a16:creationId xmlns:a16="http://schemas.microsoft.com/office/drawing/2014/main" id="{193DF02F-AD07-83A9-407E-72B0519026A2}"/>
              </a:ext>
            </a:extLst>
          </p:cNvPr>
          <p:cNvSpPr/>
          <p:nvPr userDrawn="1"/>
        </p:nvSpPr>
        <p:spPr>
          <a:xfrm>
            <a:off x="6398862" y="3208147"/>
            <a:ext cx="5490275" cy="5490275"/>
          </a:xfrm>
          <a:prstGeom prst="blockArc">
            <a:avLst>
              <a:gd name="adj1" fmla="val 10800000"/>
              <a:gd name="adj2" fmla="val 28456"/>
              <a:gd name="adj3" fmla="val 2290"/>
            </a:avLst>
          </a:prstGeom>
          <a:solidFill>
            <a:schemeClr val="tx2">
              <a:lumMod val="25000"/>
              <a:lumOff val="7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/>
              </a:solidFill>
              <a:latin typeface="阿里巴巴普惠体" panose="00020600040101010101" pitchFamily="18" charset="-122"/>
              <a:ea typeface="阿里巴巴普惠体" panose="00020600040101010101" pitchFamily="18" charset="-122"/>
            </a:endParaRPr>
          </a:p>
        </p:txBody>
      </p:sp>
      <p:sp>
        <p:nvSpPr>
          <p:cNvPr id="13" name="空心弧 12">
            <a:extLst>
              <a:ext uri="{FF2B5EF4-FFF2-40B4-BE49-F238E27FC236}">
                <a16:creationId xmlns:a16="http://schemas.microsoft.com/office/drawing/2014/main" id="{8AC6797D-E602-8DCE-08FD-988426C661D3}"/>
              </a:ext>
            </a:extLst>
          </p:cNvPr>
          <p:cNvSpPr/>
          <p:nvPr userDrawn="1"/>
        </p:nvSpPr>
        <p:spPr>
          <a:xfrm>
            <a:off x="11772899" y="3288870"/>
            <a:ext cx="5490275" cy="5490275"/>
          </a:xfrm>
          <a:prstGeom prst="blockArc">
            <a:avLst>
              <a:gd name="adj1" fmla="val 10800000"/>
              <a:gd name="adj2" fmla="val 28456"/>
              <a:gd name="adj3" fmla="val 2290"/>
            </a:avLst>
          </a:prstGeom>
          <a:solidFill>
            <a:srgbClr val="4A7EBB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/>
              </a:solidFill>
              <a:latin typeface="阿里巴巴普惠体" panose="00020600040101010101" pitchFamily="18" charset="-122"/>
              <a:ea typeface="阿里巴巴普惠体" panose="00020600040101010101" pitchFamily="18" charset="-122"/>
            </a:endParaRPr>
          </a:p>
        </p:txBody>
      </p:sp>
      <p:sp>
        <p:nvSpPr>
          <p:cNvPr id="11" name="空心弧 10">
            <a:extLst>
              <a:ext uri="{FF2B5EF4-FFF2-40B4-BE49-F238E27FC236}">
                <a16:creationId xmlns:a16="http://schemas.microsoft.com/office/drawing/2014/main" id="{BBD4490D-9479-3485-94AC-D6E72D1F6A99}"/>
              </a:ext>
            </a:extLst>
          </p:cNvPr>
          <p:cNvSpPr/>
          <p:nvPr userDrawn="1"/>
        </p:nvSpPr>
        <p:spPr>
          <a:xfrm>
            <a:off x="1024825" y="3229783"/>
            <a:ext cx="5490275" cy="5490275"/>
          </a:xfrm>
          <a:prstGeom prst="blockArc">
            <a:avLst>
              <a:gd name="adj1" fmla="val 10800000"/>
              <a:gd name="adj2" fmla="val 28456"/>
              <a:gd name="adj3" fmla="val 2290"/>
            </a:avLst>
          </a:prstGeom>
          <a:solidFill>
            <a:srgbClr val="4A7EBB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/>
              </a:solidFill>
              <a:latin typeface="阿里巴巴普惠体" panose="00020600040101010101" pitchFamily="18" charset="-122"/>
              <a:ea typeface="阿里巴巴普惠体" panose="00020600040101010101" pitchFamily="18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98950211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3589EE74-D2E3-0169-D9E7-C916A0B0E4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7300" y="547688"/>
            <a:ext cx="15773400" cy="1989137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8788FD61-120D-6AD3-DC5A-97E573D5024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257300" y="2738438"/>
            <a:ext cx="7810500" cy="6527800"/>
          </a:xfrm>
          <a:prstGeom prst="rect">
            <a:avLst/>
          </a:prstGeom>
        </p:spPr>
        <p:txBody>
          <a:bodyPr/>
          <a:lstStyle>
            <a:lvl1pPr>
              <a:defRPr>
                <a:latin typeface="阿里巴巴普惠体" panose="00020600040101010101" pitchFamily="18" charset="-122"/>
                <a:ea typeface="阿里巴巴普惠体" panose="00020600040101010101" pitchFamily="18" charset="-122"/>
              </a:defRPr>
            </a:lvl1pPr>
            <a:lvl2pPr>
              <a:defRPr>
                <a:latin typeface="阿里巴巴普惠体" panose="00020600040101010101" pitchFamily="18" charset="-122"/>
                <a:ea typeface="阿里巴巴普惠体" panose="00020600040101010101" pitchFamily="18" charset="-122"/>
              </a:defRPr>
            </a:lvl2pPr>
            <a:lvl3pPr>
              <a:defRPr>
                <a:latin typeface="阿里巴巴普惠体" panose="00020600040101010101" pitchFamily="18" charset="-122"/>
                <a:ea typeface="阿里巴巴普惠体" panose="00020600040101010101" pitchFamily="18" charset="-122"/>
              </a:defRPr>
            </a:lvl3pPr>
            <a:lvl4pPr>
              <a:defRPr>
                <a:latin typeface="阿里巴巴普惠体" panose="00020600040101010101" pitchFamily="18" charset="-122"/>
                <a:ea typeface="阿里巴巴普惠体" panose="00020600040101010101" pitchFamily="18" charset="-122"/>
              </a:defRPr>
            </a:lvl4pPr>
            <a:lvl5pPr>
              <a:defRPr>
                <a:latin typeface="阿里巴巴普惠体" panose="00020600040101010101" pitchFamily="18" charset="-122"/>
                <a:ea typeface="阿里巴巴普惠体" panose="00020600040101010101" pitchFamily="18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二级</a:t>
            </a:r>
          </a:p>
          <a:p>
            <a:pPr lvl="2"/>
            <a:r>
              <a:rPr lang="zh-CN" altLang="en-US" dirty="0"/>
              <a:t>三级</a:t>
            </a:r>
          </a:p>
          <a:p>
            <a:pPr lvl="3"/>
            <a:r>
              <a:rPr lang="zh-CN" altLang="en-US" dirty="0"/>
              <a:t>四级</a:t>
            </a:r>
          </a:p>
          <a:p>
            <a:pPr lvl="4"/>
            <a:r>
              <a:rPr lang="zh-CN" altLang="en-US" dirty="0"/>
              <a:t>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0D031E5F-67D9-6FEC-694D-12147EC42B0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9220200" y="2738438"/>
            <a:ext cx="7810500" cy="6527800"/>
          </a:xfrm>
          <a:prstGeom prst="rect">
            <a:avLst/>
          </a:prstGeom>
        </p:spPr>
        <p:txBody>
          <a:bodyPr/>
          <a:lstStyle>
            <a:lvl1pPr>
              <a:defRPr>
                <a:latin typeface="阿里巴巴普惠体" panose="00020600040101010101" pitchFamily="18" charset="-122"/>
                <a:ea typeface="阿里巴巴普惠体" panose="00020600040101010101" pitchFamily="18" charset="-122"/>
              </a:defRPr>
            </a:lvl1pPr>
            <a:lvl2pPr>
              <a:defRPr>
                <a:latin typeface="阿里巴巴普惠体" panose="00020600040101010101" pitchFamily="18" charset="-122"/>
                <a:ea typeface="阿里巴巴普惠体" panose="00020600040101010101" pitchFamily="18" charset="-122"/>
              </a:defRPr>
            </a:lvl2pPr>
            <a:lvl3pPr>
              <a:defRPr>
                <a:latin typeface="阿里巴巴普惠体" panose="00020600040101010101" pitchFamily="18" charset="-122"/>
                <a:ea typeface="阿里巴巴普惠体" panose="00020600040101010101" pitchFamily="18" charset="-122"/>
              </a:defRPr>
            </a:lvl3pPr>
            <a:lvl4pPr>
              <a:defRPr>
                <a:latin typeface="阿里巴巴普惠体" panose="00020600040101010101" pitchFamily="18" charset="-122"/>
                <a:ea typeface="阿里巴巴普惠体" panose="00020600040101010101" pitchFamily="18" charset="-122"/>
              </a:defRPr>
            </a:lvl4pPr>
            <a:lvl5pPr>
              <a:defRPr>
                <a:latin typeface="阿里巴巴普惠体" panose="00020600040101010101" pitchFamily="18" charset="-122"/>
                <a:ea typeface="阿里巴巴普惠体" panose="00020600040101010101" pitchFamily="18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二级</a:t>
            </a:r>
          </a:p>
          <a:p>
            <a:pPr lvl="2"/>
            <a:r>
              <a:rPr lang="zh-CN" altLang="en-US" dirty="0"/>
              <a:t>三级</a:t>
            </a:r>
          </a:p>
          <a:p>
            <a:pPr lvl="3"/>
            <a:r>
              <a:rPr lang="zh-CN" altLang="en-US" dirty="0"/>
              <a:t>四级</a:t>
            </a:r>
          </a:p>
          <a:p>
            <a:pPr lvl="4"/>
            <a:r>
              <a:rPr lang="zh-CN" altLang="en-US" dirty="0"/>
              <a:t>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CA871F8E-431D-D898-588D-D9FF7E062B3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257300" y="9534525"/>
            <a:ext cx="4114800" cy="547688"/>
          </a:xfrm>
          <a:prstGeom prst="rect">
            <a:avLst/>
          </a:prstGeom>
        </p:spPr>
        <p:txBody>
          <a:bodyPr/>
          <a:lstStyle>
            <a:lvl1pPr>
              <a:defRPr>
                <a:latin typeface="阿里巴巴普惠体" panose="00020600040101010101" pitchFamily="18" charset="-122"/>
                <a:ea typeface="阿里巴巴普惠体" panose="00020600040101010101" pitchFamily="18" charset="-122"/>
              </a:defRPr>
            </a:lvl1pPr>
          </a:lstStyle>
          <a:p>
            <a:fld id="{30C6F59A-3A8A-4FFC-BC50-ED341A838456}" type="datetimeFigureOut">
              <a:rPr lang="zh-CN" altLang="en-US" smtClean="0"/>
              <a:pPr/>
              <a:t>2025-11-26</a:t>
            </a:fld>
            <a:endParaRPr lang="zh-CN" altLang="en-US" dirty="0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84332AE5-5CAE-90BD-64B2-8680259BD0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057900" y="9534525"/>
            <a:ext cx="6172200" cy="547688"/>
          </a:xfrm>
          <a:prstGeom prst="rect">
            <a:avLst/>
          </a:prstGeom>
        </p:spPr>
        <p:txBody>
          <a:bodyPr/>
          <a:lstStyle>
            <a:lvl1pPr>
              <a:defRPr>
                <a:latin typeface="阿里巴巴普惠体" panose="00020600040101010101" pitchFamily="18" charset="-122"/>
                <a:ea typeface="阿里巴巴普惠体" panose="00020600040101010101" pitchFamily="18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587C4361-5EE3-42AE-681D-244B2B18AB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2915900" y="9534525"/>
            <a:ext cx="4114800" cy="547688"/>
          </a:xfrm>
          <a:prstGeom prst="rect">
            <a:avLst/>
          </a:prstGeom>
        </p:spPr>
        <p:txBody>
          <a:bodyPr/>
          <a:lstStyle>
            <a:lvl1pPr>
              <a:defRPr>
                <a:latin typeface="阿里巴巴普惠体" panose="00020600040101010101" pitchFamily="18" charset="-122"/>
                <a:ea typeface="阿里巴巴普惠体" panose="00020600040101010101" pitchFamily="18" charset="-122"/>
              </a:defRPr>
            </a:lvl1pPr>
          </a:lstStyle>
          <a:p>
            <a:fld id="{7AE6111F-948D-441D-8EF5-D369F613F8D9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885006196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72CF57D8-AA30-66CF-D838-4FDA1C679A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60475" y="547688"/>
            <a:ext cx="15773400" cy="1989137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783C7E0C-AF88-B293-3761-9470E0DBBE8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60475" y="2522538"/>
            <a:ext cx="7735888" cy="1235075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>
                <a:latin typeface="阿里巴巴普惠体" panose="00020600040101010101" pitchFamily="18" charset="-122"/>
                <a:ea typeface="阿里巴巴普惠体" panose="00020600040101010101" pitchFamily="18" charset="-12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77F4F1ED-F6E9-77A3-3D96-7D12F1B4053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260475" y="3757613"/>
            <a:ext cx="7735888" cy="5527675"/>
          </a:xfrm>
          <a:prstGeom prst="rect">
            <a:avLst/>
          </a:prstGeom>
        </p:spPr>
        <p:txBody>
          <a:bodyPr/>
          <a:lstStyle>
            <a:lvl1pPr>
              <a:defRPr>
                <a:latin typeface="阿里巴巴普惠体" panose="00020600040101010101" pitchFamily="18" charset="-122"/>
                <a:ea typeface="阿里巴巴普惠体" panose="00020600040101010101" pitchFamily="18" charset="-122"/>
              </a:defRPr>
            </a:lvl1pPr>
            <a:lvl2pPr>
              <a:defRPr>
                <a:latin typeface="阿里巴巴普惠体" panose="00020600040101010101" pitchFamily="18" charset="-122"/>
                <a:ea typeface="阿里巴巴普惠体" panose="00020600040101010101" pitchFamily="18" charset="-122"/>
              </a:defRPr>
            </a:lvl2pPr>
            <a:lvl3pPr>
              <a:defRPr>
                <a:latin typeface="阿里巴巴普惠体" panose="00020600040101010101" pitchFamily="18" charset="-122"/>
                <a:ea typeface="阿里巴巴普惠体" panose="00020600040101010101" pitchFamily="18" charset="-122"/>
              </a:defRPr>
            </a:lvl3pPr>
            <a:lvl4pPr>
              <a:defRPr>
                <a:latin typeface="阿里巴巴普惠体" panose="00020600040101010101" pitchFamily="18" charset="-122"/>
                <a:ea typeface="阿里巴巴普惠体" panose="00020600040101010101" pitchFamily="18" charset="-122"/>
              </a:defRPr>
            </a:lvl4pPr>
            <a:lvl5pPr>
              <a:defRPr>
                <a:latin typeface="阿里巴巴普惠体" panose="00020600040101010101" pitchFamily="18" charset="-122"/>
                <a:ea typeface="阿里巴巴普惠体" panose="00020600040101010101" pitchFamily="18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二级</a:t>
            </a:r>
          </a:p>
          <a:p>
            <a:pPr lvl="2"/>
            <a:r>
              <a:rPr lang="zh-CN" altLang="en-US" dirty="0"/>
              <a:t>三级</a:t>
            </a:r>
          </a:p>
          <a:p>
            <a:pPr lvl="3"/>
            <a:r>
              <a:rPr lang="zh-CN" altLang="en-US" dirty="0"/>
              <a:t>四级</a:t>
            </a:r>
          </a:p>
          <a:p>
            <a:pPr lvl="4"/>
            <a:r>
              <a:rPr lang="zh-CN" altLang="en-US" dirty="0"/>
              <a:t>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629EE653-338F-948F-E54F-C88515DBB8F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258300" y="2522538"/>
            <a:ext cx="7775575" cy="1235075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>
                <a:latin typeface="阿里巴巴普惠体" panose="00020600040101010101" pitchFamily="18" charset="-122"/>
                <a:ea typeface="阿里巴巴普惠体" panose="00020600040101010101" pitchFamily="18" charset="-12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E0586358-2140-8200-A4B3-70FDE8FA8B7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9258300" y="3757613"/>
            <a:ext cx="7775575" cy="5527675"/>
          </a:xfrm>
          <a:prstGeom prst="rect">
            <a:avLst/>
          </a:prstGeom>
        </p:spPr>
        <p:txBody>
          <a:bodyPr/>
          <a:lstStyle>
            <a:lvl1pPr>
              <a:defRPr>
                <a:latin typeface="阿里巴巴普惠体" panose="00020600040101010101" pitchFamily="18" charset="-122"/>
                <a:ea typeface="阿里巴巴普惠体" panose="00020600040101010101" pitchFamily="18" charset="-122"/>
              </a:defRPr>
            </a:lvl1pPr>
            <a:lvl2pPr>
              <a:defRPr>
                <a:latin typeface="阿里巴巴普惠体" panose="00020600040101010101" pitchFamily="18" charset="-122"/>
                <a:ea typeface="阿里巴巴普惠体" panose="00020600040101010101" pitchFamily="18" charset="-122"/>
              </a:defRPr>
            </a:lvl2pPr>
            <a:lvl3pPr>
              <a:defRPr>
                <a:latin typeface="阿里巴巴普惠体" panose="00020600040101010101" pitchFamily="18" charset="-122"/>
                <a:ea typeface="阿里巴巴普惠体" panose="00020600040101010101" pitchFamily="18" charset="-122"/>
              </a:defRPr>
            </a:lvl3pPr>
            <a:lvl4pPr>
              <a:defRPr>
                <a:latin typeface="阿里巴巴普惠体" panose="00020600040101010101" pitchFamily="18" charset="-122"/>
                <a:ea typeface="阿里巴巴普惠体" panose="00020600040101010101" pitchFamily="18" charset="-122"/>
              </a:defRPr>
            </a:lvl4pPr>
            <a:lvl5pPr>
              <a:defRPr>
                <a:latin typeface="阿里巴巴普惠体" panose="00020600040101010101" pitchFamily="18" charset="-122"/>
                <a:ea typeface="阿里巴巴普惠体" panose="00020600040101010101" pitchFamily="18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二级</a:t>
            </a:r>
          </a:p>
          <a:p>
            <a:pPr lvl="2"/>
            <a:r>
              <a:rPr lang="zh-CN" altLang="en-US" dirty="0"/>
              <a:t>三级</a:t>
            </a:r>
          </a:p>
          <a:p>
            <a:pPr lvl="3"/>
            <a:r>
              <a:rPr lang="zh-CN" altLang="en-US" dirty="0"/>
              <a:t>四级</a:t>
            </a:r>
          </a:p>
          <a:p>
            <a:pPr lvl="4"/>
            <a:r>
              <a:rPr lang="zh-CN" altLang="en-US" dirty="0"/>
              <a:t>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E3010E34-AF70-D290-36AC-0178795D067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257300" y="9534525"/>
            <a:ext cx="4114800" cy="547688"/>
          </a:xfrm>
          <a:prstGeom prst="rect">
            <a:avLst/>
          </a:prstGeom>
        </p:spPr>
        <p:txBody>
          <a:bodyPr/>
          <a:lstStyle>
            <a:lvl1pPr>
              <a:defRPr>
                <a:latin typeface="阿里巴巴普惠体" panose="00020600040101010101" pitchFamily="18" charset="-122"/>
                <a:ea typeface="阿里巴巴普惠体" panose="00020600040101010101" pitchFamily="18" charset="-122"/>
              </a:defRPr>
            </a:lvl1pPr>
          </a:lstStyle>
          <a:p>
            <a:fld id="{30C6F59A-3A8A-4FFC-BC50-ED341A838456}" type="datetimeFigureOut">
              <a:rPr lang="zh-CN" altLang="en-US" smtClean="0"/>
              <a:pPr/>
              <a:t>2025-11-26</a:t>
            </a:fld>
            <a:endParaRPr lang="zh-CN" altLang="en-US" dirty="0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A868F572-0ED3-F28C-DFD9-F3B647D97E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057900" y="9534525"/>
            <a:ext cx="6172200" cy="547688"/>
          </a:xfrm>
          <a:prstGeom prst="rect">
            <a:avLst/>
          </a:prstGeom>
        </p:spPr>
        <p:txBody>
          <a:bodyPr/>
          <a:lstStyle>
            <a:lvl1pPr>
              <a:defRPr>
                <a:latin typeface="阿里巴巴普惠体" panose="00020600040101010101" pitchFamily="18" charset="-122"/>
                <a:ea typeface="阿里巴巴普惠体" panose="00020600040101010101" pitchFamily="18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1B912C8F-8955-0829-178A-5C4C79CCE7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2915900" y="9534525"/>
            <a:ext cx="4114800" cy="547688"/>
          </a:xfrm>
          <a:prstGeom prst="rect">
            <a:avLst/>
          </a:prstGeom>
        </p:spPr>
        <p:txBody>
          <a:bodyPr/>
          <a:lstStyle>
            <a:lvl1pPr>
              <a:defRPr>
                <a:latin typeface="阿里巴巴普惠体" panose="00020600040101010101" pitchFamily="18" charset="-122"/>
                <a:ea typeface="阿里巴巴普惠体" panose="00020600040101010101" pitchFamily="18" charset="-122"/>
              </a:defRPr>
            </a:lvl1pPr>
          </a:lstStyle>
          <a:p>
            <a:fld id="{7AE6111F-948D-441D-8EF5-D369F613F8D9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061264661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等腰三角形 5">
            <a:extLst>
              <a:ext uri="{FF2B5EF4-FFF2-40B4-BE49-F238E27FC236}">
                <a16:creationId xmlns:a16="http://schemas.microsoft.com/office/drawing/2014/main" id="{90EDE2E4-8053-DA25-8D96-ECCCD5BFAF03}"/>
              </a:ext>
            </a:extLst>
          </p:cNvPr>
          <p:cNvSpPr/>
          <p:nvPr userDrawn="1"/>
        </p:nvSpPr>
        <p:spPr>
          <a:xfrm>
            <a:off x="12865080" y="5003800"/>
            <a:ext cx="4937760" cy="4793512"/>
          </a:xfrm>
          <a:prstGeom prst="triangle">
            <a:avLst>
              <a:gd name="adj" fmla="val 100000"/>
            </a:avLst>
          </a:prstGeom>
          <a:solidFill>
            <a:srgbClr val="1473B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阿里巴巴普惠体" panose="00020600040101010101" pitchFamily="18" charset="-122"/>
              <a:ea typeface="阿里巴巴普惠体" panose="00020600040101010101" pitchFamily="18" charset="-122"/>
            </a:endParaRP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2FD9049E-BB0B-0614-2E66-9B79F63053EF}"/>
              </a:ext>
            </a:extLst>
          </p:cNvPr>
          <p:cNvSpPr/>
          <p:nvPr userDrawn="1"/>
        </p:nvSpPr>
        <p:spPr>
          <a:xfrm>
            <a:off x="962661" y="934912"/>
            <a:ext cx="16357579" cy="841182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阿里巴巴普惠体" panose="00020600040101010101" pitchFamily="18" charset="-122"/>
              <a:ea typeface="阿里巴巴普惠体" panose="00020600040101010101" pitchFamily="18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234057773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>
            <a:extLst>
              <a:ext uri="{FF2B5EF4-FFF2-40B4-BE49-F238E27FC236}">
                <a16:creationId xmlns:a16="http://schemas.microsoft.com/office/drawing/2014/main" id="{E7ADD7FD-A02B-5402-0CB0-F7C909B0FBB4}"/>
              </a:ext>
            </a:extLst>
          </p:cNvPr>
          <p:cNvSpPr/>
          <p:nvPr userDrawn="1"/>
        </p:nvSpPr>
        <p:spPr>
          <a:xfrm>
            <a:off x="0" y="2209800"/>
            <a:ext cx="304800" cy="5867400"/>
          </a:xfrm>
          <a:prstGeom prst="rect">
            <a:avLst/>
          </a:prstGeom>
          <a:solidFill>
            <a:srgbClr val="1473B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阿里巴巴普惠体" panose="00020600040101010101" pitchFamily="18" charset="-122"/>
              <a:ea typeface="阿里巴巴普惠体" panose="00020600040101010101" pitchFamily="18" charset="-122"/>
            </a:endParaRP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D1C42108-ABE3-8625-596C-2B9E6384C8CB}"/>
              </a:ext>
            </a:extLst>
          </p:cNvPr>
          <p:cNvSpPr/>
          <p:nvPr userDrawn="1"/>
        </p:nvSpPr>
        <p:spPr>
          <a:xfrm>
            <a:off x="381000" y="2222500"/>
            <a:ext cx="152400" cy="5867400"/>
          </a:xfrm>
          <a:prstGeom prst="rect">
            <a:avLst/>
          </a:prstGeom>
          <a:solidFill>
            <a:srgbClr val="1473B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阿里巴巴普惠体" panose="00020600040101010101" pitchFamily="18" charset="-122"/>
              <a:ea typeface="阿里巴巴普惠体" panose="00020600040101010101" pitchFamily="18" charset="-122"/>
            </a:endParaRP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D69D74F8-00AF-4789-17E5-9AE2704782FE}"/>
              </a:ext>
            </a:extLst>
          </p:cNvPr>
          <p:cNvSpPr/>
          <p:nvPr userDrawn="1"/>
        </p:nvSpPr>
        <p:spPr>
          <a:xfrm>
            <a:off x="17221200" y="0"/>
            <a:ext cx="1104900" cy="10287000"/>
          </a:xfrm>
          <a:prstGeom prst="rect">
            <a:avLst/>
          </a:prstGeom>
          <a:solidFill>
            <a:srgbClr val="1473B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阿里巴巴普惠体" panose="00020600040101010101" pitchFamily="18" charset="-122"/>
              <a:ea typeface="阿里巴巴普惠体" panose="00020600040101010101" pitchFamily="18" charset="-122"/>
            </a:endParaRP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35DFEF10-F400-53FC-8317-375FA0CC8DD7}"/>
              </a:ext>
            </a:extLst>
          </p:cNvPr>
          <p:cNvSpPr/>
          <p:nvPr userDrawn="1"/>
        </p:nvSpPr>
        <p:spPr>
          <a:xfrm rot="5400000">
            <a:off x="14630400" y="-2590800"/>
            <a:ext cx="1104900" cy="6286500"/>
          </a:xfrm>
          <a:prstGeom prst="rect">
            <a:avLst/>
          </a:prstGeom>
          <a:solidFill>
            <a:srgbClr val="1473B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阿里巴巴普惠体" panose="00020600040101010101" pitchFamily="18" charset="-122"/>
              <a:ea typeface="阿里巴巴普惠体" panose="00020600040101010101" pitchFamily="18" charset="-122"/>
            </a:endParaRPr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id="{713FF7C8-C9FA-B5DA-E65A-E2859244ED7C}"/>
              </a:ext>
            </a:extLst>
          </p:cNvPr>
          <p:cNvSpPr/>
          <p:nvPr userDrawn="1"/>
        </p:nvSpPr>
        <p:spPr>
          <a:xfrm rot="5400000">
            <a:off x="14630400" y="6604000"/>
            <a:ext cx="1104900" cy="6286500"/>
          </a:xfrm>
          <a:prstGeom prst="rect">
            <a:avLst/>
          </a:prstGeom>
          <a:solidFill>
            <a:srgbClr val="1473B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阿里巴巴普惠体" panose="00020600040101010101" pitchFamily="18" charset="-122"/>
              <a:ea typeface="阿里巴巴普惠体" panose="00020600040101010101" pitchFamily="18" charset="-122"/>
            </a:endParaRPr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id="{0FD2B502-EAF8-2214-69DD-122282EDC180}"/>
              </a:ext>
            </a:extLst>
          </p:cNvPr>
          <p:cNvSpPr/>
          <p:nvPr userDrawn="1"/>
        </p:nvSpPr>
        <p:spPr>
          <a:xfrm>
            <a:off x="533400" y="1111250"/>
            <a:ext cx="16687800" cy="80899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  <a:effectLst>
            <a:outerShdw blurRad="50800" dist="292100" dir="672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阿里巴巴普惠体" panose="00020600040101010101" pitchFamily="18" charset="-122"/>
              <a:ea typeface="阿里巴巴普惠体" panose="00020600040101010101" pitchFamily="18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803719137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69ECC4E5-587F-091C-A7B3-3E5C9E0BAD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60475" y="685800"/>
            <a:ext cx="5897563" cy="24003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B40BC032-1AB8-308F-C5C0-5BC653E66B7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775575" y="1481138"/>
            <a:ext cx="9258300" cy="7310437"/>
          </a:xfrm>
          <a:prstGeom prst="rect">
            <a:avLst/>
          </a:prstGeom>
        </p:spPr>
        <p:txBody>
          <a:bodyPr/>
          <a:lstStyle>
            <a:lvl1pPr>
              <a:defRPr sz="3200">
                <a:latin typeface="阿里巴巴普惠体" panose="00020600040101010101" pitchFamily="18" charset="-122"/>
                <a:ea typeface="阿里巴巴普惠体" panose="00020600040101010101" pitchFamily="18" charset="-122"/>
              </a:defRPr>
            </a:lvl1pPr>
            <a:lvl2pPr>
              <a:defRPr sz="2800">
                <a:latin typeface="阿里巴巴普惠体" panose="00020600040101010101" pitchFamily="18" charset="-122"/>
                <a:ea typeface="阿里巴巴普惠体" panose="00020600040101010101" pitchFamily="18" charset="-122"/>
              </a:defRPr>
            </a:lvl2pPr>
            <a:lvl3pPr>
              <a:defRPr sz="2400">
                <a:latin typeface="阿里巴巴普惠体" panose="00020600040101010101" pitchFamily="18" charset="-122"/>
                <a:ea typeface="阿里巴巴普惠体" panose="00020600040101010101" pitchFamily="18" charset="-122"/>
              </a:defRPr>
            </a:lvl3pPr>
            <a:lvl4pPr>
              <a:defRPr sz="2000">
                <a:latin typeface="阿里巴巴普惠体" panose="00020600040101010101" pitchFamily="18" charset="-122"/>
                <a:ea typeface="阿里巴巴普惠体" panose="00020600040101010101" pitchFamily="18" charset="-122"/>
              </a:defRPr>
            </a:lvl4pPr>
            <a:lvl5pPr>
              <a:defRPr sz="2000">
                <a:latin typeface="阿里巴巴普惠体" panose="00020600040101010101" pitchFamily="18" charset="-122"/>
                <a:ea typeface="阿里巴巴普惠体" panose="00020600040101010101" pitchFamily="18" charset="-122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二级</a:t>
            </a:r>
          </a:p>
          <a:p>
            <a:pPr lvl="2"/>
            <a:r>
              <a:rPr lang="zh-CN" altLang="en-US" dirty="0"/>
              <a:t>三级</a:t>
            </a:r>
          </a:p>
          <a:p>
            <a:pPr lvl="3"/>
            <a:r>
              <a:rPr lang="zh-CN" altLang="en-US" dirty="0"/>
              <a:t>四级</a:t>
            </a:r>
          </a:p>
          <a:p>
            <a:pPr lvl="4"/>
            <a:r>
              <a:rPr lang="zh-CN" altLang="en-US" dirty="0"/>
              <a:t>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81B0DE3B-6AAD-6076-A8D4-D4FD39FED5D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60475" y="3086100"/>
            <a:ext cx="5897563" cy="571817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>
                <a:latin typeface="阿里巴巴普惠体" panose="00020600040101010101" pitchFamily="18" charset="-122"/>
                <a:ea typeface="阿里巴巴普惠体" panose="00020600040101010101" pitchFamily="18" charset="-122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ADCC49FD-9093-82A6-5756-F2FA215260A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257300" y="9534525"/>
            <a:ext cx="4114800" cy="547688"/>
          </a:xfrm>
          <a:prstGeom prst="rect">
            <a:avLst/>
          </a:prstGeom>
        </p:spPr>
        <p:txBody>
          <a:bodyPr/>
          <a:lstStyle>
            <a:lvl1pPr>
              <a:defRPr>
                <a:latin typeface="阿里巴巴普惠体" panose="00020600040101010101" pitchFamily="18" charset="-122"/>
                <a:ea typeface="阿里巴巴普惠体" panose="00020600040101010101" pitchFamily="18" charset="-122"/>
              </a:defRPr>
            </a:lvl1pPr>
          </a:lstStyle>
          <a:p>
            <a:fld id="{30C6F59A-3A8A-4FFC-BC50-ED341A838456}" type="datetimeFigureOut">
              <a:rPr lang="zh-CN" altLang="en-US" smtClean="0"/>
              <a:pPr/>
              <a:t>2025-11-26</a:t>
            </a:fld>
            <a:endParaRPr lang="zh-CN" altLang="en-US" dirty="0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5F1F397B-4858-2BB7-1C20-8010A129FC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057900" y="9534525"/>
            <a:ext cx="6172200" cy="547688"/>
          </a:xfrm>
          <a:prstGeom prst="rect">
            <a:avLst/>
          </a:prstGeom>
        </p:spPr>
        <p:txBody>
          <a:bodyPr/>
          <a:lstStyle>
            <a:lvl1pPr>
              <a:defRPr>
                <a:latin typeface="阿里巴巴普惠体" panose="00020600040101010101" pitchFamily="18" charset="-122"/>
                <a:ea typeface="阿里巴巴普惠体" panose="00020600040101010101" pitchFamily="18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167D1847-93AC-7061-CEEA-D49CBB4686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2915900" y="9534525"/>
            <a:ext cx="4114800" cy="547688"/>
          </a:xfrm>
          <a:prstGeom prst="rect">
            <a:avLst/>
          </a:prstGeom>
        </p:spPr>
        <p:txBody>
          <a:bodyPr/>
          <a:lstStyle>
            <a:lvl1pPr>
              <a:defRPr>
                <a:latin typeface="阿里巴巴普惠体" panose="00020600040101010101" pitchFamily="18" charset="-122"/>
                <a:ea typeface="阿里巴巴普惠体" panose="00020600040101010101" pitchFamily="18" charset="-122"/>
              </a:defRPr>
            </a:lvl1pPr>
          </a:lstStyle>
          <a:p>
            <a:fld id="{7AE6111F-948D-441D-8EF5-D369F613F8D9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331001668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>
            <a:extLst>
              <a:ext uri="{FF2B5EF4-FFF2-40B4-BE49-F238E27FC236}">
                <a16:creationId xmlns:a16="http://schemas.microsoft.com/office/drawing/2014/main" id="{E688CB9E-C93E-1D8F-D7BA-C2F8A979BC0A}"/>
              </a:ext>
            </a:extLst>
          </p:cNvPr>
          <p:cNvSpPr/>
          <p:nvPr userDrawn="1"/>
        </p:nvSpPr>
        <p:spPr>
          <a:xfrm>
            <a:off x="18036702" y="3848100"/>
            <a:ext cx="304800" cy="1536700"/>
          </a:xfrm>
          <a:prstGeom prst="rect">
            <a:avLst/>
          </a:prstGeom>
          <a:solidFill>
            <a:srgbClr val="1473B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阿里巴巴普惠体" panose="00020600040101010101" pitchFamily="18" charset="-122"/>
              <a:ea typeface="阿里巴巴普惠体" panose="00020600040101010101" pitchFamily="18" charset="-122"/>
            </a:endParaRPr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id="{AA018969-5E4A-1830-FBE5-8A0D9DF7C9D2}"/>
              </a:ext>
            </a:extLst>
          </p:cNvPr>
          <p:cNvSpPr/>
          <p:nvPr userDrawn="1"/>
        </p:nvSpPr>
        <p:spPr>
          <a:xfrm>
            <a:off x="17628951" y="3848100"/>
            <a:ext cx="304800" cy="1536700"/>
          </a:xfrm>
          <a:prstGeom prst="rect">
            <a:avLst/>
          </a:prstGeom>
          <a:solidFill>
            <a:srgbClr val="1473B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阿里巴巴普惠体" panose="00020600040101010101" pitchFamily="18" charset="-122"/>
              <a:ea typeface="阿里巴巴普惠体" panose="00020600040101010101" pitchFamily="18" charset="-122"/>
            </a:endParaRPr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id="{D1A780A9-9F4F-2941-4ACC-BF3DD1A8668E}"/>
              </a:ext>
            </a:extLst>
          </p:cNvPr>
          <p:cNvSpPr/>
          <p:nvPr userDrawn="1"/>
        </p:nvSpPr>
        <p:spPr>
          <a:xfrm>
            <a:off x="-21077" y="28643"/>
            <a:ext cx="1104900" cy="10287000"/>
          </a:xfrm>
          <a:prstGeom prst="rect">
            <a:avLst/>
          </a:prstGeom>
          <a:solidFill>
            <a:srgbClr val="1473B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阿里巴巴普惠体" panose="00020600040101010101" pitchFamily="18" charset="-122"/>
              <a:ea typeface="阿里巴巴普惠体" panose="00020600040101010101" pitchFamily="18" charset="-122"/>
            </a:endParaRPr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id="{7CC8E1F2-1D7B-72C1-1954-8D80B7273387}"/>
              </a:ext>
            </a:extLst>
          </p:cNvPr>
          <p:cNvSpPr/>
          <p:nvPr userDrawn="1"/>
        </p:nvSpPr>
        <p:spPr>
          <a:xfrm rot="5400000">
            <a:off x="969118" y="-973982"/>
            <a:ext cx="723900" cy="2671864"/>
          </a:xfrm>
          <a:prstGeom prst="rect">
            <a:avLst/>
          </a:prstGeom>
          <a:solidFill>
            <a:srgbClr val="1473B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阿里巴巴普惠体" panose="00020600040101010101" pitchFamily="18" charset="-122"/>
              <a:ea typeface="阿里巴巴普惠体" panose="00020600040101010101" pitchFamily="18" charset="-122"/>
            </a:endParaRPr>
          </a:p>
        </p:txBody>
      </p:sp>
      <p:sp>
        <p:nvSpPr>
          <p:cNvPr id="12" name="矩形 11">
            <a:extLst>
              <a:ext uri="{FF2B5EF4-FFF2-40B4-BE49-F238E27FC236}">
                <a16:creationId xmlns:a16="http://schemas.microsoft.com/office/drawing/2014/main" id="{E7D71DC7-3C68-F2A3-22F4-48FA5639DF4A}"/>
              </a:ext>
            </a:extLst>
          </p:cNvPr>
          <p:cNvSpPr/>
          <p:nvPr userDrawn="1"/>
        </p:nvSpPr>
        <p:spPr>
          <a:xfrm rot="5400000">
            <a:off x="961011" y="8607221"/>
            <a:ext cx="723901" cy="2688077"/>
          </a:xfrm>
          <a:prstGeom prst="rect">
            <a:avLst/>
          </a:prstGeom>
          <a:solidFill>
            <a:srgbClr val="1473B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阿里巴巴普惠体" panose="00020600040101010101" pitchFamily="18" charset="-122"/>
              <a:ea typeface="阿里巴巴普惠体" panose="00020600040101010101" pitchFamily="18" charset="-122"/>
            </a:endParaRPr>
          </a:p>
        </p:txBody>
      </p:sp>
      <p:sp>
        <p:nvSpPr>
          <p:cNvPr id="13" name="矩形 12">
            <a:extLst>
              <a:ext uri="{FF2B5EF4-FFF2-40B4-BE49-F238E27FC236}">
                <a16:creationId xmlns:a16="http://schemas.microsoft.com/office/drawing/2014/main" id="{67C23963-D98D-F3D6-39B1-3CD0BF269D19}"/>
              </a:ext>
            </a:extLst>
          </p:cNvPr>
          <p:cNvSpPr/>
          <p:nvPr userDrawn="1"/>
        </p:nvSpPr>
        <p:spPr>
          <a:xfrm>
            <a:off x="17373600" y="3848100"/>
            <a:ext cx="152400" cy="1536700"/>
          </a:xfrm>
          <a:prstGeom prst="rect">
            <a:avLst/>
          </a:prstGeom>
          <a:solidFill>
            <a:srgbClr val="1473B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阿里巴巴普惠体" panose="00020600040101010101" pitchFamily="18" charset="-122"/>
              <a:ea typeface="阿里巴巴普惠体" panose="00020600040101010101" pitchFamily="18" charset="-122"/>
            </a:endParaRPr>
          </a:p>
        </p:txBody>
      </p:sp>
      <p:sp>
        <p:nvSpPr>
          <p:cNvPr id="14" name="矩形 13">
            <a:extLst>
              <a:ext uri="{FF2B5EF4-FFF2-40B4-BE49-F238E27FC236}">
                <a16:creationId xmlns:a16="http://schemas.microsoft.com/office/drawing/2014/main" id="{142BD6B3-CD32-6217-D4C9-7D74D48C5772}"/>
              </a:ext>
            </a:extLst>
          </p:cNvPr>
          <p:cNvSpPr/>
          <p:nvPr userDrawn="1"/>
        </p:nvSpPr>
        <p:spPr>
          <a:xfrm>
            <a:off x="1083823" y="723900"/>
            <a:ext cx="10117577" cy="8862976"/>
          </a:xfrm>
          <a:prstGeom prst="rect">
            <a:avLst/>
          </a:prstGeom>
          <a:solidFill>
            <a:srgbClr val="F2F2F2"/>
          </a:solidFill>
          <a:ln>
            <a:noFill/>
          </a:ln>
          <a:effectLst>
            <a:outerShdw blurRad="50800" dist="1397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阿里巴巴普惠体" panose="00020600040101010101" pitchFamily="18" charset="-122"/>
              <a:ea typeface="阿里巴巴普惠体" panose="00020600040101010101" pitchFamily="18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560988374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72578206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矩形 18">
            <a:extLst>
              <a:ext uri="{FF2B5EF4-FFF2-40B4-BE49-F238E27FC236}">
                <a16:creationId xmlns:a16="http://schemas.microsoft.com/office/drawing/2014/main" id="{4A4D468F-441F-4CE7-09A0-1FC781D10DE6}"/>
              </a:ext>
            </a:extLst>
          </p:cNvPr>
          <p:cNvSpPr/>
          <p:nvPr userDrawn="1"/>
        </p:nvSpPr>
        <p:spPr>
          <a:xfrm>
            <a:off x="0" y="1824895"/>
            <a:ext cx="293782" cy="1010190"/>
          </a:xfrm>
          <a:prstGeom prst="rect">
            <a:avLst/>
          </a:prstGeom>
          <a:solidFill>
            <a:srgbClr val="1473B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阿里巴巴普惠体" panose="00020600040101010101" pitchFamily="18" charset="-122"/>
              <a:ea typeface="阿里巴巴普惠体" panose="00020600040101010101" pitchFamily="18" charset="-122"/>
            </a:endParaRPr>
          </a:p>
        </p:txBody>
      </p:sp>
      <p:sp>
        <p:nvSpPr>
          <p:cNvPr id="20" name="矩形 19">
            <a:extLst>
              <a:ext uri="{FF2B5EF4-FFF2-40B4-BE49-F238E27FC236}">
                <a16:creationId xmlns:a16="http://schemas.microsoft.com/office/drawing/2014/main" id="{376154F4-E70A-2379-FDB6-505A7BA41920}"/>
              </a:ext>
            </a:extLst>
          </p:cNvPr>
          <p:cNvSpPr/>
          <p:nvPr userDrawn="1"/>
        </p:nvSpPr>
        <p:spPr>
          <a:xfrm>
            <a:off x="417417" y="1837595"/>
            <a:ext cx="278114" cy="997490"/>
          </a:xfrm>
          <a:prstGeom prst="rect">
            <a:avLst/>
          </a:prstGeom>
          <a:solidFill>
            <a:srgbClr val="1473B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阿里巴巴普惠体" panose="00020600040101010101" pitchFamily="18" charset="-122"/>
              <a:ea typeface="阿里巴巴普惠体" panose="00020600040101010101" pitchFamily="18" charset="-122"/>
            </a:endParaRPr>
          </a:p>
        </p:txBody>
      </p:sp>
      <p:sp>
        <p:nvSpPr>
          <p:cNvPr id="21" name="矩形 20">
            <a:extLst>
              <a:ext uri="{FF2B5EF4-FFF2-40B4-BE49-F238E27FC236}">
                <a16:creationId xmlns:a16="http://schemas.microsoft.com/office/drawing/2014/main" id="{DA2BE733-FD1D-5D07-5952-CEC281A0ED90}"/>
              </a:ext>
            </a:extLst>
          </p:cNvPr>
          <p:cNvSpPr/>
          <p:nvPr userDrawn="1"/>
        </p:nvSpPr>
        <p:spPr>
          <a:xfrm>
            <a:off x="813226" y="1837595"/>
            <a:ext cx="293782" cy="1010190"/>
          </a:xfrm>
          <a:prstGeom prst="rect">
            <a:avLst/>
          </a:prstGeom>
          <a:solidFill>
            <a:srgbClr val="1473B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阿里巴巴普惠体" panose="00020600040101010101" pitchFamily="18" charset="-122"/>
              <a:ea typeface="阿里巴巴普惠体" panose="00020600040101010101" pitchFamily="18" charset="-122"/>
            </a:endParaRPr>
          </a:p>
        </p:txBody>
      </p:sp>
      <p:sp>
        <p:nvSpPr>
          <p:cNvPr id="22" name="矩形 21">
            <a:extLst>
              <a:ext uri="{FF2B5EF4-FFF2-40B4-BE49-F238E27FC236}">
                <a16:creationId xmlns:a16="http://schemas.microsoft.com/office/drawing/2014/main" id="{7992BD55-C51A-855D-CA04-8B400655E08A}"/>
              </a:ext>
            </a:extLst>
          </p:cNvPr>
          <p:cNvSpPr/>
          <p:nvPr userDrawn="1"/>
        </p:nvSpPr>
        <p:spPr>
          <a:xfrm>
            <a:off x="955253" y="1245220"/>
            <a:ext cx="16377494" cy="2169540"/>
          </a:xfrm>
          <a:prstGeom prst="rect">
            <a:avLst/>
          </a:prstGeom>
          <a:solidFill>
            <a:srgbClr val="F2F2F2"/>
          </a:solidFill>
          <a:ln>
            <a:noFill/>
          </a:ln>
          <a:effectLst>
            <a:outerShdw blurRad="165100" dist="1143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阿里巴巴普惠体" panose="00020600040101010101" pitchFamily="18" charset="-122"/>
              <a:ea typeface="阿里巴巴普惠体" panose="00020600040101010101" pitchFamily="18" charset="-122"/>
            </a:endParaRPr>
          </a:p>
        </p:txBody>
      </p:sp>
      <p:sp>
        <p:nvSpPr>
          <p:cNvPr id="23" name="矩形 22">
            <a:extLst>
              <a:ext uri="{FF2B5EF4-FFF2-40B4-BE49-F238E27FC236}">
                <a16:creationId xmlns:a16="http://schemas.microsoft.com/office/drawing/2014/main" id="{5D7C09FC-2FD0-C458-270E-6CC206943C07}"/>
              </a:ext>
            </a:extLst>
          </p:cNvPr>
          <p:cNvSpPr/>
          <p:nvPr userDrawn="1"/>
        </p:nvSpPr>
        <p:spPr>
          <a:xfrm>
            <a:off x="1257301" y="9727968"/>
            <a:ext cx="15773399" cy="45719"/>
          </a:xfrm>
          <a:prstGeom prst="rect">
            <a:avLst/>
          </a:prstGeom>
          <a:solidFill>
            <a:srgbClr val="1473B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阿里巴巴普惠体" panose="00020600040101010101" pitchFamily="18" charset="-122"/>
              <a:ea typeface="阿里巴巴普惠体" panose="00020600040101010101" pitchFamily="18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405794285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11/26/2025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11/26/2025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11/26/2025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6" Type="http://schemas.openxmlformats.org/officeDocument/2006/relationships/slideLayout" Target="../slideLayouts/slideLayout27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5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0.xml"/><Relationship Id="rId7" Type="http://schemas.openxmlformats.org/officeDocument/2006/relationships/slideLayout" Target="../slideLayouts/slideLayout34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9.xml"/><Relationship Id="rId1" Type="http://schemas.openxmlformats.org/officeDocument/2006/relationships/slideLayout" Target="../slideLayouts/slideLayout28.xml"/><Relationship Id="rId6" Type="http://schemas.openxmlformats.org/officeDocument/2006/relationships/slideLayout" Target="../slideLayouts/slideLayout33.xml"/><Relationship Id="rId11" Type="http://schemas.openxmlformats.org/officeDocument/2006/relationships/slideLayout" Target="../slideLayouts/slideLayout38.xml"/><Relationship Id="rId5" Type="http://schemas.openxmlformats.org/officeDocument/2006/relationships/slideLayout" Target="../slideLayouts/slideLayout32.xml"/><Relationship Id="rId10" Type="http://schemas.openxmlformats.org/officeDocument/2006/relationships/slideLayout" Target="../slideLayouts/slideLayout37.xml"/><Relationship Id="rId4" Type="http://schemas.openxmlformats.org/officeDocument/2006/relationships/slideLayout" Target="../slideLayouts/slideLayout31.xml"/><Relationship Id="rId9" Type="http://schemas.openxmlformats.org/officeDocument/2006/relationships/slideLayout" Target="../slideLayouts/slideLayout36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6.xml"/><Relationship Id="rId3" Type="http://schemas.openxmlformats.org/officeDocument/2006/relationships/slideLayout" Target="../slideLayouts/slideLayout41.xml"/><Relationship Id="rId7" Type="http://schemas.openxmlformats.org/officeDocument/2006/relationships/slideLayout" Target="../slideLayouts/slideLayout45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40.xml"/><Relationship Id="rId1" Type="http://schemas.openxmlformats.org/officeDocument/2006/relationships/slideLayout" Target="../slideLayouts/slideLayout39.xml"/><Relationship Id="rId6" Type="http://schemas.openxmlformats.org/officeDocument/2006/relationships/slideLayout" Target="../slideLayouts/slideLayout44.xml"/><Relationship Id="rId11" Type="http://schemas.openxmlformats.org/officeDocument/2006/relationships/slideLayout" Target="../slideLayouts/slideLayout49.xml"/><Relationship Id="rId5" Type="http://schemas.openxmlformats.org/officeDocument/2006/relationships/slideLayout" Target="../slideLayouts/slideLayout43.xml"/><Relationship Id="rId10" Type="http://schemas.openxmlformats.org/officeDocument/2006/relationships/slideLayout" Target="../slideLayouts/slideLayout48.xml"/><Relationship Id="rId4" Type="http://schemas.openxmlformats.org/officeDocument/2006/relationships/slideLayout" Target="../slideLayouts/slideLayout42.xml"/><Relationship Id="rId9" Type="http://schemas.openxmlformats.org/officeDocument/2006/relationships/slideLayout" Target="../slideLayouts/slideLayout4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 descr="背景图案&#10;&#10;描述已自动生成">
            <a:extLst>
              <a:ext uri="{FF2B5EF4-FFF2-40B4-BE49-F238E27FC236}">
                <a16:creationId xmlns:a16="http://schemas.microsoft.com/office/drawing/2014/main" id="{3D330D63-78CB-2709-F40A-3A4E128D01A0}"/>
              </a:ext>
            </a:extLst>
          </p:cNvPr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8313435" cy="10287000"/>
          </a:xfrm>
          <a:prstGeom prst="rect">
            <a:avLst/>
          </a:prstGeom>
        </p:spPr>
      </p:pic>
      <p:sp>
        <p:nvSpPr>
          <p:cNvPr id="8" name="矩形 7">
            <a:extLst>
              <a:ext uri="{FF2B5EF4-FFF2-40B4-BE49-F238E27FC236}">
                <a16:creationId xmlns:a16="http://schemas.microsoft.com/office/drawing/2014/main" id="{9F68E7B5-544B-5A11-5A2F-0702CCA6E275}"/>
              </a:ext>
            </a:extLst>
          </p:cNvPr>
          <p:cNvSpPr/>
          <p:nvPr userDrawn="1"/>
        </p:nvSpPr>
        <p:spPr>
          <a:xfrm>
            <a:off x="-27055" y="2535760"/>
            <a:ext cx="18313434" cy="3843880"/>
          </a:xfrm>
          <a:prstGeom prst="rect">
            <a:avLst/>
          </a:prstGeom>
          <a:solidFill>
            <a:srgbClr val="1473B4"/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阿里巴巴普惠体" panose="00020600040101010101" pitchFamily="18" charset="-122"/>
              <a:ea typeface="阿里巴巴普惠体" panose="00020600040101010101" pitchFamily="18" charset="-122"/>
            </a:endParaRPr>
          </a:p>
        </p:txBody>
      </p:sp>
      <p:pic>
        <p:nvPicPr>
          <p:cNvPr id="12" name="图片 11" descr="乐高玩具&#10;&#10;低可信度描述已自动生成">
            <a:extLst>
              <a:ext uri="{FF2B5EF4-FFF2-40B4-BE49-F238E27FC236}">
                <a16:creationId xmlns:a16="http://schemas.microsoft.com/office/drawing/2014/main" id="{AD54EC33-1F60-01DF-1532-FF261B8508A6}"/>
              </a:ext>
            </a:extLst>
          </p:cNvPr>
          <p:cNvPicPr>
            <a:picLocks noChangeAspect="1"/>
          </p:cNvPicPr>
          <p:nvPr userDrawn="1"/>
        </p:nvPicPr>
        <p:blipFill>
          <a:blip r:embed="rId14" cstate="print">
            <a:clrChange>
              <a:clrFrom>
                <a:srgbClr val="0CB8EC"/>
              </a:clrFrom>
              <a:clrTo>
                <a:srgbClr val="0CB8EC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400" y="4457700"/>
            <a:ext cx="6557016" cy="53977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29506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 descr="背景图案&#10;&#10;描述已自动生成">
            <a:extLst>
              <a:ext uri="{FF2B5EF4-FFF2-40B4-BE49-F238E27FC236}">
                <a16:creationId xmlns:a16="http://schemas.microsoft.com/office/drawing/2014/main" id="{6E85AEC8-2A60-BD75-5921-3BE3152C78D4}"/>
              </a:ext>
            </a:extLst>
          </p:cNvPr>
          <p:cNvPicPr>
            <a:picLocks noChangeAspect="1"/>
          </p:cNvPicPr>
          <p:nvPr userDrawn="1"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5" y="0"/>
            <a:ext cx="18313435" cy="10287000"/>
          </a:xfrm>
          <a:prstGeom prst="rect">
            <a:avLst/>
          </a:prstGeom>
        </p:spPr>
      </p:pic>
      <p:sp>
        <p:nvSpPr>
          <p:cNvPr id="8" name="矩形 7">
            <a:extLst>
              <a:ext uri="{FF2B5EF4-FFF2-40B4-BE49-F238E27FC236}">
                <a16:creationId xmlns:a16="http://schemas.microsoft.com/office/drawing/2014/main" id="{0AC1AB43-7C1E-7A06-FD0E-28985C1E8FF3}"/>
              </a:ext>
            </a:extLst>
          </p:cNvPr>
          <p:cNvSpPr/>
          <p:nvPr userDrawn="1"/>
        </p:nvSpPr>
        <p:spPr>
          <a:xfrm>
            <a:off x="0" y="1485900"/>
            <a:ext cx="18313435" cy="8074299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/>
              </a:solidFill>
              <a:latin typeface="阿里巴巴普惠体" panose="00020600040101010101" pitchFamily="18" charset="-122"/>
              <a:ea typeface="阿里巴巴普惠体" panose="00020600040101010101" pitchFamily="18" charset="-122"/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32BED958-EE6C-C7FB-DBC8-ADFAB69DD343}"/>
              </a:ext>
            </a:extLst>
          </p:cNvPr>
          <p:cNvSpPr txBox="1"/>
          <p:nvPr userDrawn="1"/>
        </p:nvSpPr>
        <p:spPr>
          <a:xfrm>
            <a:off x="4953000" y="4152900"/>
            <a:ext cx="9001429" cy="707886"/>
          </a:xfrm>
          <a:prstGeom prst="rect">
            <a:avLst/>
          </a:prstGeom>
          <a:noFill/>
          <a:effectLst>
            <a:glow>
              <a:schemeClr val="accent1">
                <a:alpha val="8000"/>
              </a:schemeClr>
            </a:glow>
          </a:effectLst>
        </p:spPr>
        <p:txBody>
          <a:bodyPr wrap="square">
            <a:spAutoFit/>
          </a:bodyPr>
          <a:lstStyle/>
          <a:p>
            <a:pPr algn="ctr"/>
            <a:r>
              <a:rPr lang="en-US" altLang="zh-CN" sz="4000" dirty="0">
                <a:solidFill>
                  <a:schemeClr val="bg1">
                    <a:lumMod val="95000"/>
                  </a:schemeClr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VEX</a:t>
            </a:r>
            <a:r>
              <a:rPr lang="zh-CN" altLang="en-US" sz="4000" dirty="0">
                <a:solidFill>
                  <a:schemeClr val="bg1">
                    <a:lumMod val="95000"/>
                  </a:schemeClr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中文社区</a:t>
            </a:r>
            <a:endParaRPr lang="en-US" altLang="zh-CN" sz="4000" dirty="0">
              <a:solidFill>
                <a:schemeClr val="bg1">
                  <a:lumMod val="95000"/>
                </a:schemeClr>
              </a:solidFill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</p:txBody>
      </p:sp>
      <p:cxnSp>
        <p:nvCxnSpPr>
          <p:cNvPr id="10" name="直接连接符 9">
            <a:extLst>
              <a:ext uri="{FF2B5EF4-FFF2-40B4-BE49-F238E27FC236}">
                <a16:creationId xmlns:a16="http://schemas.microsoft.com/office/drawing/2014/main" id="{89D92996-F426-C313-F5F1-9BA266E1C7C1}"/>
              </a:ext>
            </a:extLst>
          </p:cNvPr>
          <p:cNvCxnSpPr>
            <a:cxnSpLocks/>
          </p:cNvCxnSpPr>
          <p:nvPr userDrawn="1"/>
        </p:nvCxnSpPr>
        <p:spPr>
          <a:xfrm>
            <a:off x="6483272" y="4814619"/>
            <a:ext cx="4592316" cy="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文本框 10">
            <a:extLst>
              <a:ext uri="{FF2B5EF4-FFF2-40B4-BE49-F238E27FC236}">
                <a16:creationId xmlns:a16="http://schemas.microsoft.com/office/drawing/2014/main" id="{20025764-0F6F-D753-BBE4-7DC6A2A89721}"/>
              </a:ext>
            </a:extLst>
          </p:cNvPr>
          <p:cNvSpPr txBox="1"/>
          <p:nvPr userDrawn="1"/>
        </p:nvSpPr>
        <p:spPr>
          <a:xfrm>
            <a:off x="4992848" y="4796237"/>
            <a:ext cx="8885399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altLang="zh-CN" sz="3200" dirty="0">
                <a:solidFill>
                  <a:schemeClr val="bg1">
                    <a:lumMod val="95000"/>
                  </a:schemeClr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Vexrobot.cn</a:t>
            </a:r>
          </a:p>
        </p:txBody>
      </p:sp>
    </p:spTree>
    <p:extLst>
      <p:ext uri="{BB962C8B-B14F-4D97-AF65-F5344CB8AC3E}">
        <p14:creationId xmlns:p14="http://schemas.microsoft.com/office/powerpoint/2010/main" val="27504088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98" r:id="rId8"/>
    <p:sldLayoutId id="2147483696" r:id="rId9"/>
    <p:sldLayoutId id="2147483700" r:id="rId10"/>
    <p:sldLayoutId id="2147483697" r:id="rId11"/>
    <p:sldLayoutId id="2147483680" r:id="rId12"/>
    <p:sldLayoutId id="2147483681" r:id="rId13"/>
    <p:sldLayoutId id="2147483682" r:id="rId14"/>
    <p:sldLayoutId id="2147483683" r:id="rId15"/>
    <p:sldLayoutId id="2147483699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 descr="背景图案&#10;&#10;描述已自动生成">
            <a:extLst>
              <a:ext uri="{FF2B5EF4-FFF2-40B4-BE49-F238E27FC236}">
                <a16:creationId xmlns:a16="http://schemas.microsoft.com/office/drawing/2014/main" id="{6E85AEC8-2A60-BD75-5921-3BE3152C78D4}"/>
              </a:ext>
            </a:extLst>
          </p:cNvPr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5" y="0"/>
            <a:ext cx="18313435" cy="10287000"/>
          </a:xfrm>
          <a:prstGeom prst="rect">
            <a:avLst/>
          </a:prstGeom>
        </p:spPr>
      </p:pic>
      <p:sp>
        <p:nvSpPr>
          <p:cNvPr id="9" name="文本框 8">
            <a:extLst>
              <a:ext uri="{FF2B5EF4-FFF2-40B4-BE49-F238E27FC236}">
                <a16:creationId xmlns:a16="http://schemas.microsoft.com/office/drawing/2014/main" id="{32BED958-EE6C-C7FB-DBC8-ADFAB69DD343}"/>
              </a:ext>
            </a:extLst>
          </p:cNvPr>
          <p:cNvSpPr txBox="1"/>
          <p:nvPr userDrawn="1"/>
        </p:nvSpPr>
        <p:spPr>
          <a:xfrm>
            <a:off x="4953000" y="4152900"/>
            <a:ext cx="9001429" cy="707886"/>
          </a:xfrm>
          <a:prstGeom prst="rect">
            <a:avLst/>
          </a:prstGeom>
          <a:noFill/>
          <a:effectLst>
            <a:glow>
              <a:schemeClr val="accent1">
                <a:alpha val="8000"/>
              </a:schemeClr>
            </a:glow>
          </a:effectLst>
        </p:spPr>
        <p:txBody>
          <a:bodyPr wrap="square">
            <a:spAutoFit/>
          </a:bodyPr>
          <a:lstStyle/>
          <a:p>
            <a:pPr algn="ctr"/>
            <a:r>
              <a:rPr lang="en-US" altLang="zh-CN" sz="4000" dirty="0">
                <a:solidFill>
                  <a:schemeClr val="bg1">
                    <a:lumMod val="95000"/>
                  </a:schemeClr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VEX</a:t>
            </a:r>
            <a:r>
              <a:rPr lang="zh-CN" altLang="en-US" sz="4000" dirty="0">
                <a:solidFill>
                  <a:schemeClr val="bg1">
                    <a:lumMod val="95000"/>
                  </a:schemeClr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中文社区</a:t>
            </a:r>
            <a:endParaRPr lang="en-US" altLang="zh-CN" sz="4000" dirty="0">
              <a:solidFill>
                <a:schemeClr val="bg1">
                  <a:lumMod val="95000"/>
                </a:schemeClr>
              </a:solidFill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</p:txBody>
      </p:sp>
      <p:cxnSp>
        <p:nvCxnSpPr>
          <p:cNvPr id="10" name="直接连接符 9">
            <a:extLst>
              <a:ext uri="{FF2B5EF4-FFF2-40B4-BE49-F238E27FC236}">
                <a16:creationId xmlns:a16="http://schemas.microsoft.com/office/drawing/2014/main" id="{89D92996-F426-C313-F5F1-9BA266E1C7C1}"/>
              </a:ext>
            </a:extLst>
          </p:cNvPr>
          <p:cNvCxnSpPr>
            <a:cxnSpLocks/>
          </p:cNvCxnSpPr>
          <p:nvPr userDrawn="1"/>
        </p:nvCxnSpPr>
        <p:spPr>
          <a:xfrm>
            <a:off x="6483272" y="4814619"/>
            <a:ext cx="4592316" cy="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文本框 10">
            <a:extLst>
              <a:ext uri="{FF2B5EF4-FFF2-40B4-BE49-F238E27FC236}">
                <a16:creationId xmlns:a16="http://schemas.microsoft.com/office/drawing/2014/main" id="{20025764-0F6F-D753-BBE4-7DC6A2A89721}"/>
              </a:ext>
            </a:extLst>
          </p:cNvPr>
          <p:cNvSpPr txBox="1"/>
          <p:nvPr userDrawn="1"/>
        </p:nvSpPr>
        <p:spPr>
          <a:xfrm>
            <a:off x="4992848" y="4796237"/>
            <a:ext cx="8885399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altLang="zh-CN" sz="3200" dirty="0">
                <a:solidFill>
                  <a:schemeClr val="bg1">
                    <a:lumMod val="95000"/>
                  </a:schemeClr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Vexrobot.cn</a:t>
            </a:r>
          </a:p>
        </p:txBody>
      </p:sp>
      <p:pic>
        <p:nvPicPr>
          <p:cNvPr id="2" name="图片 1" descr="背景图案&#10;&#10;描述已自动生成">
            <a:extLst>
              <a:ext uri="{FF2B5EF4-FFF2-40B4-BE49-F238E27FC236}">
                <a16:creationId xmlns:a16="http://schemas.microsoft.com/office/drawing/2014/main" id="{3E1382E6-C17B-8C25-864C-17C334019A33}"/>
              </a:ext>
            </a:extLst>
          </p:cNvPr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5555"/>
          <a:stretch>
            <a:fillRect/>
          </a:stretch>
        </p:blipFill>
        <p:spPr>
          <a:xfrm flipV="1">
            <a:off x="4155" y="2476500"/>
            <a:ext cx="18313435" cy="2514600"/>
          </a:xfrm>
          <a:prstGeom prst="rect">
            <a:avLst/>
          </a:prstGeom>
        </p:spPr>
      </p:pic>
      <p:pic>
        <p:nvPicPr>
          <p:cNvPr id="3" name="图片 2" descr="背景图案&#10;&#10;描述已自动生成">
            <a:extLst>
              <a:ext uri="{FF2B5EF4-FFF2-40B4-BE49-F238E27FC236}">
                <a16:creationId xmlns:a16="http://schemas.microsoft.com/office/drawing/2014/main" id="{E06B0454-EEA7-40C3-B4E6-C903B2F0DF1B}"/>
              </a:ext>
            </a:extLst>
          </p:cNvPr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1482" b="22878"/>
          <a:stretch>
            <a:fillRect/>
          </a:stretch>
        </p:blipFill>
        <p:spPr>
          <a:xfrm flipV="1">
            <a:off x="8671" y="5009481"/>
            <a:ext cx="18308920" cy="1608875"/>
          </a:xfrm>
          <a:prstGeom prst="rect">
            <a:avLst/>
          </a:prstGeom>
        </p:spPr>
      </p:pic>
      <p:pic>
        <p:nvPicPr>
          <p:cNvPr id="8" name="图片 7" descr="背景图案&#10;&#10;描述已自动生成">
            <a:extLst>
              <a:ext uri="{FF2B5EF4-FFF2-40B4-BE49-F238E27FC236}">
                <a16:creationId xmlns:a16="http://schemas.microsoft.com/office/drawing/2014/main" id="{30271278-BF97-5226-E4CF-2FD8B64F3A00}"/>
              </a:ext>
            </a:extLst>
          </p:cNvPr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8747"/>
          <a:stretch>
            <a:fillRect/>
          </a:stretch>
        </p:blipFill>
        <p:spPr>
          <a:xfrm>
            <a:off x="1" y="4991100"/>
            <a:ext cx="18287999" cy="5272391"/>
          </a:xfrm>
          <a:prstGeom prst="rect">
            <a:avLst/>
          </a:prstGeom>
        </p:spPr>
      </p:pic>
      <p:pic>
        <p:nvPicPr>
          <p:cNvPr id="12" name="图片 11" descr="背景图案&#10;&#10;描述已自动生成">
            <a:extLst>
              <a:ext uri="{FF2B5EF4-FFF2-40B4-BE49-F238E27FC236}">
                <a16:creationId xmlns:a16="http://schemas.microsoft.com/office/drawing/2014/main" id="{FA18EFBA-C8A4-28C3-6421-E2524ADDEB00}"/>
              </a:ext>
            </a:extLst>
          </p:cNvPr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5555"/>
          <a:stretch>
            <a:fillRect/>
          </a:stretch>
        </p:blipFill>
        <p:spPr>
          <a:xfrm flipV="1">
            <a:off x="31019" y="7467600"/>
            <a:ext cx="18252826" cy="2514600"/>
          </a:xfrm>
          <a:prstGeom prst="rect">
            <a:avLst/>
          </a:prstGeom>
        </p:spPr>
      </p:pic>
      <p:pic>
        <p:nvPicPr>
          <p:cNvPr id="13" name="图片 12" descr="背景图案&#10;&#10;描述已自动生成">
            <a:extLst>
              <a:ext uri="{FF2B5EF4-FFF2-40B4-BE49-F238E27FC236}">
                <a16:creationId xmlns:a16="http://schemas.microsoft.com/office/drawing/2014/main" id="{6314DFC9-5B51-CCF4-D6BF-6876B70041F4}"/>
              </a:ext>
            </a:extLst>
          </p:cNvPr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578" b="75555"/>
          <a:stretch>
            <a:fillRect/>
          </a:stretch>
        </p:blipFill>
        <p:spPr>
          <a:xfrm flipV="1">
            <a:off x="53369" y="9907619"/>
            <a:ext cx="18238785" cy="397761"/>
          </a:xfrm>
          <a:prstGeom prst="rect">
            <a:avLst/>
          </a:prstGeom>
        </p:spPr>
      </p:pic>
      <p:sp>
        <p:nvSpPr>
          <p:cNvPr id="14" name="矩形 13">
            <a:extLst>
              <a:ext uri="{FF2B5EF4-FFF2-40B4-BE49-F238E27FC236}">
                <a16:creationId xmlns:a16="http://schemas.microsoft.com/office/drawing/2014/main" id="{44A1787C-4AD5-3D3B-1DFD-2FD4FDCE7B2B}"/>
              </a:ext>
            </a:extLst>
          </p:cNvPr>
          <p:cNvSpPr/>
          <p:nvPr userDrawn="1"/>
        </p:nvSpPr>
        <p:spPr>
          <a:xfrm>
            <a:off x="8466" y="-7548"/>
            <a:ext cx="18288000" cy="10294547"/>
          </a:xfrm>
          <a:prstGeom prst="rect">
            <a:avLst/>
          </a:prstGeom>
          <a:solidFill>
            <a:schemeClr val="tx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阿里巴巴普惠体" panose="00020600040101010101" pitchFamily="18" charset="-122"/>
              <a:ea typeface="阿里巴巴普惠体" panose="00020600040101010101" pitchFamily="18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7143184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阿里巴巴普惠体" panose="00020600040101010101" pitchFamily="18" charset="-122"/>
              </a:defRPr>
            </a:lvl1pPr>
          </a:lstStyle>
          <a:p>
            <a:fld id="{1D8BD707-D9CF-40AE-B4C6-C98DA3205C09}" type="datetimeFigureOut">
              <a:rPr lang="en-US" smtClean="0"/>
              <a:pPr/>
              <a:t>11/26/2025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阿里巴巴普惠体" panose="00020600040101010101" pitchFamily="18" charset="-122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阿里巴巴普惠体" panose="00020600040101010101" pitchFamily="18" charset="-122"/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阿里巴巴普惠体" panose="00020600040101010101" pitchFamily="18" charset="-122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阿里巴巴普惠体" panose="00020600040101010101" pitchFamily="18" charset="-122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阿里巴巴普惠体" panose="00020600040101010101" pitchFamily="18" charset="-122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阿里巴巴普惠体" panose="00020600040101010101" pitchFamily="18" charset="-122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阿里巴巴普惠体" panose="00020600040101010101" pitchFamily="18" charset="-122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阿里巴巴普惠体" panose="00020600040101010101" pitchFamily="18" charset="-122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8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34.xml"/><Relationship Id="rId1" Type="http://schemas.openxmlformats.org/officeDocument/2006/relationships/tags" Target="../tags/tag1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18.xml"/><Relationship Id="rId1" Type="http://schemas.openxmlformats.org/officeDocument/2006/relationships/tags" Target="../tags/tag2.xml"/><Relationship Id="rId4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18.xml"/><Relationship Id="rId1" Type="http://schemas.openxmlformats.org/officeDocument/2006/relationships/tags" Target="../tags/tag3.xml"/><Relationship Id="rId4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1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svg"/><Relationship Id="rId3" Type="http://schemas.openxmlformats.org/officeDocument/2006/relationships/image" Target="../media/image18.png"/><Relationship Id="rId7" Type="http://schemas.openxmlformats.org/officeDocument/2006/relationships/image" Target="../media/image2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4.xml"/><Relationship Id="rId6" Type="http://schemas.openxmlformats.org/officeDocument/2006/relationships/image" Target="../media/image21.svg"/><Relationship Id="rId5" Type="http://schemas.openxmlformats.org/officeDocument/2006/relationships/image" Target="../media/image20.png"/><Relationship Id="rId10" Type="http://schemas.openxmlformats.org/officeDocument/2006/relationships/image" Target="../media/image25.svg"/><Relationship Id="rId4" Type="http://schemas.openxmlformats.org/officeDocument/2006/relationships/image" Target="../media/image19.svg"/><Relationship Id="rId9" Type="http://schemas.openxmlformats.org/officeDocument/2006/relationships/image" Target="../media/image2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9.xml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11/relationships/inkAction" Target="../ink/inkAction1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50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3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0.xml"/><Relationship Id="rId4" Type="http://schemas.openxmlformats.org/officeDocument/2006/relationships/image" Target="../media/image29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0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7" Type="http://schemas.openxmlformats.org/officeDocument/2006/relationships/image" Target="../media/image3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0.xml"/><Relationship Id="rId6" Type="http://schemas.openxmlformats.org/officeDocument/2006/relationships/image" Target="../media/image32.png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0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0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0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0.xml"/><Relationship Id="rId4" Type="http://schemas.openxmlformats.org/officeDocument/2006/relationships/image" Target="../media/image41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svg"/><Relationship Id="rId13" Type="http://schemas.openxmlformats.org/officeDocument/2006/relationships/image" Target="../media/image52.png"/><Relationship Id="rId3" Type="http://schemas.openxmlformats.org/officeDocument/2006/relationships/image" Target="../media/image42.png"/><Relationship Id="rId7" Type="http://schemas.openxmlformats.org/officeDocument/2006/relationships/image" Target="../media/image46.png"/><Relationship Id="rId12" Type="http://schemas.openxmlformats.org/officeDocument/2006/relationships/image" Target="../media/image5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0.xml"/><Relationship Id="rId6" Type="http://schemas.openxmlformats.org/officeDocument/2006/relationships/image" Target="../media/image45.svg"/><Relationship Id="rId11" Type="http://schemas.openxmlformats.org/officeDocument/2006/relationships/image" Target="../media/image50.jpeg"/><Relationship Id="rId5" Type="http://schemas.openxmlformats.org/officeDocument/2006/relationships/image" Target="../media/image44.png"/><Relationship Id="rId10" Type="http://schemas.openxmlformats.org/officeDocument/2006/relationships/image" Target="../media/image49.png"/><Relationship Id="rId4" Type="http://schemas.openxmlformats.org/officeDocument/2006/relationships/image" Target="../media/image43.svg"/><Relationship Id="rId9" Type="http://schemas.openxmlformats.org/officeDocument/2006/relationships/image" Target="../media/image48.png"/><Relationship Id="rId14" Type="http://schemas.openxmlformats.org/officeDocument/2006/relationships/image" Target="../media/image53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36.xml"/><Relationship Id="rId1" Type="http://schemas.openxmlformats.org/officeDocument/2006/relationships/tags" Target="../tags/tag4.xml"/><Relationship Id="rId5" Type="http://schemas.openxmlformats.org/officeDocument/2006/relationships/image" Target="../media/image54.png"/><Relationship Id="rId4" Type="http://schemas.openxmlformats.org/officeDocument/2006/relationships/image" Target="../media/image26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ECEC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TextBox 27"/>
          <p:cNvSpPr txBox="1"/>
          <p:nvPr/>
        </p:nvSpPr>
        <p:spPr>
          <a:xfrm>
            <a:off x="2209800" y="2628900"/>
            <a:ext cx="15544800" cy="219079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20255"/>
              </a:lnSpc>
            </a:pPr>
            <a:r>
              <a:rPr lang="en-US" sz="6600" spc="-289" dirty="0">
                <a:solidFill>
                  <a:schemeClr val="bg1"/>
                </a:solidFill>
                <a:latin typeface="阿里巴巴普惠体 Medium" panose="00020600040101010101" pitchFamily="18" charset="-122"/>
                <a:ea typeface="阿里巴巴普惠体 Medium" panose="00020600040101010101" pitchFamily="18" charset="-122"/>
                <a:cs typeface="阿里巴巴普惠体 Medium" panose="00020600040101010101" pitchFamily="18" charset="-122"/>
                <a:sym typeface="可画标题黑-简"/>
              </a:rPr>
              <a:t>VEX IQ (</a:t>
            </a:r>
            <a:r>
              <a:rPr lang="zh-CN" altLang="en-US" sz="6600" spc="-289" dirty="0">
                <a:solidFill>
                  <a:schemeClr val="bg1"/>
                </a:solidFill>
                <a:latin typeface="阿里巴巴普惠体 Medium" panose="00020600040101010101" pitchFamily="18" charset="-122"/>
                <a:ea typeface="阿里巴巴普惠体 Medium" panose="00020600040101010101" pitchFamily="18" charset="-122"/>
                <a:cs typeface="阿里巴巴普惠体 Medium" panose="00020600040101010101" pitchFamily="18" charset="-122"/>
                <a:sym typeface="可画标题黑-简"/>
              </a:rPr>
              <a:t>二代</a:t>
            </a:r>
            <a:r>
              <a:rPr lang="en-US" sz="6600" spc="-289" dirty="0">
                <a:solidFill>
                  <a:schemeClr val="bg1"/>
                </a:solidFill>
                <a:latin typeface="阿里巴巴普惠体 Medium" panose="00020600040101010101" pitchFamily="18" charset="-122"/>
                <a:ea typeface="阿里巴巴普惠体 Medium" panose="00020600040101010101" pitchFamily="18" charset="-122"/>
                <a:cs typeface="阿里巴巴普惠体 Medium" panose="00020600040101010101" pitchFamily="18" charset="-122"/>
                <a:sym typeface="可画标题黑-简"/>
              </a:rPr>
              <a:t>)P</a:t>
            </a:r>
            <a:r>
              <a:rPr lang="en-US" altLang="zh-CN" sz="6600" spc="-289" dirty="0">
                <a:solidFill>
                  <a:schemeClr val="bg1"/>
                </a:solidFill>
                <a:latin typeface="阿里巴巴普惠体 Medium" panose="00020600040101010101" pitchFamily="18" charset="-122"/>
                <a:ea typeface="阿里巴巴普惠体 Medium" panose="00020600040101010101" pitchFamily="18" charset="-122"/>
                <a:cs typeface="阿里巴巴普惠体 Medium" panose="00020600040101010101" pitchFamily="18" charset="-122"/>
                <a:sym typeface="可画标题黑-简"/>
              </a:rPr>
              <a:t>ython</a:t>
            </a:r>
            <a:r>
              <a:rPr lang="zh-CN" altLang="en-US" sz="6600" spc="-289" dirty="0">
                <a:solidFill>
                  <a:schemeClr val="bg1"/>
                </a:solidFill>
                <a:latin typeface="阿里巴巴普惠体 Medium" panose="00020600040101010101" pitchFamily="18" charset="-122"/>
                <a:ea typeface="阿里巴巴普惠体 Medium" panose="00020600040101010101" pitchFamily="18" charset="-122"/>
                <a:cs typeface="阿里巴巴普惠体 Medium" panose="00020600040101010101" pitchFamily="18" charset="-122"/>
                <a:sym typeface="可画标题黑-简"/>
              </a:rPr>
              <a:t>机器人编程课程概述</a:t>
            </a:r>
            <a:endParaRPr lang="en-US" sz="6600" spc="-289" dirty="0">
              <a:solidFill>
                <a:schemeClr val="bg1"/>
              </a:solidFill>
              <a:latin typeface="阿里巴巴普惠体 Medium" panose="00020600040101010101" pitchFamily="18" charset="-122"/>
              <a:ea typeface="阿里巴巴普惠体 Medium" panose="00020600040101010101" pitchFamily="18" charset="-122"/>
              <a:cs typeface="阿里巴巴普惠体 Medium" panose="00020600040101010101" pitchFamily="18" charset="-122"/>
              <a:sym typeface="可画标题黑-简"/>
            </a:endParaRPr>
          </a:p>
        </p:txBody>
      </p:sp>
      <p:sp>
        <p:nvSpPr>
          <p:cNvPr id="28" name="TextBox 28"/>
          <p:cNvSpPr txBox="1"/>
          <p:nvPr/>
        </p:nvSpPr>
        <p:spPr>
          <a:xfrm>
            <a:off x="4329901" y="4573568"/>
            <a:ext cx="11304598" cy="113986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0834"/>
              </a:lnSpc>
            </a:pPr>
            <a:r>
              <a:rPr lang="zh-CN" altLang="en-US" sz="2800" spc="851" dirty="0">
                <a:solidFill>
                  <a:schemeClr val="bg1"/>
                </a:solidFill>
                <a:latin typeface="阿里巴巴普惠体 Medium" panose="00020600040101010101" pitchFamily="18" charset="-122"/>
                <a:ea typeface="阿里巴巴普惠体 Medium" panose="00020600040101010101" pitchFamily="18" charset="-122"/>
                <a:cs typeface="阿里巴巴普惠体 Medium" panose="00020600040101010101" pitchFamily="18" charset="-122"/>
                <a:sym typeface="思源黑体"/>
              </a:rPr>
              <a:t>走进</a:t>
            </a:r>
            <a:r>
              <a:rPr lang="en-US" altLang="zh-CN" sz="2800" spc="851" dirty="0">
                <a:solidFill>
                  <a:schemeClr val="bg1"/>
                </a:solidFill>
                <a:latin typeface="阿里巴巴普惠体 Medium" panose="00020600040101010101" pitchFamily="18" charset="-122"/>
                <a:ea typeface="阿里巴巴普惠体 Medium" panose="00020600040101010101" pitchFamily="18" charset="-122"/>
                <a:cs typeface="阿里巴巴普惠体 Medium" panose="00020600040101010101" pitchFamily="18" charset="-122"/>
                <a:sym typeface="思源黑体"/>
              </a:rPr>
              <a:t>Python</a:t>
            </a:r>
            <a:r>
              <a:rPr lang="zh-CN" altLang="en-US" sz="2800" spc="851" dirty="0">
                <a:solidFill>
                  <a:schemeClr val="bg1"/>
                </a:solidFill>
                <a:latin typeface="阿里巴巴普惠体 Medium" panose="00020600040101010101" pitchFamily="18" charset="-122"/>
                <a:ea typeface="阿里巴巴普惠体 Medium" panose="00020600040101010101" pitchFamily="18" charset="-122"/>
                <a:cs typeface="阿里巴巴普惠体 Medium" panose="00020600040101010101" pitchFamily="18" charset="-122"/>
                <a:sym typeface="思源黑体"/>
              </a:rPr>
              <a:t>驱动的智能机器人世界</a:t>
            </a:r>
            <a:endParaRPr lang="en-US" sz="2800" spc="851" dirty="0">
              <a:solidFill>
                <a:schemeClr val="bg1"/>
              </a:solidFill>
              <a:latin typeface="阿里巴巴普惠体 Medium" panose="00020600040101010101" pitchFamily="18" charset="-122"/>
              <a:ea typeface="阿里巴巴普惠体 Medium" panose="00020600040101010101" pitchFamily="18" charset="-122"/>
              <a:cs typeface="阿里巴巴普惠体 Medium" panose="00020600040101010101" pitchFamily="18" charset="-122"/>
              <a:sym typeface="思源黑体"/>
            </a:endParaRPr>
          </a:p>
        </p:txBody>
      </p:sp>
      <p:sp>
        <p:nvSpPr>
          <p:cNvPr id="29" name="TextBox 29"/>
          <p:cNvSpPr txBox="1"/>
          <p:nvPr/>
        </p:nvSpPr>
        <p:spPr>
          <a:xfrm>
            <a:off x="4590835" y="2849178"/>
            <a:ext cx="9977854" cy="3265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682"/>
              </a:lnSpc>
            </a:pPr>
            <a:r>
              <a:rPr lang="en-US" altLang="zh-CN" b="1" spc="800" dirty="0">
                <a:solidFill>
                  <a:schemeClr val="bg1"/>
                </a:solidFill>
                <a:latin typeface="阿里巴巴普惠体 Light" panose="00020600040101010101" pitchFamily="18" charset="-122"/>
                <a:ea typeface="阿里巴巴普惠体 Light" panose="00020600040101010101" pitchFamily="18" charset="-122"/>
                <a:cs typeface="阿里巴巴普惠体 Light" panose="00020600040101010101" pitchFamily="18" charset="-122"/>
              </a:rPr>
              <a:t>VEX IQ Robotics Programming Course</a:t>
            </a:r>
            <a:endParaRPr lang="en-US" sz="1916" spc="800" dirty="0">
              <a:solidFill>
                <a:schemeClr val="bg1"/>
              </a:solidFill>
              <a:latin typeface="阿里巴巴普惠体 Light" panose="00020600040101010101" pitchFamily="18" charset="-122"/>
              <a:ea typeface="阿里巴巴普惠体 Light" panose="00020600040101010101" pitchFamily="18" charset="-122"/>
              <a:cs typeface="阿里巴巴普惠体 Light" panose="00020600040101010101" pitchFamily="18" charset="-122"/>
              <a:sym typeface="思源黑体-细体"/>
            </a:endParaRPr>
          </a:p>
        </p:txBody>
      </p:sp>
      <p:sp>
        <p:nvSpPr>
          <p:cNvPr id="31" name="TextBox 31"/>
          <p:cNvSpPr txBox="1"/>
          <p:nvPr/>
        </p:nvSpPr>
        <p:spPr>
          <a:xfrm>
            <a:off x="15708946" y="5962298"/>
            <a:ext cx="4184443" cy="34123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826"/>
              </a:lnSpc>
            </a:pPr>
            <a:r>
              <a:rPr lang="zh-CN" altLang="en-US" sz="2018" spc="222" dirty="0">
                <a:solidFill>
                  <a:schemeClr val="bg1">
                    <a:lumMod val="95000"/>
                  </a:schemeClr>
                </a:solidFill>
                <a:latin typeface="阿里巴巴普惠体 Medium" panose="00020600040101010101" pitchFamily="18" charset="-122"/>
                <a:ea typeface="阿里巴巴普惠体 Medium" panose="00020600040101010101" pitchFamily="18" charset="-122"/>
                <a:cs typeface="阿里巴巴普惠体 Medium" panose="00020600040101010101" pitchFamily="18" charset="-122"/>
                <a:sym typeface="思源黑体"/>
              </a:rPr>
              <a:t>主讲</a:t>
            </a:r>
            <a:r>
              <a:rPr lang="en-US" sz="2018" spc="222" dirty="0" err="1">
                <a:solidFill>
                  <a:schemeClr val="bg1">
                    <a:lumMod val="95000"/>
                  </a:schemeClr>
                </a:solidFill>
                <a:latin typeface="阿里巴巴普惠体 Medium" panose="00020600040101010101" pitchFamily="18" charset="-122"/>
                <a:ea typeface="阿里巴巴普惠体 Medium" panose="00020600040101010101" pitchFamily="18" charset="-122"/>
                <a:cs typeface="阿里巴巴普惠体 Medium" panose="00020600040101010101" pitchFamily="18" charset="-122"/>
                <a:sym typeface="思源黑体"/>
              </a:rPr>
              <a:t>人：K</a:t>
            </a:r>
            <a:r>
              <a:rPr lang="en-US" altLang="zh-CN" sz="2018" spc="222" dirty="0" err="1">
                <a:solidFill>
                  <a:schemeClr val="bg1">
                    <a:lumMod val="95000"/>
                  </a:schemeClr>
                </a:solidFill>
                <a:latin typeface="阿里巴巴普惠体 Medium" panose="00020600040101010101" pitchFamily="18" charset="-122"/>
                <a:ea typeface="阿里巴巴普惠体 Medium" panose="00020600040101010101" pitchFamily="18" charset="-122"/>
                <a:cs typeface="阿里巴巴普惠体 Medium" panose="00020600040101010101" pitchFamily="18" charset="-122"/>
                <a:sym typeface="思源黑体"/>
              </a:rPr>
              <a:t>risa</a:t>
            </a:r>
            <a:endParaRPr lang="en-US" sz="2018" spc="222" dirty="0">
              <a:solidFill>
                <a:schemeClr val="bg1">
                  <a:lumMod val="95000"/>
                </a:schemeClr>
              </a:solidFill>
              <a:latin typeface="阿里巴巴普惠体 Medium" panose="00020600040101010101" pitchFamily="18" charset="-122"/>
              <a:ea typeface="阿里巴巴普惠体 Medium" panose="00020600040101010101" pitchFamily="18" charset="-122"/>
              <a:cs typeface="阿里巴巴普惠体 Medium" panose="00020600040101010101" pitchFamily="18" charset="-122"/>
              <a:sym typeface="思源黑体"/>
            </a:endParaRPr>
          </a:p>
        </p:txBody>
      </p:sp>
      <p:sp>
        <p:nvSpPr>
          <p:cNvPr id="20" name="文本框 19">
            <a:extLst>
              <a:ext uri="{FF2B5EF4-FFF2-40B4-BE49-F238E27FC236}">
                <a16:creationId xmlns:a16="http://schemas.microsoft.com/office/drawing/2014/main" id="{214BDFD7-EC61-8EB9-1796-1B448A7E73CB}"/>
              </a:ext>
            </a:extLst>
          </p:cNvPr>
          <p:cNvSpPr txBox="1"/>
          <p:nvPr/>
        </p:nvSpPr>
        <p:spPr>
          <a:xfrm>
            <a:off x="2819400" y="4774168"/>
            <a:ext cx="15240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>
                    <a:lumMod val="95000"/>
                  </a:schemeClr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------------------------------------------------------------------------------------------------------------------------------------------------</a:t>
            </a:r>
            <a:endParaRPr lang="zh-CN" altLang="en-US" dirty="0">
              <a:solidFill>
                <a:schemeClr val="bg1">
                  <a:lumMod val="95000"/>
                </a:schemeClr>
              </a:solidFill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28" grpId="0"/>
      <p:bldP spid="29" grpId="0"/>
      <p:bldP spid="31" grpId="0"/>
      <p:bldP spid="2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34EABBC-31DC-0899-F7BC-55177D940AE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矩形 11">
            <a:extLst>
              <a:ext uri="{FF2B5EF4-FFF2-40B4-BE49-F238E27FC236}">
                <a16:creationId xmlns:a16="http://schemas.microsoft.com/office/drawing/2014/main" id="{4A38CEC4-36F2-4506-991E-0B75DDB7F820}"/>
              </a:ext>
            </a:extLst>
          </p:cNvPr>
          <p:cNvSpPr/>
          <p:nvPr/>
        </p:nvSpPr>
        <p:spPr>
          <a:xfrm>
            <a:off x="9402190" y="723901"/>
            <a:ext cx="8153400" cy="87918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阿里巴巴普惠体" panose="00020600040101010101" pitchFamily="18" charset="-122"/>
              <a:ea typeface="阿里巴巴普惠体" panose="00020600040101010101" pitchFamily="18" charset="-122"/>
            </a:endParaRPr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id="{7B6C34BD-0838-C160-B80E-221D8262ACEB}"/>
              </a:ext>
            </a:extLst>
          </p:cNvPr>
          <p:cNvSpPr/>
          <p:nvPr/>
        </p:nvSpPr>
        <p:spPr>
          <a:xfrm>
            <a:off x="914400" y="723901"/>
            <a:ext cx="7848600" cy="876299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阿里巴巴普惠体" panose="00020600040101010101" pitchFamily="18" charset="-122"/>
              <a:ea typeface="阿里巴巴普惠体" panose="00020600040101010101" pitchFamily="18" charset="-122"/>
            </a:endParaRPr>
          </a:p>
        </p:txBody>
      </p:sp>
      <p:pic>
        <p:nvPicPr>
          <p:cNvPr id="1030" name="Picture 6" descr="VEX IQ Education Kit parts displayed on a white background.">
            <a:extLst>
              <a:ext uri="{FF2B5EF4-FFF2-40B4-BE49-F238E27FC236}">
                <a16:creationId xmlns:a16="http://schemas.microsoft.com/office/drawing/2014/main" id="{3BCADB0A-2DF5-640A-20D6-5867CC24A4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21" r="-2" b="-2"/>
          <a:stretch>
            <a:fillRect/>
          </a:stretch>
        </p:blipFill>
        <p:spPr bwMode="auto">
          <a:xfrm>
            <a:off x="9631552" y="965200"/>
            <a:ext cx="7694676" cy="8356599"/>
          </a:xfrm>
          <a:prstGeom prst="rect">
            <a:avLst/>
          </a:prstGeom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VEX IQ Education Kit (2nd generation) (228-8899)">
            <a:extLst>
              <a:ext uri="{FF2B5EF4-FFF2-40B4-BE49-F238E27FC236}">
                <a16:creationId xmlns:a16="http://schemas.microsoft.com/office/drawing/2014/main" id="{1716816E-715B-E8C5-4DFE-3654E8A563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6" r="7802" b="-2"/>
          <a:stretch>
            <a:fillRect/>
          </a:stretch>
        </p:blipFill>
        <p:spPr bwMode="auto">
          <a:xfrm>
            <a:off x="961770" y="965200"/>
            <a:ext cx="7694676" cy="8356599"/>
          </a:xfrm>
          <a:prstGeom prst="rect">
            <a:avLst/>
          </a:prstGeom>
          <a:solidFill>
            <a:srgbClr val="FFFFFF">
              <a:shade val="85000"/>
            </a:srgbClr>
          </a:solidFill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  <p:sp>
        <p:nvSpPr>
          <p:cNvPr id="14" name="TextBox 8">
            <a:extLst>
              <a:ext uri="{FF2B5EF4-FFF2-40B4-BE49-F238E27FC236}">
                <a16:creationId xmlns:a16="http://schemas.microsoft.com/office/drawing/2014/main" id="{39ECED01-5469-7538-99CC-4DB06B04434C}"/>
              </a:ext>
            </a:extLst>
          </p:cNvPr>
          <p:cNvSpPr txBox="1"/>
          <p:nvPr/>
        </p:nvSpPr>
        <p:spPr>
          <a:xfrm>
            <a:off x="1367459" y="190500"/>
            <a:ext cx="7915820" cy="178908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17695"/>
              </a:lnSpc>
            </a:pPr>
            <a:r>
              <a:rPr lang="en-US" altLang="zh-CN" sz="2400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VEX IQ Education Kit(2</a:t>
            </a:r>
            <a:r>
              <a:rPr lang="en-US" altLang="zh-CN" sz="2400" baseline="30000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nd</a:t>
            </a:r>
            <a:r>
              <a:rPr lang="en-US" altLang="zh-CN" sz="2400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 generation)(228-8899)</a:t>
            </a:r>
          </a:p>
        </p:txBody>
      </p:sp>
      <p:sp>
        <p:nvSpPr>
          <p:cNvPr id="15" name="TextBox 8">
            <a:extLst>
              <a:ext uri="{FF2B5EF4-FFF2-40B4-BE49-F238E27FC236}">
                <a16:creationId xmlns:a16="http://schemas.microsoft.com/office/drawing/2014/main" id="{579F8C7C-F6F7-562F-0546-2ECA3C45B996}"/>
              </a:ext>
            </a:extLst>
          </p:cNvPr>
          <p:cNvSpPr txBox="1"/>
          <p:nvPr/>
        </p:nvSpPr>
        <p:spPr>
          <a:xfrm>
            <a:off x="11918295" y="7353300"/>
            <a:ext cx="5756206" cy="178908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17695"/>
              </a:lnSpc>
            </a:pPr>
            <a:r>
              <a:rPr lang="en-US" altLang="zh-CN" sz="2400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VEX IQ Education Kit parts </a:t>
            </a:r>
          </a:p>
        </p:txBody>
      </p:sp>
    </p:spTree>
    <p:extLst>
      <p:ext uri="{BB962C8B-B14F-4D97-AF65-F5344CB8AC3E}">
        <p14:creationId xmlns:p14="http://schemas.microsoft.com/office/powerpoint/2010/main" val="9678845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6">
            <a:extLst>
              <a:ext uri="{FF2B5EF4-FFF2-40B4-BE49-F238E27FC236}">
                <a16:creationId xmlns:a16="http://schemas.microsoft.com/office/drawing/2014/main" id="{CEE2ACEA-FFD2-31AC-1CE6-62CE086FF52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15222" y="8251818"/>
            <a:ext cx="1959672" cy="5945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2400" dirty="0" err="1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BaseBot</a:t>
            </a:r>
            <a:r>
              <a:rPr lang="en-US" altLang="zh-CN" sz="2400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 </a:t>
            </a:r>
          </a:p>
        </p:txBody>
      </p:sp>
      <p:sp>
        <p:nvSpPr>
          <p:cNvPr id="5" name="TextBox 6">
            <a:extLst>
              <a:ext uri="{FF2B5EF4-FFF2-40B4-BE49-F238E27FC236}">
                <a16:creationId xmlns:a16="http://schemas.microsoft.com/office/drawing/2014/main" id="{AF51E499-F115-523C-BA5B-AEF3461303C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524095" y="8271765"/>
            <a:ext cx="3321911" cy="5945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2400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Simple Clawbot</a:t>
            </a:r>
          </a:p>
        </p:txBody>
      </p:sp>
      <p:sp>
        <p:nvSpPr>
          <p:cNvPr id="6" name="TextBox 6">
            <a:extLst>
              <a:ext uri="{FF2B5EF4-FFF2-40B4-BE49-F238E27FC236}">
                <a16:creationId xmlns:a16="http://schemas.microsoft.com/office/drawing/2014/main" id="{E7B8EF40-30F5-5872-E97F-2167D179043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63121" y="2206474"/>
            <a:ext cx="7495081" cy="5156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algn="ctr">
              <a:lnSpc>
                <a:spcPts val="3518"/>
              </a:lnSpc>
            </a:pPr>
            <a:r>
              <a:rPr lang="en-US" altLang="zh-CN" sz="2400" dirty="0" err="1">
                <a:solidFill>
                  <a:srgbClr val="02022B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思源黑体"/>
              </a:rPr>
              <a:t>BaseBot</a:t>
            </a:r>
            <a:r>
              <a:rPr lang="en-US" altLang="zh-CN" sz="2400" dirty="0">
                <a:solidFill>
                  <a:srgbClr val="02022B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思源黑体"/>
              </a:rPr>
              <a:t> with sensors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AC3681F-E527-2522-2317-41E0126CCA2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810603" y="2188002"/>
            <a:ext cx="2473081" cy="5945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2400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 Clawbot</a:t>
            </a:r>
          </a:p>
        </p:txBody>
      </p:sp>
      <p:sp>
        <p:nvSpPr>
          <p:cNvPr id="9" name="任意多边形 19">
            <a:extLst>
              <a:ext uri="{FF2B5EF4-FFF2-40B4-BE49-F238E27FC236}">
                <a16:creationId xmlns:a16="http://schemas.microsoft.com/office/drawing/2014/main" id="{1ADA9162-D380-45FA-EDA7-93AF1F0E9669}"/>
              </a:ext>
            </a:extLst>
          </p:cNvPr>
          <p:cNvSpPr/>
          <p:nvPr/>
        </p:nvSpPr>
        <p:spPr>
          <a:xfrm>
            <a:off x="6127820" y="4761225"/>
            <a:ext cx="3431278" cy="3085784"/>
          </a:xfrm>
          <a:custGeom>
            <a:avLst/>
            <a:gdLst>
              <a:gd name="connsiteX0" fmla="*/ 531453 w 2150426"/>
              <a:gd name="connsiteY0" fmla="*/ 1894557 h 1933898"/>
              <a:gd name="connsiteX1" fmla="*/ 523901 w 2150426"/>
              <a:gd name="connsiteY1" fmla="*/ 1888327 h 1933898"/>
              <a:gd name="connsiteX2" fmla="*/ 505804 w 2150426"/>
              <a:gd name="connsiteY2" fmla="*/ 1878396 h 1933898"/>
              <a:gd name="connsiteX3" fmla="*/ 445296 w 2150426"/>
              <a:gd name="connsiteY3" fmla="*/ 1809798 h 1933898"/>
              <a:gd name="connsiteX4" fmla="*/ 30326 w 2150426"/>
              <a:gd name="connsiteY4" fmla="*/ 1091048 h 1933898"/>
              <a:gd name="connsiteX5" fmla="*/ 1172 w 2150426"/>
              <a:gd name="connsiteY5" fmla="*/ 1004348 h 1933898"/>
              <a:gd name="connsiteX6" fmla="*/ 444 w 2150426"/>
              <a:gd name="connsiteY6" fmla="*/ 976700 h 1933898"/>
              <a:gd name="connsiteX7" fmla="*/ 0 w 2150426"/>
              <a:gd name="connsiteY7" fmla="*/ 974054 h 1933898"/>
              <a:gd name="connsiteX8" fmla="*/ 187 w 2150426"/>
              <a:gd name="connsiteY8" fmla="*/ 966943 h 1933898"/>
              <a:gd name="connsiteX9" fmla="*/ 0 w 2150426"/>
              <a:gd name="connsiteY9" fmla="*/ 959843 h 1933898"/>
              <a:gd name="connsiteX10" fmla="*/ 444 w 2150426"/>
              <a:gd name="connsiteY10" fmla="*/ 957201 h 1933898"/>
              <a:gd name="connsiteX11" fmla="*/ 1172 w 2150426"/>
              <a:gd name="connsiteY11" fmla="*/ 929549 h 1933898"/>
              <a:gd name="connsiteX12" fmla="*/ 30326 w 2150426"/>
              <a:gd name="connsiteY12" fmla="*/ 842849 h 1933898"/>
              <a:gd name="connsiteX13" fmla="*/ 445296 w 2150426"/>
              <a:gd name="connsiteY13" fmla="*/ 124100 h 1933898"/>
              <a:gd name="connsiteX14" fmla="*/ 505804 w 2150426"/>
              <a:gd name="connsiteY14" fmla="*/ 55501 h 1933898"/>
              <a:gd name="connsiteX15" fmla="*/ 529387 w 2150426"/>
              <a:gd name="connsiteY15" fmla="*/ 41045 h 1933898"/>
              <a:gd name="connsiteX16" fmla="*/ 531453 w 2150426"/>
              <a:gd name="connsiteY16" fmla="*/ 39340 h 1933898"/>
              <a:gd name="connsiteX17" fmla="*/ 537695 w 2150426"/>
              <a:gd name="connsiteY17" fmla="*/ 35952 h 1933898"/>
              <a:gd name="connsiteX18" fmla="*/ 543760 w 2150426"/>
              <a:gd name="connsiteY18" fmla="*/ 32234 h 1933898"/>
              <a:gd name="connsiteX19" fmla="*/ 546274 w 2150426"/>
              <a:gd name="connsiteY19" fmla="*/ 31296 h 1933898"/>
              <a:gd name="connsiteX20" fmla="*/ 570581 w 2150426"/>
              <a:gd name="connsiteY20" fmla="*/ 18102 h 1933898"/>
              <a:gd name="connsiteX21" fmla="*/ 660243 w 2150426"/>
              <a:gd name="connsiteY21" fmla="*/ 0 h 1933898"/>
              <a:gd name="connsiteX22" fmla="*/ 1490183 w 2150426"/>
              <a:gd name="connsiteY22" fmla="*/ 0 h 1933898"/>
              <a:gd name="connsiteX23" fmla="*/ 1579845 w 2150426"/>
              <a:gd name="connsiteY23" fmla="*/ 18102 h 1933898"/>
              <a:gd name="connsiteX24" fmla="*/ 1604154 w 2150426"/>
              <a:gd name="connsiteY24" fmla="*/ 31297 h 1933898"/>
              <a:gd name="connsiteX25" fmla="*/ 1606666 w 2150426"/>
              <a:gd name="connsiteY25" fmla="*/ 32234 h 1933898"/>
              <a:gd name="connsiteX26" fmla="*/ 1612726 w 2150426"/>
              <a:gd name="connsiteY26" fmla="*/ 35949 h 1933898"/>
              <a:gd name="connsiteX27" fmla="*/ 1618973 w 2150426"/>
              <a:gd name="connsiteY27" fmla="*/ 39340 h 1933898"/>
              <a:gd name="connsiteX28" fmla="*/ 1621041 w 2150426"/>
              <a:gd name="connsiteY28" fmla="*/ 41046 h 1933898"/>
              <a:gd name="connsiteX29" fmla="*/ 1644623 w 2150426"/>
              <a:gd name="connsiteY29" fmla="*/ 55501 h 1933898"/>
              <a:gd name="connsiteX30" fmla="*/ 1705130 w 2150426"/>
              <a:gd name="connsiteY30" fmla="*/ 124100 h 1933898"/>
              <a:gd name="connsiteX31" fmla="*/ 2120100 w 2150426"/>
              <a:gd name="connsiteY31" fmla="*/ 842849 h 1933898"/>
              <a:gd name="connsiteX32" fmla="*/ 2149255 w 2150426"/>
              <a:gd name="connsiteY32" fmla="*/ 929550 h 1933898"/>
              <a:gd name="connsiteX33" fmla="*/ 2149982 w 2150426"/>
              <a:gd name="connsiteY33" fmla="*/ 957198 h 1933898"/>
              <a:gd name="connsiteX34" fmla="*/ 2150426 w 2150426"/>
              <a:gd name="connsiteY34" fmla="*/ 959843 h 1933898"/>
              <a:gd name="connsiteX35" fmla="*/ 2150239 w 2150426"/>
              <a:gd name="connsiteY35" fmla="*/ 966953 h 1933898"/>
              <a:gd name="connsiteX36" fmla="*/ 2150426 w 2150426"/>
              <a:gd name="connsiteY36" fmla="*/ 974055 h 1933898"/>
              <a:gd name="connsiteX37" fmla="*/ 2149983 w 2150426"/>
              <a:gd name="connsiteY37" fmla="*/ 976697 h 1933898"/>
              <a:gd name="connsiteX38" fmla="*/ 2149255 w 2150426"/>
              <a:gd name="connsiteY38" fmla="*/ 1004348 h 1933898"/>
              <a:gd name="connsiteX39" fmla="*/ 2120101 w 2150426"/>
              <a:gd name="connsiteY39" fmla="*/ 1091049 h 1933898"/>
              <a:gd name="connsiteX40" fmla="*/ 1705131 w 2150426"/>
              <a:gd name="connsiteY40" fmla="*/ 1809798 h 1933898"/>
              <a:gd name="connsiteX41" fmla="*/ 1644623 w 2150426"/>
              <a:gd name="connsiteY41" fmla="*/ 1878396 h 1933898"/>
              <a:gd name="connsiteX42" fmla="*/ 1621040 w 2150426"/>
              <a:gd name="connsiteY42" fmla="*/ 1892852 h 1933898"/>
              <a:gd name="connsiteX43" fmla="*/ 1618973 w 2150426"/>
              <a:gd name="connsiteY43" fmla="*/ 1894557 h 1933898"/>
              <a:gd name="connsiteX44" fmla="*/ 1612730 w 2150426"/>
              <a:gd name="connsiteY44" fmla="*/ 1897947 h 1933898"/>
              <a:gd name="connsiteX45" fmla="*/ 1606666 w 2150426"/>
              <a:gd name="connsiteY45" fmla="*/ 1901663 h 1933898"/>
              <a:gd name="connsiteX46" fmla="*/ 1604153 w 2150426"/>
              <a:gd name="connsiteY46" fmla="*/ 1902602 h 1933898"/>
              <a:gd name="connsiteX47" fmla="*/ 1579845 w 2150426"/>
              <a:gd name="connsiteY47" fmla="*/ 1915796 h 1933898"/>
              <a:gd name="connsiteX48" fmla="*/ 1490183 w 2150426"/>
              <a:gd name="connsiteY48" fmla="*/ 1933897 h 1933898"/>
              <a:gd name="connsiteX49" fmla="*/ 660243 w 2150426"/>
              <a:gd name="connsiteY49" fmla="*/ 1933898 h 1933898"/>
              <a:gd name="connsiteX50" fmla="*/ 531453 w 2150426"/>
              <a:gd name="connsiteY50" fmla="*/ 1894557 h 19338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</a:cxnLst>
            <a:rect l="l" t="t" r="r" b="b"/>
            <a:pathLst>
              <a:path w="2150426" h="1933898">
                <a:moveTo>
                  <a:pt x="531453" y="1894557"/>
                </a:moveTo>
                <a:lnTo>
                  <a:pt x="523901" y="1888327"/>
                </a:lnTo>
                <a:lnTo>
                  <a:pt x="505804" y="1878396"/>
                </a:lnTo>
                <a:cubicBezTo>
                  <a:pt x="481930" y="1860358"/>
                  <a:pt x="461198" y="1837341"/>
                  <a:pt x="445296" y="1809798"/>
                </a:cubicBezTo>
                <a:lnTo>
                  <a:pt x="30326" y="1091048"/>
                </a:lnTo>
                <a:cubicBezTo>
                  <a:pt x="14424" y="1063505"/>
                  <a:pt x="4856" y="1034042"/>
                  <a:pt x="1172" y="1004348"/>
                </a:cubicBezTo>
                <a:lnTo>
                  <a:pt x="444" y="976700"/>
                </a:lnTo>
                <a:lnTo>
                  <a:pt x="0" y="974054"/>
                </a:lnTo>
                <a:lnTo>
                  <a:pt x="187" y="966943"/>
                </a:lnTo>
                <a:lnTo>
                  <a:pt x="0" y="959843"/>
                </a:lnTo>
                <a:lnTo>
                  <a:pt x="444" y="957201"/>
                </a:lnTo>
                <a:lnTo>
                  <a:pt x="1172" y="929549"/>
                </a:lnTo>
                <a:cubicBezTo>
                  <a:pt x="4856" y="899855"/>
                  <a:pt x="14423" y="870392"/>
                  <a:pt x="30326" y="842849"/>
                </a:cubicBezTo>
                <a:lnTo>
                  <a:pt x="445296" y="124100"/>
                </a:lnTo>
                <a:cubicBezTo>
                  <a:pt x="461198" y="96556"/>
                  <a:pt x="481929" y="73539"/>
                  <a:pt x="505804" y="55501"/>
                </a:cubicBezTo>
                <a:lnTo>
                  <a:pt x="529387" y="41045"/>
                </a:lnTo>
                <a:lnTo>
                  <a:pt x="531453" y="39340"/>
                </a:lnTo>
                <a:lnTo>
                  <a:pt x="537695" y="35952"/>
                </a:lnTo>
                <a:lnTo>
                  <a:pt x="543760" y="32234"/>
                </a:lnTo>
                <a:lnTo>
                  <a:pt x="546274" y="31296"/>
                </a:lnTo>
                <a:lnTo>
                  <a:pt x="570581" y="18102"/>
                </a:lnTo>
                <a:cubicBezTo>
                  <a:pt x="598139" y="6446"/>
                  <a:pt x="628439" y="0"/>
                  <a:pt x="660243" y="0"/>
                </a:cubicBezTo>
                <a:lnTo>
                  <a:pt x="1490183" y="0"/>
                </a:lnTo>
                <a:cubicBezTo>
                  <a:pt x="1521987" y="0"/>
                  <a:pt x="1552286" y="6446"/>
                  <a:pt x="1579845" y="18102"/>
                </a:cubicBezTo>
                <a:lnTo>
                  <a:pt x="1604154" y="31297"/>
                </a:lnTo>
                <a:lnTo>
                  <a:pt x="1606666" y="32234"/>
                </a:lnTo>
                <a:lnTo>
                  <a:pt x="1612726" y="35949"/>
                </a:lnTo>
                <a:lnTo>
                  <a:pt x="1618973" y="39340"/>
                </a:lnTo>
                <a:lnTo>
                  <a:pt x="1621041" y="41046"/>
                </a:lnTo>
                <a:lnTo>
                  <a:pt x="1644623" y="55501"/>
                </a:lnTo>
                <a:cubicBezTo>
                  <a:pt x="1668496" y="73539"/>
                  <a:pt x="1689228" y="96557"/>
                  <a:pt x="1705130" y="124100"/>
                </a:cubicBezTo>
                <a:lnTo>
                  <a:pt x="2120100" y="842849"/>
                </a:lnTo>
                <a:cubicBezTo>
                  <a:pt x="2136003" y="870393"/>
                  <a:pt x="2145570" y="899855"/>
                  <a:pt x="2149255" y="929550"/>
                </a:cubicBezTo>
                <a:lnTo>
                  <a:pt x="2149982" y="957198"/>
                </a:lnTo>
                <a:lnTo>
                  <a:pt x="2150426" y="959843"/>
                </a:lnTo>
                <a:lnTo>
                  <a:pt x="2150239" y="966953"/>
                </a:lnTo>
                <a:lnTo>
                  <a:pt x="2150426" y="974055"/>
                </a:lnTo>
                <a:lnTo>
                  <a:pt x="2149983" y="976697"/>
                </a:lnTo>
                <a:lnTo>
                  <a:pt x="2149255" y="1004348"/>
                </a:lnTo>
                <a:cubicBezTo>
                  <a:pt x="2145570" y="1034043"/>
                  <a:pt x="2136003" y="1063505"/>
                  <a:pt x="2120101" y="1091049"/>
                </a:cubicBezTo>
                <a:lnTo>
                  <a:pt x="1705131" y="1809798"/>
                </a:lnTo>
                <a:cubicBezTo>
                  <a:pt x="1689228" y="1837341"/>
                  <a:pt x="1668497" y="1860358"/>
                  <a:pt x="1644623" y="1878396"/>
                </a:cubicBezTo>
                <a:lnTo>
                  <a:pt x="1621040" y="1892852"/>
                </a:lnTo>
                <a:lnTo>
                  <a:pt x="1618973" y="1894557"/>
                </a:lnTo>
                <a:lnTo>
                  <a:pt x="1612730" y="1897947"/>
                </a:lnTo>
                <a:lnTo>
                  <a:pt x="1606666" y="1901663"/>
                </a:lnTo>
                <a:lnTo>
                  <a:pt x="1604153" y="1902602"/>
                </a:lnTo>
                <a:lnTo>
                  <a:pt x="1579845" y="1915796"/>
                </a:lnTo>
                <a:cubicBezTo>
                  <a:pt x="1552287" y="1927452"/>
                  <a:pt x="1521988" y="1933897"/>
                  <a:pt x="1490183" y="1933897"/>
                </a:cubicBezTo>
                <a:lnTo>
                  <a:pt x="660243" y="1933898"/>
                </a:lnTo>
                <a:cubicBezTo>
                  <a:pt x="612537" y="1933898"/>
                  <a:pt x="568217" y="1919395"/>
                  <a:pt x="531453" y="1894557"/>
                </a:cubicBezTo>
                <a:close/>
              </a:path>
            </a:pathLst>
          </a:custGeom>
          <a:noFill/>
          <a:ln w="25400">
            <a:solidFill>
              <a:srgbClr val="57718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</p:txBody>
      </p:sp>
      <p:sp>
        <p:nvSpPr>
          <p:cNvPr id="15" name="任意多边形 9">
            <a:extLst>
              <a:ext uri="{FF2B5EF4-FFF2-40B4-BE49-F238E27FC236}">
                <a16:creationId xmlns:a16="http://schemas.microsoft.com/office/drawing/2014/main" id="{15087B29-F93A-3DD4-DE81-B271497812F8}"/>
              </a:ext>
            </a:extLst>
          </p:cNvPr>
          <p:cNvSpPr/>
          <p:nvPr/>
        </p:nvSpPr>
        <p:spPr>
          <a:xfrm>
            <a:off x="3323863" y="3139258"/>
            <a:ext cx="3431278" cy="3085784"/>
          </a:xfrm>
          <a:custGeom>
            <a:avLst/>
            <a:gdLst>
              <a:gd name="connsiteX0" fmla="*/ 531453 w 2150426"/>
              <a:gd name="connsiteY0" fmla="*/ 1894557 h 1933898"/>
              <a:gd name="connsiteX1" fmla="*/ 523901 w 2150426"/>
              <a:gd name="connsiteY1" fmla="*/ 1888327 h 1933898"/>
              <a:gd name="connsiteX2" fmla="*/ 505804 w 2150426"/>
              <a:gd name="connsiteY2" fmla="*/ 1878396 h 1933898"/>
              <a:gd name="connsiteX3" fmla="*/ 445296 w 2150426"/>
              <a:gd name="connsiteY3" fmla="*/ 1809798 h 1933898"/>
              <a:gd name="connsiteX4" fmla="*/ 30326 w 2150426"/>
              <a:gd name="connsiteY4" fmla="*/ 1091048 h 1933898"/>
              <a:gd name="connsiteX5" fmla="*/ 1172 w 2150426"/>
              <a:gd name="connsiteY5" fmla="*/ 1004348 h 1933898"/>
              <a:gd name="connsiteX6" fmla="*/ 444 w 2150426"/>
              <a:gd name="connsiteY6" fmla="*/ 976700 h 1933898"/>
              <a:gd name="connsiteX7" fmla="*/ 0 w 2150426"/>
              <a:gd name="connsiteY7" fmla="*/ 974054 h 1933898"/>
              <a:gd name="connsiteX8" fmla="*/ 187 w 2150426"/>
              <a:gd name="connsiteY8" fmla="*/ 966943 h 1933898"/>
              <a:gd name="connsiteX9" fmla="*/ 0 w 2150426"/>
              <a:gd name="connsiteY9" fmla="*/ 959843 h 1933898"/>
              <a:gd name="connsiteX10" fmla="*/ 444 w 2150426"/>
              <a:gd name="connsiteY10" fmla="*/ 957201 h 1933898"/>
              <a:gd name="connsiteX11" fmla="*/ 1172 w 2150426"/>
              <a:gd name="connsiteY11" fmla="*/ 929549 h 1933898"/>
              <a:gd name="connsiteX12" fmla="*/ 30326 w 2150426"/>
              <a:gd name="connsiteY12" fmla="*/ 842849 h 1933898"/>
              <a:gd name="connsiteX13" fmla="*/ 445296 w 2150426"/>
              <a:gd name="connsiteY13" fmla="*/ 124100 h 1933898"/>
              <a:gd name="connsiteX14" fmla="*/ 505804 w 2150426"/>
              <a:gd name="connsiteY14" fmla="*/ 55501 h 1933898"/>
              <a:gd name="connsiteX15" fmla="*/ 529387 w 2150426"/>
              <a:gd name="connsiteY15" fmla="*/ 41045 h 1933898"/>
              <a:gd name="connsiteX16" fmla="*/ 531453 w 2150426"/>
              <a:gd name="connsiteY16" fmla="*/ 39340 h 1933898"/>
              <a:gd name="connsiteX17" fmla="*/ 537695 w 2150426"/>
              <a:gd name="connsiteY17" fmla="*/ 35952 h 1933898"/>
              <a:gd name="connsiteX18" fmla="*/ 543760 w 2150426"/>
              <a:gd name="connsiteY18" fmla="*/ 32234 h 1933898"/>
              <a:gd name="connsiteX19" fmla="*/ 546274 w 2150426"/>
              <a:gd name="connsiteY19" fmla="*/ 31296 h 1933898"/>
              <a:gd name="connsiteX20" fmla="*/ 570581 w 2150426"/>
              <a:gd name="connsiteY20" fmla="*/ 18102 h 1933898"/>
              <a:gd name="connsiteX21" fmla="*/ 660243 w 2150426"/>
              <a:gd name="connsiteY21" fmla="*/ 0 h 1933898"/>
              <a:gd name="connsiteX22" fmla="*/ 1490183 w 2150426"/>
              <a:gd name="connsiteY22" fmla="*/ 0 h 1933898"/>
              <a:gd name="connsiteX23" fmla="*/ 1579845 w 2150426"/>
              <a:gd name="connsiteY23" fmla="*/ 18102 h 1933898"/>
              <a:gd name="connsiteX24" fmla="*/ 1604154 w 2150426"/>
              <a:gd name="connsiteY24" fmla="*/ 31297 h 1933898"/>
              <a:gd name="connsiteX25" fmla="*/ 1606666 w 2150426"/>
              <a:gd name="connsiteY25" fmla="*/ 32234 h 1933898"/>
              <a:gd name="connsiteX26" fmla="*/ 1612726 w 2150426"/>
              <a:gd name="connsiteY26" fmla="*/ 35949 h 1933898"/>
              <a:gd name="connsiteX27" fmla="*/ 1618973 w 2150426"/>
              <a:gd name="connsiteY27" fmla="*/ 39340 h 1933898"/>
              <a:gd name="connsiteX28" fmla="*/ 1621041 w 2150426"/>
              <a:gd name="connsiteY28" fmla="*/ 41046 h 1933898"/>
              <a:gd name="connsiteX29" fmla="*/ 1644623 w 2150426"/>
              <a:gd name="connsiteY29" fmla="*/ 55501 h 1933898"/>
              <a:gd name="connsiteX30" fmla="*/ 1705130 w 2150426"/>
              <a:gd name="connsiteY30" fmla="*/ 124100 h 1933898"/>
              <a:gd name="connsiteX31" fmla="*/ 2120100 w 2150426"/>
              <a:gd name="connsiteY31" fmla="*/ 842849 h 1933898"/>
              <a:gd name="connsiteX32" fmla="*/ 2149255 w 2150426"/>
              <a:gd name="connsiteY32" fmla="*/ 929550 h 1933898"/>
              <a:gd name="connsiteX33" fmla="*/ 2149982 w 2150426"/>
              <a:gd name="connsiteY33" fmla="*/ 957198 h 1933898"/>
              <a:gd name="connsiteX34" fmla="*/ 2150426 w 2150426"/>
              <a:gd name="connsiteY34" fmla="*/ 959843 h 1933898"/>
              <a:gd name="connsiteX35" fmla="*/ 2150239 w 2150426"/>
              <a:gd name="connsiteY35" fmla="*/ 966953 h 1933898"/>
              <a:gd name="connsiteX36" fmla="*/ 2150426 w 2150426"/>
              <a:gd name="connsiteY36" fmla="*/ 974055 h 1933898"/>
              <a:gd name="connsiteX37" fmla="*/ 2149983 w 2150426"/>
              <a:gd name="connsiteY37" fmla="*/ 976697 h 1933898"/>
              <a:gd name="connsiteX38" fmla="*/ 2149255 w 2150426"/>
              <a:gd name="connsiteY38" fmla="*/ 1004348 h 1933898"/>
              <a:gd name="connsiteX39" fmla="*/ 2120101 w 2150426"/>
              <a:gd name="connsiteY39" fmla="*/ 1091049 h 1933898"/>
              <a:gd name="connsiteX40" fmla="*/ 1705131 w 2150426"/>
              <a:gd name="connsiteY40" fmla="*/ 1809798 h 1933898"/>
              <a:gd name="connsiteX41" fmla="*/ 1644623 w 2150426"/>
              <a:gd name="connsiteY41" fmla="*/ 1878396 h 1933898"/>
              <a:gd name="connsiteX42" fmla="*/ 1621040 w 2150426"/>
              <a:gd name="connsiteY42" fmla="*/ 1892852 h 1933898"/>
              <a:gd name="connsiteX43" fmla="*/ 1618973 w 2150426"/>
              <a:gd name="connsiteY43" fmla="*/ 1894557 h 1933898"/>
              <a:gd name="connsiteX44" fmla="*/ 1612730 w 2150426"/>
              <a:gd name="connsiteY44" fmla="*/ 1897947 h 1933898"/>
              <a:gd name="connsiteX45" fmla="*/ 1606666 w 2150426"/>
              <a:gd name="connsiteY45" fmla="*/ 1901663 h 1933898"/>
              <a:gd name="connsiteX46" fmla="*/ 1604153 w 2150426"/>
              <a:gd name="connsiteY46" fmla="*/ 1902602 h 1933898"/>
              <a:gd name="connsiteX47" fmla="*/ 1579845 w 2150426"/>
              <a:gd name="connsiteY47" fmla="*/ 1915796 h 1933898"/>
              <a:gd name="connsiteX48" fmla="*/ 1490183 w 2150426"/>
              <a:gd name="connsiteY48" fmla="*/ 1933897 h 1933898"/>
              <a:gd name="connsiteX49" fmla="*/ 660243 w 2150426"/>
              <a:gd name="connsiteY49" fmla="*/ 1933898 h 1933898"/>
              <a:gd name="connsiteX50" fmla="*/ 531453 w 2150426"/>
              <a:gd name="connsiteY50" fmla="*/ 1894557 h 19338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</a:cxnLst>
            <a:rect l="l" t="t" r="r" b="b"/>
            <a:pathLst>
              <a:path w="2150426" h="1933898">
                <a:moveTo>
                  <a:pt x="531453" y="1894557"/>
                </a:moveTo>
                <a:lnTo>
                  <a:pt x="523901" y="1888327"/>
                </a:lnTo>
                <a:lnTo>
                  <a:pt x="505804" y="1878396"/>
                </a:lnTo>
                <a:cubicBezTo>
                  <a:pt x="481930" y="1860358"/>
                  <a:pt x="461198" y="1837341"/>
                  <a:pt x="445296" y="1809798"/>
                </a:cubicBezTo>
                <a:lnTo>
                  <a:pt x="30326" y="1091048"/>
                </a:lnTo>
                <a:cubicBezTo>
                  <a:pt x="14424" y="1063505"/>
                  <a:pt x="4856" y="1034042"/>
                  <a:pt x="1172" y="1004348"/>
                </a:cubicBezTo>
                <a:lnTo>
                  <a:pt x="444" y="976700"/>
                </a:lnTo>
                <a:lnTo>
                  <a:pt x="0" y="974054"/>
                </a:lnTo>
                <a:lnTo>
                  <a:pt x="187" y="966943"/>
                </a:lnTo>
                <a:lnTo>
                  <a:pt x="0" y="959843"/>
                </a:lnTo>
                <a:lnTo>
                  <a:pt x="444" y="957201"/>
                </a:lnTo>
                <a:lnTo>
                  <a:pt x="1172" y="929549"/>
                </a:lnTo>
                <a:cubicBezTo>
                  <a:pt x="4856" y="899855"/>
                  <a:pt x="14423" y="870392"/>
                  <a:pt x="30326" y="842849"/>
                </a:cubicBezTo>
                <a:lnTo>
                  <a:pt x="445296" y="124100"/>
                </a:lnTo>
                <a:cubicBezTo>
                  <a:pt x="461198" y="96556"/>
                  <a:pt x="481929" y="73539"/>
                  <a:pt x="505804" y="55501"/>
                </a:cubicBezTo>
                <a:lnTo>
                  <a:pt x="529387" y="41045"/>
                </a:lnTo>
                <a:lnTo>
                  <a:pt x="531453" y="39340"/>
                </a:lnTo>
                <a:lnTo>
                  <a:pt x="537695" y="35952"/>
                </a:lnTo>
                <a:lnTo>
                  <a:pt x="543760" y="32234"/>
                </a:lnTo>
                <a:lnTo>
                  <a:pt x="546274" y="31296"/>
                </a:lnTo>
                <a:lnTo>
                  <a:pt x="570581" y="18102"/>
                </a:lnTo>
                <a:cubicBezTo>
                  <a:pt x="598139" y="6446"/>
                  <a:pt x="628439" y="0"/>
                  <a:pt x="660243" y="0"/>
                </a:cubicBezTo>
                <a:lnTo>
                  <a:pt x="1490183" y="0"/>
                </a:lnTo>
                <a:cubicBezTo>
                  <a:pt x="1521987" y="0"/>
                  <a:pt x="1552286" y="6446"/>
                  <a:pt x="1579845" y="18102"/>
                </a:cubicBezTo>
                <a:lnTo>
                  <a:pt x="1604154" y="31297"/>
                </a:lnTo>
                <a:lnTo>
                  <a:pt x="1606666" y="32234"/>
                </a:lnTo>
                <a:lnTo>
                  <a:pt x="1612726" y="35949"/>
                </a:lnTo>
                <a:lnTo>
                  <a:pt x="1618973" y="39340"/>
                </a:lnTo>
                <a:lnTo>
                  <a:pt x="1621041" y="41046"/>
                </a:lnTo>
                <a:lnTo>
                  <a:pt x="1644623" y="55501"/>
                </a:lnTo>
                <a:cubicBezTo>
                  <a:pt x="1668496" y="73539"/>
                  <a:pt x="1689228" y="96557"/>
                  <a:pt x="1705130" y="124100"/>
                </a:cubicBezTo>
                <a:lnTo>
                  <a:pt x="2120100" y="842849"/>
                </a:lnTo>
                <a:cubicBezTo>
                  <a:pt x="2136003" y="870393"/>
                  <a:pt x="2145570" y="899855"/>
                  <a:pt x="2149255" y="929550"/>
                </a:cubicBezTo>
                <a:lnTo>
                  <a:pt x="2149982" y="957198"/>
                </a:lnTo>
                <a:lnTo>
                  <a:pt x="2150426" y="959843"/>
                </a:lnTo>
                <a:lnTo>
                  <a:pt x="2150239" y="966953"/>
                </a:lnTo>
                <a:lnTo>
                  <a:pt x="2150426" y="974055"/>
                </a:lnTo>
                <a:lnTo>
                  <a:pt x="2149983" y="976697"/>
                </a:lnTo>
                <a:lnTo>
                  <a:pt x="2149255" y="1004348"/>
                </a:lnTo>
                <a:cubicBezTo>
                  <a:pt x="2145570" y="1034043"/>
                  <a:pt x="2136003" y="1063505"/>
                  <a:pt x="2120101" y="1091049"/>
                </a:cubicBezTo>
                <a:lnTo>
                  <a:pt x="1705131" y="1809798"/>
                </a:lnTo>
                <a:cubicBezTo>
                  <a:pt x="1689228" y="1837341"/>
                  <a:pt x="1668497" y="1860358"/>
                  <a:pt x="1644623" y="1878396"/>
                </a:cubicBezTo>
                <a:lnTo>
                  <a:pt x="1621040" y="1892852"/>
                </a:lnTo>
                <a:lnTo>
                  <a:pt x="1618973" y="1894557"/>
                </a:lnTo>
                <a:lnTo>
                  <a:pt x="1612730" y="1897947"/>
                </a:lnTo>
                <a:lnTo>
                  <a:pt x="1606666" y="1901663"/>
                </a:lnTo>
                <a:lnTo>
                  <a:pt x="1604153" y="1902602"/>
                </a:lnTo>
                <a:lnTo>
                  <a:pt x="1579845" y="1915796"/>
                </a:lnTo>
                <a:cubicBezTo>
                  <a:pt x="1552287" y="1927452"/>
                  <a:pt x="1521988" y="1933897"/>
                  <a:pt x="1490183" y="1933897"/>
                </a:cubicBezTo>
                <a:lnTo>
                  <a:pt x="660243" y="1933898"/>
                </a:lnTo>
                <a:cubicBezTo>
                  <a:pt x="612537" y="1933898"/>
                  <a:pt x="568217" y="1919395"/>
                  <a:pt x="531453" y="1894557"/>
                </a:cubicBezTo>
                <a:close/>
              </a:path>
            </a:pathLst>
          </a:custGeom>
          <a:noFill/>
          <a:ln w="25400">
            <a:solidFill>
              <a:srgbClr val="57718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</p:txBody>
      </p:sp>
      <p:sp>
        <p:nvSpPr>
          <p:cNvPr id="24" name="任意多边形 20">
            <a:extLst>
              <a:ext uri="{FF2B5EF4-FFF2-40B4-BE49-F238E27FC236}">
                <a16:creationId xmlns:a16="http://schemas.microsoft.com/office/drawing/2014/main" id="{98EC0528-FDAF-DCA2-DBAE-209D138C414E}"/>
              </a:ext>
            </a:extLst>
          </p:cNvPr>
          <p:cNvSpPr/>
          <p:nvPr/>
        </p:nvSpPr>
        <p:spPr>
          <a:xfrm>
            <a:off x="8938212" y="3139258"/>
            <a:ext cx="3431278" cy="3085784"/>
          </a:xfrm>
          <a:custGeom>
            <a:avLst/>
            <a:gdLst>
              <a:gd name="connsiteX0" fmla="*/ 531453 w 2150426"/>
              <a:gd name="connsiteY0" fmla="*/ 1894557 h 1933898"/>
              <a:gd name="connsiteX1" fmla="*/ 523901 w 2150426"/>
              <a:gd name="connsiteY1" fmla="*/ 1888327 h 1933898"/>
              <a:gd name="connsiteX2" fmla="*/ 505804 w 2150426"/>
              <a:gd name="connsiteY2" fmla="*/ 1878396 h 1933898"/>
              <a:gd name="connsiteX3" fmla="*/ 445296 w 2150426"/>
              <a:gd name="connsiteY3" fmla="*/ 1809798 h 1933898"/>
              <a:gd name="connsiteX4" fmla="*/ 30326 w 2150426"/>
              <a:gd name="connsiteY4" fmla="*/ 1091048 h 1933898"/>
              <a:gd name="connsiteX5" fmla="*/ 1172 w 2150426"/>
              <a:gd name="connsiteY5" fmla="*/ 1004348 h 1933898"/>
              <a:gd name="connsiteX6" fmla="*/ 444 w 2150426"/>
              <a:gd name="connsiteY6" fmla="*/ 976700 h 1933898"/>
              <a:gd name="connsiteX7" fmla="*/ 0 w 2150426"/>
              <a:gd name="connsiteY7" fmla="*/ 974054 h 1933898"/>
              <a:gd name="connsiteX8" fmla="*/ 187 w 2150426"/>
              <a:gd name="connsiteY8" fmla="*/ 966943 h 1933898"/>
              <a:gd name="connsiteX9" fmla="*/ 0 w 2150426"/>
              <a:gd name="connsiteY9" fmla="*/ 959843 h 1933898"/>
              <a:gd name="connsiteX10" fmla="*/ 444 w 2150426"/>
              <a:gd name="connsiteY10" fmla="*/ 957201 h 1933898"/>
              <a:gd name="connsiteX11" fmla="*/ 1172 w 2150426"/>
              <a:gd name="connsiteY11" fmla="*/ 929549 h 1933898"/>
              <a:gd name="connsiteX12" fmla="*/ 30326 w 2150426"/>
              <a:gd name="connsiteY12" fmla="*/ 842849 h 1933898"/>
              <a:gd name="connsiteX13" fmla="*/ 445296 w 2150426"/>
              <a:gd name="connsiteY13" fmla="*/ 124100 h 1933898"/>
              <a:gd name="connsiteX14" fmla="*/ 505804 w 2150426"/>
              <a:gd name="connsiteY14" fmla="*/ 55501 h 1933898"/>
              <a:gd name="connsiteX15" fmla="*/ 529387 w 2150426"/>
              <a:gd name="connsiteY15" fmla="*/ 41045 h 1933898"/>
              <a:gd name="connsiteX16" fmla="*/ 531453 w 2150426"/>
              <a:gd name="connsiteY16" fmla="*/ 39340 h 1933898"/>
              <a:gd name="connsiteX17" fmla="*/ 537695 w 2150426"/>
              <a:gd name="connsiteY17" fmla="*/ 35952 h 1933898"/>
              <a:gd name="connsiteX18" fmla="*/ 543760 w 2150426"/>
              <a:gd name="connsiteY18" fmla="*/ 32234 h 1933898"/>
              <a:gd name="connsiteX19" fmla="*/ 546274 w 2150426"/>
              <a:gd name="connsiteY19" fmla="*/ 31296 h 1933898"/>
              <a:gd name="connsiteX20" fmla="*/ 570581 w 2150426"/>
              <a:gd name="connsiteY20" fmla="*/ 18102 h 1933898"/>
              <a:gd name="connsiteX21" fmla="*/ 660243 w 2150426"/>
              <a:gd name="connsiteY21" fmla="*/ 0 h 1933898"/>
              <a:gd name="connsiteX22" fmla="*/ 1490183 w 2150426"/>
              <a:gd name="connsiteY22" fmla="*/ 0 h 1933898"/>
              <a:gd name="connsiteX23" fmla="*/ 1579845 w 2150426"/>
              <a:gd name="connsiteY23" fmla="*/ 18102 h 1933898"/>
              <a:gd name="connsiteX24" fmla="*/ 1604154 w 2150426"/>
              <a:gd name="connsiteY24" fmla="*/ 31297 h 1933898"/>
              <a:gd name="connsiteX25" fmla="*/ 1606666 w 2150426"/>
              <a:gd name="connsiteY25" fmla="*/ 32234 h 1933898"/>
              <a:gd name="connsiteX26" fmla="*/ 1612726 w 2150426"/>
              <a:gd name="connsiteY26" fmla="*/ 35949 h 1933898"/>
              <a:gd name="connsiteX27" fmla="*/ 1618973 w 2150426"/>
              <a:gd name="connsiteY27" fmla="*/ 39340 h 1933898"/>
              <a:gd name="connsiteX28" fmla="*/ 1621041 w 2150426"/>
              <a:gd name="connsiteY28" fmla="*/ 41046 h 1933898"/>
              <a:gd name="connsiteX29" fmla="*/ 1644623 w 2150426"/>
              <a:gd name="connsiteY29" fmla="*/ 55501 h 1933898"/>
              <a:gd name="connsiteX30" fmla="*/ 1705130 w 2150426"/>
              <a:gd name="connsiteY30" fmla="*/ 124100 h 1933898"/>
              <a:gd name="connsiteX31" fmla="*/ 2120100 w 2150426"/>
              <a:gd name="connsiteY31" fmla="*/ 842849 h 1933898"/>
              <a:gd name="connsiteX32" fmla="*/ 2149255 w 2150426"/>
              <a:gd name="connsiteY32" fmla="*/ 929550 h 1933898"/>
              <a:gd name="connsiteX33" fmla="*/ 2149982 w 2150426"/>
              <a:gd name="connsiteY33" fmla="*/ 957198 h 1933898"/>
              <a:gd name="connsiteX34" fmla="*/ 2150426 w 2150426"/>
              <a:gd name="connsiteY34" fmla="*/ 959843 h 1933898"/>
              <a:gd name="connsiteX35" fmla="*/ 2150239 w 2150426"/>
              <a:gd name="connsiteY35" fmla="*/ 966953 h 1933898"/>
              <a:gd name="connsiteX36" fmla="*/ 2150426 w 2150426"/>
              <a:gd name="connsiteY36" fmla="*/ 974055 h 1933898"/>
              <a:gd name="connsiteX37" fmla="*/ 2149983 w 2150426"/>
              <a:gd name="connsiteY37" fmla="*/ 976697 h 1933898"/>
              <a:gd name="connsiteX38" fmla="*/ 2149255 w 2150426"/>
              <a:gd name="connsiteY38" fmla="*/ 1004348 h 1933898"/>
              <a:gd name="connsiteX39" fmla="*/ 2120101 w 2150426"/>
              <a:gd name="connsiteY39" fmla="*/ 1091049 h 1933898"/>
              <a:gd name="connsiteX40" fmla="*/ 1705131 w 2150426"/>
              <a:gd name="connsiteY40" fmla="*/ 1809798 h 1933898"/>
              <a:gd name="connsiteX41" fmla="*/ 1644623 w 2150426"/>
              <a:gd name="connsiteY41" fmla="*/ 1878396 h 1933898"/>
              <a:gd name="connsiteX42" fmla="*/ 1621040 w 2150426"/>
              <a:gd name="connsiteY42" fmla="*/ 1892852 h 1933898"/>
              <a:gd name="connsiteX43" fmla="*/ 1618973 w 2150426"/>
              <a:gd name="connsiteY43" fmla="*/ 1894557 h 1933898"/>
              <a:gd name="connsiteX44" fmla="*/ 1612730 w 2150426"/>
              <a:gd name="connsiteY44" fmla="*/ 1897947 h 1933898"/>
              <a:gd name="connsiteX45" fmla="*/ 1606666 w 2150426"/>
              <a:gd name="connsiteY45" fmla="*/ 1901663 h 1933898"/>
              <a:gd name="connsiteX46" fmla="*/ 1604153 w 2150426"/>
              <a:gd name="connsiteY46" fmla="*/ 1902602 h 1933898"/>
              <a:gd name="connsiteX47" fmla="*/ 1579845 w 2150426"/>
              <a:gd name="connsiteY47" fmla="*/ 1915796 h 1933898"/>
              <a:gd name="connsiteX48" fmla="*/ 1490183 w 2150426"/>
              <a:gd name="connsiteY48" fmla="*/ 1933897 h 1933898"/>
              <a:gd name="connsiteX49" fmla="*/ 660243 w 2150426"/>
              <a:gd name="connsiteY49" fmla="*/ 1933898 h 1933898"/>
              <a:gd name="connsiteX50" fmla="*/ 531453 w 2150426"/>
              <a:gd name="connsiteY50" fmla="*/ 1894557 h 19338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</a:cxnLst>
            <a:rect l="l" t="t" r="r" b="b"/>
            <a:pathLst>
              <a:path w="2150426" h="1933898">
                <a:moveTo>
                  <a:pt x="531453" y="1894557"/>
                </a:moveTo>
                <a:lnTo>
                  <a:pt x="523901" y="1888327"/>
                </a:lnTo>
                <a:lnTo>
                  <a:pt x="505804" y="1878396"/>
                </a:lnTo>
                <a:cubicBezTo>
                  <a:pt x="481930" y="1860358"/>
                  <a:pt x="461198" y="1837341"/>
                  <a:pt x="445296" y="1809798"/>
                </a:cubicBezTo>
                <a:lnTo>
                  <a:pt x="30326" y="1091048"/>
                </a:lnTo>
                <a:cubicBezTo>
                  <a:pt x="14424" y="1063505"/>
                  <a:pt x="4856" y="1034042"/>
                  <a:pt x="1172" y="1004348"/>
                </a:cubicBezTo>
                <a:lnTo>
                  <a:pt x="444" y="976700"/>
                </a:lnTo>
                <a:lnTo>
                  <a:pt x="0" y="974054"/>
                </a:lnTo>
                <a:lnTo>
                  <a:pt x="187" y="966943"/>
                </a:lnTo>
                <a:lnTo>
                  <a:pt x="0" y="959843"/>
                </a:lnTo>
                <a:lnTo>
                  <a:pt x="444" y="957201"/>
                </a:lnTo>
                <a:lnTo>
                  <a:pt x="1172" y="929549"/>
                </a:lnTo>
                <a:cubicBezTo>
                  <a:pt x="4856" y="899855"/>
                  <a:pt x="14423" y="870392"/>
                  <a:pt x="30326" y="842849"/>
                </a:cubicBezTo>
                <a:lnTo>
                  <a:pt x="445296" y="124100"/>
                </a:lnTo>
                <a:cubicBezTo>
                  <a:pt x="461198" y="96556"/>
                  <a:pt x="481929" y="73539"/>
                  <a:pt x="505804" y="55501"/>
                </a:cubicBezTo>
                <a:lnTo>
                  <a:pt x="529387" y="41045"/>
                </a:lnTo>
                <a:lnTo>
                  <a:pt x="531453" y="39340"/>
                </a:lnTo>
                <a:lnTo>
                  <a:pt x="537695" y="35952"/>
                </a:lnTo>
                <a:lnTo>
                  <a:pt x="543760" y="32234"/>
                </a:lnTo>
                <a:lnTo>
                  <a:pt x="546274" y="31296"/>
                </a:lnTo>
                <a:lnTo>
                  <a:pt x="570581" y="18102"/>
                </a:lnTo>
                <a:cubicBezTo>
                  <a:pt x="598139" y="6446"/>
                  <a:pt x="628439" y="0"/>
                  <a:pt x="660243" y="0"/>
                </a:cubicBezTo>
                <a:lnTo>
                  <a:pt x="1490183" y="0"/>
                </a:lnTo>
                <a:cubicBezTo>
                  <a:pt x="1521987" y="0"/>
                  <a:pt x="1552286" y="6446"/>
                  <a:pt x="1579845" y="18102"/>
                </a:cubicBezTo>
                <a:lnTo>
                  <a:pt x="1604154" y="31297"/>
                </a:lnTo>
                <a:lnTo>
                  <a:pt x="1606666" y="32234"/>
                </a:lnTo>
                <a:lnTo>
                  <a:pt x="1612726" y="35949"/>
                </a:lnTo>
                <a:lnTo>
                  <a:pt x="1618973" y="39340"/>
                </a:lnTo>
                <a:lnTo>
                  <a:pt x="1621041" y="41046"/>
                </a:lnTo>
                <a:lnTo>
                  <a:pt x="1644623" y="55501"/>
                </a:lnTo>
                <a:cubicBezTo>
                  <a:pt x="1668496" y="73539"/>
                  <a:pt x="1689228" y="96557"/>
                  <a:pt x="1705130" y="124100"/>
                </a:cubicBezTo>
                <a:lnTo>
                  <a:pt x="2120100" y="842849"/>
                </a:lnTo>
                <a:cubicBezTo>
                  <a:pt x="2136003" y="870393"/>
                  <a:pt x="2145570" y="899855"/>
                  <a:pt x="2149255" y="929550"/>
                </a:cubicBezTo>
                <a:lnTo>
                  <a:pt x="2149982" y="957198"/>
                </a:lnTo>
                <a:lnTo>
                  <a:pt x="2150426" y="959843"/>
                </a:lnTo>
                <a:lnTo>
                  <a:pt x="2150239" y="966953"/>
                </a:lnTo>
                <a:lnTo>
                  <a:pt x="2150426" y="974055"/>
                </a:lnTo>
                <a:lnTo>
                  <a:pt x="2149983" y="976697"/>
                </a:lnTo>
                <a:lnTo>
                  <a:pt x="2149255" y="1004348"/>
                </a:lnTo>
                <a:cubicBezTo>
                  <a:pt x="2145570" y="1034043"/>
                  <a:pt x="2136003" y="1063505"/>
                  <a:pt x="2120101" y="1091049"/>
                </a:cubicBezTo>
                <a:lnTo>
                  <a:pt x="1705131" y="1809798"/>
                </a:lnTo>
                <a:cubicBezTo>
                  <a:pt x="1689228" y="1837341"/>
                  <a:pt x="1668497" y="1860358"/>
                  <a:pt x="1644623" y="1878396"/>
                </a:cubicBezTo>
                <a:lnTo>
                  <a:pt x="1621040" y="1892852"/>
                </a:lnTo>
                <a:lnTo>
                  <a:pt x="1618973" y="1894557"/>
                </a:lnTo>
                <a:lnTo>
                  <a:pt x="1612730" y="1897947"/>
                </a:lnTo>
                <a:lnTo>
                  <a:pt x="1606666" y="1901663"/>
                </a:lnTo>
                <a:lnTo>
                  <a:pt x="1604153" y="1902602"/>
                </a:lnTo>
                <a:lnTo>
                  <a:pt x="1579845" y="1915796"/>
                </a:lnTo>
                <a:cubicBezTo>
                  <a:pt x="1552287" y="1927452"/>
                  <a:pt x="1521988" y="1933897"/>
                  <a:pt x="1490183" y="1933897"/>
                </a:cubicBezTo>
                <a:lnTo>
                  <a:pt x="660243" y="1933898"/>
                </a:lnTo>
                <a:cubicBezTo>
                  <a:pt x="612537" y="1933898"/>
                  <a:pt x="568217" y="1919395"/>
                  <a:pt x="531453" y="1894557"/>
                </a:cubicBezTo>
                <a:close/>
              </a:path>
            </a:pathLst>
          </a:custGeom>
          <a:noFill/>
          <a:ln w="25400">
            <a:solidFill>
              <a:srgbClr val="57718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</p:txBody>
      </p:sp>
      <p:sp>
        <p:nvSpPr>
          <p:cNvPr id="29" name="任意多边形 21">
            <a:extLst>
              <a:ext uri="{FF2B5EF4-FFF2-40B4-BE49-F238E27FC236}">
                <a16:creationId xmlns:a16="http://schemas.microsoft.com/office/drawing/2014/main" id="{30480FF1-31B1-B8C0-ECE6-0164CD0CD52D}"/>
              </a:ext>
            </a:extLst>
          </p:cNvPr>
          <p:cNvSpPr/>
          <p:nvPr/>
        </p:nvSpPr>
        <p:spPr>
          <a:xfrm>
            <a:off x="11742170" y="4761225"/>
            <a:ext cx="3431278" cy="3085784"/>
          </a:xfrm>
          <a:custGeom>
            <a:avLst/>
            <a:gdLst>
              <a:gd name="connsiteX0" fmla="*/ 531453 w 2150426"/>
              <a:gd name="connsiteY0" fmla="*/ 1894557 h 1933898"/>
              <a:gd name="connsiteX1" fmla="*/ 523901 w 2150426"/>
              <a:gd name="connsiteY1" fmla="*/ 1888327 h 1933898"/>
              <a:gd name="connsiteX2" fmla="*/ 505804 w 2150426"/>
              <a:gd name="connsiteY2" fmla="*/ 1878396 h 1933898"/>
              <a:gd name="connsiteX3" fmla="*/ 445296 w 2150426"/>
              <a:gd name="connsiteY3" fmla="*/ 1809798 h 1933898"/>
              <a:gd name="connsiteX4" fmla="*/ 30326 w 2150426"/>
              <a:gd name="connsiteY4" fmla="*/ 1091048 h 1933898"/>
              <a:gd name="connsiteX5" fmla="*/ 1172 w 2150426"/>
              <a:gd name="connsiteY5" fmla="*/ 1004348 h 1933898"/>
              <a:gd name="connsiteX6" fmla="*/ 444 w 2150426"/>
              <a:gd name="connsiteY6" fmla="*/ 976700 h 1933898"/>
              <a:gd name="connsiteX7" fmla="*/ 0 w 2150426"/>
              <a:gd name="connsiteY7" fmla="*/ 974054 h 1933898"/>
              <a:gd name="connsiteX8" fmla="*/ 187 w 2150426"/>
              <a:gd name="connsiteY8" fmla="*/ 966943 h 1933898"/>
              <a:gd name="connsiteX9" fmla="*/ 0 w 2150426"/>
              <a:gd name="connsiteY9" fmla="*/ 959843 h 1933898"/>
              <a:gd name="connsiteX10" fmla="*/ 444 w 2150426"/>
              <a:gd name="connsiteY10" fmla="*/ 957201 h 1933898"/>
              <a:gd name="connsiteX11" fmla="*/ 1172 w 2150426"/>
              <a:gd name="connsiteY11" fmla="*/ 929549 h 1933898"/>
              <a:gd name="connsiteX12" fmla="*/ 30326 w 2150426"/>
              <a:gd name="connsiteY12" fmla="*/ 842849 h 1933898"/>
              <a:gd name="connsiteX13" fmla="*/ 445296 w 2150426"/>
              <a:gd name="connsiteY13" fmla="*/ 124100 h 1933898"/>
              <a:gd name="connsiteX14" fmla="*/ 505804 w 2150426"/>
              <a:gd name="connsiteY14" fmla="*/ 55501 h 1933898"/>
              <a:gd name="connsiteX15" fmla="*/ 529387 w 2150426"/>
              <a:gd name="connsiteY15" fmla="*/ 41045 h 1933898"/>
              <a:gd name="connsiteX16" fmla="*/ 531453 w 2150426"/>
              <a:gd name="connsiteY16" fmla="*/ 39340 h 1933898"/>
              <a:gd name="connsiteX17" fmla="*/ 537695 w 2150426"/>
              <a:gd name="connsiteY17" fmla="*/ 35952 h 1933898"/>
              <a:gd name="connsiteX18" fmla="*/ 543760 w 2150426"/>
              <a:gd name="connsiteY18" fmla="*/ 32234 h 1933898"/>
              <a:gd name="connsiteX19" fmla="*/ 546274 w 2150426"/>
              <a:gd name="connsiteY19" fmla="*/ 31296 h 1933898"/>
              <a:gd name="connsiteX20" fmla="*/ 570581 w 2150426"/>
              <a:gd name="connsiteY20" fmla="*/ 18102 h 1933898"/>
              <a:gd name="connsiteX21" fmla="*/ 660243 w 2150426"/>
              <a:gd name="connsiteY21" fmla="*/ 0 h 1933898"/>
              <a:gd name="connsiteX22" fmla="*/ 1490183 w 2150426"/>
              <a:gd name="connsiteY22" fmla="*/ 0 h 1933898"/>
              <a:gd name="connsiteX23" fmla="*/ 1579845 w 2150426"/>
              <a:gd name="connsiteY23" fmla="*/ 18102 h 1933898"/>
              <a:gd name="connsiteX24" fmla="*/ 1604154 w 2150426"/>
              <a:gd name="connsiteY24" fmla="*/ 31297 h 1933898"/>
              <a:gd name="connsiteX25" fmla="*/ 1606666 w 2150426"/>
              <a:gd name="connsiteY25" fmla="*/ 32234 h 1933898"/>
              <a:gd name="connsiteX26" fmla="*/ 1612726 w 2150426"/>
              <a:gd name="connsiteY26" fmla="*/ 35949 h 1933898"/>
              <a:gd name="connsiteX27" fmla="*/ 1618973 w 2150426"/>
              <a:gd name="connsiteY27" fmla="*/ 39340 h 1933898"/>
              <a:gd name="connsiteX28" fmla="*/ 1621041 w 2150426"/>
              <a:gd name="connsiteY28" fmla="*/ 41046 h 1933898"/>
              <a:gd name="connsiteX29" fmla="*/ 1644623 w 2150426"/>
              <a:gd name="connsiteY29" fmla="*/ 55501 h 1933898"/>
              <a:gd name="connsiteX30" fmla="*/ 1705130 w 2150426"/>
              <a:gd name="connsiteY30" fmla="*/ 124100 h 1933898"/>
              <a:gd name="connsiteX31" fmla="*/ 2120100 w 2150426"/>
              <a:gd name="connsiteY31" fmla="*/ 842849 h 1933898"/>
              <a:gd name="connsiteX32" fmla="*/ 2149255 w 2150426"/>
              <a:gd name="connsiteY32" fmla="*/ 929550 h 1933898"/>
              <a:gd name="connsiteX33" fmla="*/ 2149982 w 2150426"/>
              <a:gd name="connsiteY33" fmla="*/ 957198 h 1933898"/>
              <a:gd name="connsiteX34" fmla="*/ 2150426 w 2150426"/>
              <a:gd name="connsiteY34" fmla="*/ 959843 h 1933898"/>
              <a:gd name="connsiteX35" fmla="*/ 2150239 w 2150426"/>
              <a:gd name="connsiteY35" fmla="*/ 966953 h 1933898"/>
              <a:gd name="connsiteX36" fmla="*/ 2150426 w 2150426"/>
              <a:gd name="connsiteY36" fmla="*/ 974055 h 1933898"/>
              <a:gd name="connsiteX37" fmla="*/ 2149983 w 2150426"/>
              <a:gd name="connsiteY37" fmla="*/ 976697 h 1933898"/>
              <a:gd name="connsiteX38" fmla="*/ 2149255 w 2150426"/>
              <a:gd name="connsiteY38" fmla="*/ 1004348 h 1933898"/>
              <a:gd name="connsiteX39" fmla="*/ 2120101 w 2150426"/>
              <a:gd name="connsiteY39" fmla="*/ 1091049 h 1933898"/>
              <a:gd name="connsiteX40" fmla="*/ 1705131 w 2150426"/>
              <a:gd name="connsiteY40" fmla="*/ 1809798 h 1933898"/>
              <a:gd name="connsiteX41" fmla="*/ 1644623 w 2150426"/>
              <a:gd name="connsiteY41" fmla="*/ 1878396 h 1933898"/>
              <a:gd name="connsiteX42" fmla="*/ 1621040 w 2150426"/>
              <a:gd name="connsiteY42" fmla="*/ 1892852 h 1933898"/>
              <a:gd name="connsiteX43" fmla="*/ 1618973 w 2150426"/>
              <a:gd name="connsiteY43" fmla="*/ 1894557 h 1933898"/>
              <a:gd name="connsiteX44" fmla="*/ 1612730 w 2150426"/>
              <a:gd name="connsiteY44" fmla="*/ 1897947 h 1933898"/>
              <a:gd name="connsiteX45" fmla="*/ 1606666 w 2150426"/>
              <a:gd name="connsiteY45" fmla="*/ 1901663 h 1933898"/>
              <a:gd name="connsiteX46" fmla="*/ 1604153 w 2150426"/>
              <a:gd name="connsiteY46" fmla="*/ 1902602 h 1933898"/>
              <a:gd name="connsiteX47" fmla="*/ 1579845 w 2150426"/>
              <a:gd name="connsiteY47" fmla="*/ 1915796 h 1933898"/>
              <a:gd name="connsiteX48" fmla="*/ 1490183 w 2150426"/>
              <a:gd name="connsiteY48" fmla="*/ 1933897 h 1933898"/>
              <a:gd name="connsiteX49" fmla="*/ 660243 w 2150426"/>
              <a:gd name="connsiteY49" fmla="*/ 1933898 h 1933898"/>
              <a:gd name="connsiteX50" fmla="*/ 531453 w 2150426"/>
              <a:gd name="connsiteY50" fmla="*/ 1894557 h 19338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</a:cxnLst>
            <a:rect l="l" t="t" r="r" b="b"/>
            <a:pathLst>
              <a:path w="2150426" h="1933898">
                <a:moveTo>
                  <a:pt x="531453" y="1894557"/>
                </a:moveTo>
                <a:lnTo>
                  <a:pt x="523901" y="1888327"/>
                </a:lnTo>
                <a:lnTo>
                  <a:pt x="505804" y="1878396"/>
                </a:lnTo>
                <a:cubicBezTo>
                  <a:pt x="481930" y="1860358"/>
                  <a:pt x="461198" y="1837341"/>
                  <a:pt x="445296" y="1809798"/>
                </a:cubicBezTo>
                <a:lnTo>
                  <a:pt x="30326" y="1091048"/>
                </a:lnTo>
                <a:cubicBezTo>
                  <a:pt x="14424" y="1063505"/>
                  <a:pt x="4856" y="1034042"/>
                  <a:pt x="1172" y="1004348"/>
                </a:cubicBezTo>
                <a:lnTo>
                  <a:pt x="444" y="976700"/>
                </a:lnTo>
                <a:lnTo>
                  <a:pt x="0" y="974054"/>
                </a:lnTo>
                <a:lnTo>
                  <a:pt x="187" y="966943"/>
                </a:lnTo>
                <a:lnTo>
                  <a:pt x="0" y="959843"/>
                </a:lnTo>
                <a:lnTo>
                  <a:pt x="444" y="957201"/>
                </a:lnTo>
                <a:lnTo>
                  <a:pt x="1172" y="929549"/>
                </a:lnTo>
                <a:cubicBezTo>
                  <a:pt x="4856" y="899855"/>
                  <a:pt x="14423" y="870392"/>
                  <a:pt x="30326" y="842849"/>
                </a:cubicBezTo>
                <a:lnTo>
                  <a:pt x="445296" y="124100"/>
                </a:lnTo>
                <a:cubicBezTo>
                  <a:pt x="461198" y="96556"/>
                  <a:pt x="481929" y="73539"/>
                  <a:pt x="505804" y="55501"/>
                </a:cubicBezTo>
                <a:lnTo>
                  <a:pt x="529387" y="41045"/>
                </a:lnTo>
                <a:lnTo>
                  <a:pt x="531453" y="39340"/>
                </a:lnTo>
                <a:lnTo>
                  <a:pt x="537695" y="35952"/>
                </a:lnTo>
                <a:lnTo>
                  <a:pt x="543760" y="32234"/>
                </a:lnTo>
                <a:lnTo>
                  <a:pt x="546274" y="31296"/>
                </a:lnTo>
                <a:lnTo>
                  <a:pt x="570581" y="18102"/>
                </a:lnTo>
                <a:cubicBezTo>
                  <a:pt x="598139" y="6446"/>
                  <a:pt x="628439" y="0"/>
                  <a:pt x="660243" y="0"/>
                </a:cubicBezTo>
                <a:lnTo>
                  <a:pt x="1490183" y="0"/>
                </a:lnTo>
                <a:cubicBezTo>
                  <a:pt x="1521987" y="0"/>
                  <a:pt x="1552286" y="6446"/>
                  <a:pt x="1579845" y="18102"/>
                </a:cubicBezTo>
                <a:lnTo>
                  <a:pt x="1604154" y="31297"/>
                </a:lnTo>
                <a:lnTo>
                  <a:pt x="1606666" y="32234"/>
                </a:lnTo>
                <a:lnTo>
                  <a:pt x="1612726" y="35949"/>
                </a:lnTo>
                <a:lnTo>
                  <a:pt x="1618973" y="39340"/>
                </a:lnTo>
                <a:lnTo>
                  <a:pt x="1621041" y="41046"/>
                </a:lnTo>
                <a:lnTo>
                  <a:pt x="1644623" y="55501"/>
                </a:lnTo>
                <a:cubicBezTo>
                  <a:pt x="1668496" y="73539"/>
                  <a:pt x="1689228" y="96557"/>
                  <a:pt x="1705130" y="124100"/>
                </a:cubicBezTo>
                <a:lnTo>
                  <a:pt x="2120100" y="842849"/>
                </a:lnTo>
                <a:cubicBezTo>
                  <a:pt x="2136003" y="870393"/>
                  <a:pt x="2145570" y="899855"/>
                  <a:pt x="2149255" y="929550"/>
                </a:cubicBezTo>
                <a:lnTo>
                  <a:pt x="2149982" y="957198"/>
                </a:lnTo>
                <a:lnTo>
                  <a:pt x="2150426" y="959843"/>
                </a:lnTo>
                <a:lnTo>
                  <a:pt x="2150239" y="966953"/>
                </a:lnTo>
                <a:lnTo>
                  <a:pt x="2150426" y="974055"/>
                </a:lnTo>
                <a:lnTo>
                  <a:pt x="2149983" y="976697"/>
                </a:lnTo>
                <a:lnTo>
                  <a:pt x="2149255" y="1004348"/>
                </a:lnTo>
                <a:cubicBezTo>
                  <a:pt x="2145570" y="1034043"/>
                  <a:pt x="2136003" y="1063505"/>
                  <a:pt x="2120101" y="1091049"/>
                </a:cubicBezTo>
                <a:lnTo>
                  <a:pt x="1705131" y="1809798"/>
                </a:lnTo>
                <a:cubicBezTo>
                  <a:pt x="1689228" y="1837341"/>
                  <a:pt x="1668497" y="1860358"/>
                  <a:pt x="1644623" y="1878396"/>
                </a:cubicBezTo>
                <a:lnTo>
                  <a:pt x="1621040" y="1892852"/>
                </a:lnTo>
                <a:lnTo>
                  <a:pt x="1618973" y="1894557"/>
                </a:lnTo>
                <a:lnTo>
                  <a:pt x="1612730" y="1897947"/>
                </a:lnTo>
                <a:lnTo>
                  <a:pt x="1606666" y="1901663"/>
                </a:lnTo>
                <a:lnTo>
                  <a:pt x="1604153" y="1902602"/>
                </a:lnTo>
                <a:lnTo>
                  <a:pt x="1579845" y="1915796"/>
                </a:lnTo>
                <a:cubicBezTo>
                  <a:pt x="1552287" y="1927452"/>
                  <a:pt x="1521988" y="1933897"/>
                  <a:pt x="1490183" y="1933897"/>
                </a:cubicBezTo>
                <a:lnTo>
                  <a:pt x="660243" y="1933898"/>
                </a:lnTo>
                <a:cubicBezTo>
                  <a:pt x="612537" y="1933898"/>
                  <a:pt x="568217" y="1919395"/>
                  <a:pt x="531453" y="1894557"/>
                </a:cubicBezTo>
                <a:close/>
              </a:path>
            </a:pathLst>
          </a:custGeom>
          <a:noFill/>
          <a:ln w="25400">
            <a:solidFill>
              <a:srgbClr val="57718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</p:txBody>
      </p:sp>
      <p:sp>
        <p:nvSpPr>
          <p:cNvPr id="35" name="任意多边形 37">
            <a:extLst>
              <a:ext uri="{FF2B5EF4-FFF2-40B4-BE49-F238E27FC236}">
                <a16:creationId xmlns:a16="http://schemas.microsoft.com/office/drawing/2014/main" id="{9C6B38CE-F59A-05D1-B213-2CECD1D21C1D}"/>
              </a:ext>
            </a:extLst>
          </p:cNvPr>
          <p:cNvSpPr/>
          <p:nvPr/>
        </p:nvSpPr>
        <p:spPr>
          <a:xfrm>
            <a:off x="454350" y="4761225"/>
            <a:ext cx="3431278" cy="3085784"/>
          </a:xfrm>
          <a:custGeom>
            <a:avLst/>
            <a:gdLst>
              <a:gd name="connsiteX0" fmla="*/ 531453 w 2150426"/>
              <a:gd name="connsiteY0" fmla="*/ 1894557 h 1933898"/>
              <a:gd name="connsiteX1" fmla="*/ 523901 w 2150426"/>
              <a:gd name="connsiteY1" fmla="*/ 1888327 h 1933898"/>
              <a:gd name="connsiteX2" fmla="*/ 505804 w 2150426"/>
              <a:gd name="connsiteY2" fmla="*/ 1878396 h 1933898"/>
              <a:gd name="connsiteX3" fmla="*/ 445296 w 2150426"/>
              <a:gd name="connsiteY3" fmla="*/ 1809798 h 1933898"/>
              <a:gd name="connsiteX4" fmla="*/ 30326 w 2150426"/>
              <a:gd name="connsiteY4" fmla="*/ 1091048 h 1933898"/>
              <a:gd name="connsiteX5" fmla="*/ 1172 w 2150426"/>
              <a:gd name="connsiteY5" fmla="*/ 1004348 h 1933898"/>
              <a:gd name="connsiteX6" fmla="*/ 444 w 2150426"/>
              <a:gd name="connsiteY6" fmla="*/ 976700 h 1933898"/>
              <a:gd name="connsiteX7" fmla="*/ 0 w 2150426"/>
              <a:gd name="connsiteY7" fmla="*/ 974054 h 1933898"/>
              <a:gd name="connsiteX8" fmla="*/ 187 w 2150426"/>
              <a:gd name="connsiteY8" fmla="*/ 966943 h 1933898"/>
              <a:gd name="connsiteX9" fmla="*/ 0 w 2150426"/>
              <a:gd name="connsiteY9" fmla="*/ 959843 h 1933898"/>
              <a:gd name="connsiteX10" fmla="*/ 444 w 2150426"/>
              <a:gd name="connsiteY10" fmla="*/ 957201 h 1933898"/>
              <a:gd name="connsiteX11" fmla="*/ 1172 w 2150426"/>
              <a:gd name="connsiteY11" fmla="*/ 929549 h 1933898"/>
              <a:gd name="connsiteX12" fmla="*/ 30326 w 2150426"/>
              <a:gd name="connsiteY12" fmla="*/ 842849 h 1933898"/>
              <a:gd name="connsiteX13" fmla="*/ 445296 w 2150426"/>
              <a:gd name="connsiteY13" fmla="*/ 124100 h 1933898"/>
              <a:gd name="connsiteX14" fmla="*/ 505804 w 2150426"/>
              <a:gd name="connsiteY14" fmla="*/ 55501 h 1933898"/>
              <a:gd name="connsiteX15" fmla="*/ 529387 w 2150426"/>
              <a:gd name="connsiteY15" fmla="*/ 41045 h 1933898"/>
              <a:gd name="connsiteX16" fmla="*/ 531453 w 2150426"/>
              <a:gd name="connsiteY16" fmla="*/ 39340 h 1933898"/>
              <a:gd name="connsiteX17" fmla="*/ 537695 w 2150426"/>
              <a:gd name="connsiteY17" fmla="*/ 35952 h 1933898"/>
              <a:gd name="connsiteX18" fmla="*/ 543760 w 2150426"/>
              <a:gd name="connsiteY18" fmla="*/ 32234 h 1933898"/>
              <a:gd name="connsiteX19" fmla="*/ 546274 w 2150426"/>
              <a:gd name="connsiteY19" fmla="*/ 31296 h 1933898"/>
              <a:gd name="connsiteX20" fmla="*/ 570581 w 2150426"/>
              <a:gd name="connsiteY20" fmla="*/ 18102 h 1933898"/>
              <a:gd name="connsiteX21" fmla="*/ 660243 w 2150426"/>
              <a:gd name="connsiteY21" fmla="*/ 0 h 1933898"/>
              <a:gd name="connsiteX22" fmla="*/ 1490183 w 2150426"/>
              <a:gd name="connsiteY22" fmla="*/ 0 h 1933898"/>
              <a:gd name="connsiteX23" fmla="*/ 1579845 w 2150426"/>
              <a:gd name="connsiteY23" fmla="*/ 18102 h 1933898"/>
              <a:gd name="connsiteX24" fmla="*/ 1604154 w 2150426"/>
              <a:gd name="connsiteY24" fmla="*/ 31297 h 1933898"/>
              <a:gd name="connsiteX25" fmla="*/ 1606666 w 2150426"/>
              <a:gd name="connsiteY25" fmla="*/ 32234 h 1933898"/>
              <a:gd name="connsiteX26" fmla="*/ 1612726 w 2150426"/>
              <a:gd name="connsiteY26" fmla="*/ 35949 h 1933898"/>
              <a:gd name="connsiteX27" fmla="*/ 1618973 w 2150426"/>
              <a:gd name="connsiteY27" fmla="*/ 39340 h 1933898"/>
              <a:gd name="connsiteX28" fmla="*/ 1621041 w 2150426"/>
              <a:gd name="connsiteY28" fmla="*/ 41046 h 1933898"/>
              <a:gd name="connsiteX29" fmla="*/ 1644623 w 2150426"/>
              <a:gd name="connsiteY29" fmla="*/ 55501 h 1933898"/>
              <a:gd name="connsiteX30" fmla="*/ 1705130 w 2150426"/>
              <a:gd name="connsiteY30" fmla="*/ 124100 h 1933898"/>
              <a:gd name="connsiteX31" fmla="*/ 2120100 w 2150426"/>
              <a:gd name="connsiteY31" fmla="*/ 842849 h 1933898"/>
              <a:gd name="connsiteX32" fmla="*/ 2149255 w 2150426"/>
              <a:gd name="connsiteY32" fmla="*/ 929550 h 1933898"/>
              <a:gd name="connsiteX33" fmla="*/ 2149982 w 2150426"/>
              <a:gd name="connsiteY33" fmla="*/ 957198 h 1933898"/>
              <a:gd name="connsiteX34" fmla="*/ 2150426 w 2150426"/>
              <a:gd name="connsiteY34" fmla="*/ 959843 h 1933898"/>
              <a:gd name="connsiteX35" fmla="*/ 2150239 w 2150426"/>
              <a:gd name="connsiteY35" fmla="*/ 966953 h 1933898"/>
              <a:gd name="connsiteX36" fmla="*/ 2150426 w 2150426"/>
              <a:gd name="connsiteY36" fmla="*/ 974055 h 1933898"/>
              <a:gd name="connsiteX37" fmla="*/ 2149983 w 2150426"/>
              <a:gd name="connsiteY37" fmla="*/ 976697 h 1933898"/>
              <a:gd name="connsiteX38" fmla="*/ 2149255 w 2150426"/>
              <a:gd name="connsiteY38" fmla="*/ 1004348 h 1933898"/>
              <a:gd name="connsiteX39" fmla="*/ 2120101 w 2150426"/>
              <a:gd name="connsiteY39" fmla="*/ 1091049 h 1933898"/>
              <a:gd name="connsiteX40" fmla="*/ 1705131 w 2150426"/>
              <a:gd name="connsiteY40" fmla="*/ 1809798 h 1933898"/>
              <a:gd name="connsiteX41" fmla="*/ 1644623 w 2150426"/>
              <a:gd name="connsiteY41" fmla="*/ 1878396 h 1933898"/>
              <a:gd name="connsiteX42" fmla="*/ 1621040 w 2150426"/>
              <a:gd name="connsiteY42" fmla="*/ 1892852 h 1933898"/>
              <a:gd name="connsiteX43" fmla="*/ 1618973 w 2150426"/>
              <a:gd name="connsiteY43" fmla="*/ 1894557 h 1933898"/>
              <a:gd name="connsiteX44" fmla="*/ 1612730 w 2150426"/>
              <a:gd name="connsiteY44" fmla="*/ 1897947 h 1933898"/>
              <a:gd name="connsiteX45" fmla="*/ 1606666 w 2150426"/>
              <a:gd name="connsiteY45" fmla="*/ 1901663 h 1933898"/>
              <a:gd name="connsiteX46" fmla="*/ 1604153 w 2150426"/>
              <a:gd name="connsiteY46" fmla="*/ 1902602 h 1933898"/>
              <a:gd name="connsiteX47" fmla="*/ 1579845 w 2150426"/>
              <a:gd name="connsiteY47" fmla="*/ 1915796 h 1933898"/>
              <a:gd name="connsiteX48" fmla="*/ 1490183 w 2150426"/>
              <a:gd name="connsiteY48" fmla="*/ 1933897 h 1933898"/>
              <a:gd name="connsiteX49" fmla="*/ 660243 w 2150426"/>
              <a:gd name="connsiteY49" fmla="*/ 1933898 h 1933898"/>
              <a:gd name="connsiteX50" fmla="*/ 531453 w 2150426"/>
              <a:gd name="connsiteY50" fmla="*/ 1894557 h 19338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</a:cxnLst>
            <a:rect l="l" t="t" r="r" b="b"/>
            <a:pathLst>
              <a:path w="2150426" h="1933898">
                <a:moveTo>
                  <a:pt x="531453" y="1894557"/>
                </a:moveTo>
                <a:lnTo>
                  <a:pt x="523901" y="1888327"/>
                </a:lnTo>
                <a:lnTo>
                  <a:pt x="505804" y="1878396"/>
                </a:lnTo>
                <a:cubicBezTo>
                  <a:pt x="481930" y="1860358"/>
                  <a:pt x="461198" y="1837341"/>
                  <a:pt x="445296" y="1809798"/>
                </a:cubicBezTo>
                <a:lnTo>
                  <a:pt x="30326" y="1091048"/>
                </a:lnTo>
                <a:cubicBezTo>
                  <a:pt x="14424" y="1063505"/>
                  <a:pt x="4856" y="1034042"/>
                  <a:pt x="1172" y="1004348"/>
                </a:cubicBezTo>
                <a:lnTo>
                  <a:pt x="444" y="976700"/>
                </a:lnTo>
                <a:lnTo>
                  <a:pt x="0" y="974054"/>
                </a:lnTo>
                <a:lnTo>
                  <a:pt x="187" y="966943"/>
                </a:lnTo>
                <a:lnTo>
                  <a:pt x="0" y="959843"/>
                </a:lnTo>
                <a:lnTo>
                  <a:pt x="444" y="957201"/>
                </a:lnTo>
                <a:lnTo>
                  <a:pt x="1172" y="929549"/>
                </a:lnTo>
                <a:cubicBezTo>
                  <a:pt x="4856" y="899855"/>
                  <a:pt x="14423" y="870392"/>
                  <a:pt x="30326" y="842849"/>
                </a:cubicBezTo>
                <a:lnTo>
                  <a:pt x="445296" y="124100"/>
                </a:lnTo>
                <a:cubicBezTo>
                  <a:pt x="461198" y="96556"/>
                  <a:pt x="481929" y="73539"/>
                  <a:pt x="505804" y="55501"/>
                </a:cubicBezTo>
                <a:lnTo>
                  <a:pt x="529387" y="41045"/>
                </a:lnTo>
                <a:lnTo>
                  <a:pt x="531453" y="39340"/>
                </a:lnTo>
                <a:lnTo>
                  <a:pt x="537695" y="35952"/>
                </a:lnTo>
                <a:lnTo>
                  <a:pt x="543760" y="32234"/>
                </a:lnTo>
                <a:lnTo>
                  <a:pt x="546274" y="31296"/>
                </a:lnTo>
                <a:lnTo>
                  <a:pt x="570581" y="18102"/>
                </a:lnTo>
                <a:cubicBezTo>
                  <a:pt x="598139" y="6446"/>
                  <a:pt x="628439" y="0"/>
                  <a:pt x="660243" y="0"/>
                </a:cubicBezTo>
                <a:lnTo>
                  <a:pt x="1490183" y="0"/>
                </a:lnTo>
                <a:cubicBezTo>
                  <a:pt x="1521987" y="0"/>
                  <a:pt x="1552286" y="6446"/>
                  <a:pt x="1579845" y="18102"/>
                </a:cubicBezTo>
                <a:lnTo>
                  <a:pt x="1604154" y="31297"/>
                </a:lnTo>
                <a:lnTo>
                  <a:pt x="1606666" y="32234"/>
                </a:lnTo>
                <a:lnTo>
                  <a:pt x="1612726" y="35949"/>
                </a:lnTo>
                <a:lnTo>
                  <a:pt x="1618973" y="39340"/>
                </a:lnTo>
                <a:lnTo>
                  <a:pt x="1621041" y="41046"/>
                </a:lnTo>
                <a:lnTo>
                  <a:pt x="1644623" y="55501"/>
                </a:lnTo>
                <a:cubicBezTo>
                  <a:pt x="1668496" y="73539"/>
                  <a:pt x="1689228" y="96557"/>
                  <a:pt x="1705130" y="124100"/>
                </a:cubicBezTo>
                <a:lnTo>
                  <a:pt x="2120100" y="842849"/>
                </a:lnTo>
                <a:cubicBezTo>
                  <a:pt x="2136003" y="870393"/>
                  <a:pt x="2145570" y="899855"/>
                  <a:pt x="2149255" y="929550"/>
                </a:cubicBezTo>
                <a:lnTo>
                  <a:pt x="2149982" y="957198"/>
                </a:lnTo>
                <a:lnTo>
                  <a:pt x="2150426" y="959843"/>
                </a:lnTo>
                <a:lnTo>
                  <a:pt x="2150239" y="966953"/>
                </a:lnTo>
                <a:lnTo>
                  <a:pt x="2150426" y="974055"/>
                </a:lnTo>
                <a:lnTo>
                  <a:pt x="2149983" y="976697"/>
                </a:lnTo>
                <a:lnTo>
                  <a:pt x="2149255" y="1004348"/>
                </a:lnTo>
                <a:cubicBezTo>
                  <a:pt x="2145570" y="1034043"/>
                  <a:pt x="2136003" y="1063505"/>
                  <a:pt x="2120101" y="1091049"/>
                </a:cubicBezTo>
                <a:lnTo>
                  <a:pt x="1705131" y="1809798"/>
                </a:lnTo>
                <a:cubicBezTo>
                  <a:pt x="1689228" y="1837341"/>
                  <a:pt x="1668497" y="1860358"/>
                  <a:pt x="1644623" y="1878396"/>
                </a:cubicBezTo>
                <a:lnTo>
                  <a:pt x="1621040" y="1892852"/>
                </a:lnTo>
                <a:lnTo>
                  <a:pt x="1618973" y="1894557"/>
                </a:lnTo>
                <a:lnTo>
                  <a:pt x="1612730" y="1897947"/>
                </a:lnTo>
                <a:lnTo>
                  <a:pt x="1606666" y="1901663"/>
                </a:lnTo>
                <a:lnTo>
                  <a:pt x="1604153" y="1902602"/>
                </a:lnTo>
                <a:lnTo>
                  <a:pt x="1579845" y="1915796"/>
                </a:lnTo>
                <a:cubicBezTo>
                  <a:pt x="1552287" y="1927452"/>
                  <a:pt x="1521988" y="1933897"/>
                  <a:pt x="1490183" y="1933897"/>
                </a:cubicBezTo>
                <a:lnTo>
                  <a:pt x="660243" y="1933898"/>
                </a:lnTo>
                <a:cubicBezTo>
                  <a:pt x="612537" y="1933898"/>
                  <a:pt x="568217" y="1919395"/>
                  <a:pt x="531453" y="1894557"/>
                </a:cubicBezTo>
                <a:close/>
              </a:path>
            </a:pathLst>
          </a:custGeom>
          <a:noFill/>
          <a:ln w="25400">
            <a:solidFill>
              <a:srgbClr val="57718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</p:txBody>
      </p:sp>
      <p:sp>
        <p:nvSpPr>
          <p:cNvPr id="43" name="TextBox 6">
            <a:extLst>
              <a:ext uri="{FF2B5EF4-FFF2-40B4-BE49-F238E27FC236}">
                <a16:creationId xmlns:a16="http://schemas.microsoft.com/office/drawing/2014/main" id="{7DCCB028-5DB7-FCDD-8BA0-E1A476609E8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1448736" y="2171430"/>
            <a:ext cx="7432813" cy="5156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algn="ctr">
              <a:lnSpc>
                <a:spcPts val="3518"/>
              </a:lnSpc>
            </a:pPr>
            <a:r>
              <a:rPr lang="en-US" altLang="zh-CN" sz="2400" dirty="0">
                <a:solidFill>
                  <a:srgbClr val="02022B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思源黑体"/>
              </a:rPr>
              <a:t>Speed Build</a:t>
            </a:r>
          </a:p>
        </p:txBody>
      </p:sp>
      <p:cxnSp>
        <p:nvCxnSpPr>
          <p:cNvPr id="44" name="直接连接符 43">
            <a:extLst>
              <a:ext uri="{FF2B5EF4-FFF2-40B4-BE49-F238E27FC236}">
                <a16:creationId xmlns:a16="http://schemas.microsoft.com/office/drawing/2014/main" id="{D25C6D14-A61A-CA88-2360-F897A5A4CE37}"/>
              </a:ext>
            </a:extLst>
          </p:cNvPr>
          <p:cNvCxnSpPr/>
          <p:nvPr/>
        </p:nvCxnSpPr>
        <p:spPr>
          <a:xfrm>
            <a:off x="2120251" y="2790986"/>
            <a:ext cx="0" cy="1970239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直接连接符 44">
            <a:extLst>
              <a:ext uri="{FF2B5EF4-FFF2-40B4-BE49-F238E27FC236}">
                <a16:creationId xmlns:a16="http://schemas.microsoft.com/office/drawing/2014/main" id="{84D8FEF2-CB20-410A-482C-5F506C7C1FE3}"/>
              </a:ext>
            </a:extLst>
          </p:cNvPr>
          <p:cNvCxnSpPr/>
          <p:nvPr/>
        </p:nvCxnSpPr>
        <p:spPr>
          <a:xfrm>
            <a:off x="242927" y="2790986"/>
            <a:ext cx="1877325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直接连接符 45">
            <a:extLst>
              <a:ext uri="{FF2B5EF4-FFF2-40B4-BE49-F238E27FC236}">
                <a16:creationId xmlns:a16="http://schemas.microsoft.com/office/drawing/2014/main" id="{70E001B8-5D3B-2047-F3FD-D7D9A3E9C137}"/>
              </a:ext>
            </a:extLst>
          </p:cNvPr>
          <p:cNvCxnSpPr/>
          <p:nvPr/>
        </p:nvCxnSpPr>
        <p:spPr>
          <a:xfrm>
            <a:off x="2120251" y="2790986"/>
            <a:ext cx="1877325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直接连接符 46">
            <a:extLst>
              <a:ext uri="{FF2B5EF4-FFF2-40B4-BE49-F238E27FC236}">
                <a16:creationId xmlns:a16="http://schemas.microsoft.com/office/drawing/2014/main" id="{85596B16-4657-8D32-A057-003D37DBCBF8}"/>
              </a:ext>
            </a:extLst>
          </p:cNvPr>
          <p:cNvCxnSpPr/>
          <p:nvPr/>
        </p:nvCxnSpPr>
        <p:spPr>
          <a:xfrm>
            <a:off x="7794217" y="2790986"/>
            <a:ext cx="0" cy="1970239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直接连接符 47">
            <a:extLst>
              <a:ext uri="{FF2B5EF4-FFF2-40B4-BE49-F238E27FC236}">
                <a16:creationId xmlns:a16="http://schemas.microsoft.com/office/drawing/2014/main" id="{97E21BF5-0D37-3F7E-8952-8A23D7681372}"/>
              </a:ext>
            </a:extLst>
          </p:cNvPr>
          <p:cNvCxnSpPr/>
          <p:nvPr/>
        </p:nvCxnSpPr>
        <p:spPr>
          <a:xfrm>
            <a:off x="5916892" y="2790986"/>
            <a:ext cx="1877325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直接连接符 48">
            <a:extLst>
              <a:ext uri="{FF2B5EF4-FFF2-40B4-BE49-F238E27FC236}">
                <a16:creationId xmlns:a16="http://schemas.microsoft.com/office/drawing/2014/main" id="{BC55EAA9-1EA4-2208-A74E-BEA9D3475131}"/>
              </a:ext>
            </a:extLst>
          </p:cNvPr>
          <p:cNvCxnSpPr/>
          <p:nvPr/>
        </p:nvCxnSpPr>
        <p:spPr>
          <a:xfrm>
            <a:off x="7794217" y="2790986"/>
            <a:ext cx="1877325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直接连接符 49">
            <a:extLst>
              <a:ext uri="{FF2B5EF4-FFF2-40B4-BE49-F238E27FC236}">
                <a16:creationId xmlns:a16="http://schemas.microsoft.com/office/drawing/2014/main" id="{02879264-FCC1-0351-41C2-8B50DF803D52}"/>
              </a:ext>
            </a:extLst>
          </p:cNvPr>
          <p:cNvCxnSpPr/>
          <p:nvPr/>
        </p:nvCxnSpPr>
        <p:spPr>
          <a:xfrm>
            <a:off x="5011614" y="6269778"/>
            <a:ext cx="0" cy="1970239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直接连接符 51">
            <a:extLst>
              <a:ext uri="{FF2B5EF4-FFF2-40B4-BE49-F238E27FC236}">
                <a16:creationId xmlns:a16="http://schemas.microsoft.com/office/drawing/2014/main" id="{EEF59640-BD9B-1671-9F9D-ACF6716EEB8B}"/>
              </a:ext>
            </a:extLst>
          </p:cNvPr>
          <p:cNvCxnSpPr/>
          <p:nvPr/>
        </p:nvCxnSpPr>
        <p:spPr>
          <a:xfrm>
            <a:off x="5011614" y="8284753"/>
            <a:ext cx="1877325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直接连接符 52">
            <a:extLst>
              <a:ext uri="{FF2B5EF4-FFF2-40B4-BE49-F238E27FC236}">
                <a16:creationId xmlns:a16="http://schemas.microsoft.com/office/drawing/2014/main" id="{3962D0B9-2472-74C3-F43F-59D4BCFA936F}"/>
              </a:ext>
            </a:extLst>
          </p:cNvPr>
          <p:cNvCxnSpPr/>
          <p:nvPr/>
        </p:nvCxnSpPr>
        <p:spPr>
          <a:xfrm>
            <a:off x="10654497" y="6269778"/>
            <a:ext cx="0" cy="1970239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直接连接符 53">
            <a:extLst>
              <a:ext uri="{FF2B5EF4-FFF2-40B4-BE49-F238E27FC236}">
                <a16:creationId xmlns:a16="http://schemas.microsoft.com/office/drawing/2014/main" id="{1564F77A-AAFC-EE20-C3BA-BDD5F60D6D7B}"/>
              </a:ext>
            </a:extLst>
          </p:cNvPr>
          <p:cNvCxnSpPr/>
          <p:nvPr/>
        </p:nvCxnSpPr>
        <p:spPr>
          <a:xfrm>
            <a:off x="8938212" y="8284753"/>
            <a:ext cx="1877325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直接连接符 54">
            <a:extLst>
              <a:ext uri="{FF2B5EF4-FFF2-40B4-BE49-F238E27FC236}">
                <a16:creationId xmlns:a16="http://schemas.microsoft.com/office/drawing/2014/main" id="{8D9F8A1A-9E31-2037-CEE4-EB453841A1FD}"/>
              </a:ext>
            </a:extLst>
          </p:cNvPr>
          <p:cNvCxnSpPr/>
          <p:nvPr/>
        </p:nvCxnSpPr>
        <p:spPr>
          <a:xfrm>
            <a:off x="10654497" y="8284753"/>
            <a:ext cx="1877325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直接连接符 55">
            <a:extLst>
              <a:ext uri="{FF2B5EF4-FFF2-40B4-BE49-F238E27FC236}">
                <a16:creationId xmlns:a16="http://schemas.microsoft.com/office/drawing/2014/main" id="{DC6C2AB6-165D-EB8E-ACD9-E0E06F0FF067}"/>
              </a:ext>
            </a:extLst>
          </p:cNvPr>
          <p:cNvCxnSpPr/>
          <p:nvPr/>
        </p:nvCxnSpPr>
        <p:spPr>
          <a:xfrm>
            <a:off x="13486014" y="2790986"/>
            <a:ext cx="0" cy="1970239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直接连接符 56">
            <a:extLst>
              <a:ext uri="{FF2B5EF4-FFF2-40B4-BE49-F238E27FC236}">
                <a16:creationId xmlns:a16="http://schemas.microsoft.com/office/drawing/2014/main" id="{F898DC31-440D-C0AC-6BFD-26A093F0DE70}"/>
              </a:ext>
            </a:extLst>
          </p:cNvPr>
          <p:cNvCxnSpPr/>
          <p:nvPr/>
        </p:nvCxnSpPr>
        <p:spPr>
          <a:xfrm>
            <a:off x="11608689" y="2790986"/>
            <a:ext cx="1877325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直接连接符 57">
            <a:extLst>
              <a:ext uri="{FF2B5EF4-FFF2-40B4-BE49-F238E27FC236}">
                <a16:creationId xmlns:a16="http://schemas.microsoft.com/office/drawing/2014/main" id="{9E943426-3D8E-43BB-5D4A-F3D411A67A81}"/>
              </a:ext>
            </a:extLst>
          </p:cNvPr>
          <p:cNvCxnSpPr/>
          <p:nvPr/>
        </p:nvCxnSpPr>
        <p:spPr>
          <a:xfrm>
            <a:off x="13486014" y="2790986"/>
            <a:ext cx="1877325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6" name="TextBox 6">
            <a:extLst>
              <a:ext uri="{FF2B5EF4-FFF2-40B4-BE49-F238E27FC236}">
                <a16:creationId xmlns:a16="http://schemas.microsoft.com/office/drawing/2014/main" id="{D0F2E943-DC4C-58C9-45F1-D1309AAE511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478000" y="8298933"/>
            <a:ext cx="4068061" cy="5945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2400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Clawbot with Sensors</a:t>
            </a:r>
          </a:p>
        </p:txBody>
      </p:sp>
      <p:sp>
        <p:nvSpPr>
          <p:cNvPr id="158" name="任意多边形 9">
            <a:extLst>
              <a:ext uri="{FF2B5EF4-FFF2-40B4-BE49-F238E27FC236}">
                <a16:creationId xmlns:a16="http://schemas.microsoft.com/office/drawing/2014/main" id="{BEC598DF-D2A1-F676-B45D-92DB11C13C1F}"/>
              </a:ext>
            </a:extLst>
          </p:cNvPr>
          <p:cNvSpPr/>
          <p:nvPr/>
        </p:nvSpPr>
        <p:spPr>
          <a:xfrm>
            <a:off x="14407455" y="3191704"/>
            <a:ext cx="3431278" cy="3085784"/>
          </a:xfrm>
          <a:custGeom>
            <a:avLst/>
            <a:gdLst>
              <a:gd name="connsiteX0" fmla="*/ 531453 w 2150426"/>
              <a:gd name="connsiteY0" fmla="*/ 1894557 h 1933898"/>
              <a:gd name="connsiteX1" fmla="*/ 523901 w 2150426"/>
              <a:gd name="connsiteY1" fmla="*/ 1888327 h 1933898"/>
              <a:gd name="connsiteX2" fmla="*/ 505804 w 2150426"/>
              <a:gd name="connsiteY2" fmla="*/ 1878396 h 1933898"/>
              <a:gd name="connsiteX3" fmla="*/ 445296 w 2150426"/>
              <a:gd name="connsiteY3" fmla="*/ 1809798 h 1933898"/>
              <a:gd name="connsiteX4" fmla="*/ 30326 w 2150426"/>
              <a:gd name="connsiteY4" fmla="*/ 1091048 h 1933898"/>
              <a:gd name="connsiteX5" fmla="*/ 1172 w 2150426"/>
              <a:gd name="connsiteY5" fmla="*/ 1004348 h 1933898"/>
              <a:gd name="connsiteX6" fmla="*/ 444 w 2150426"/>
              <a:gd name="connsiteY6" fmla="*/ 976700 h 1933898"/>
              <a:gd name="connsiteX7" fmla="*/ 0 w 2150426"/>
              <a:gd name="connsiteY7" fmla="*/ 974054 h 1933898"/>
              <a:gd name="connsiteX8" fmla="*/ 187 w 2150426"/>
              <a:gd name="connsiteY8" fmla="*/ 966943 h 1933898"/>
              <a:gd name="connsiteX9" fmla="*/ 0 w 2150426"/>
              <a:gd name="connsiteY9" fmla="*/ 959843 h 1933898"/>
              <a:gd name="connsiteX10" fmla="*/ 444 w 2150426"/>
              <a:gd name="connsiteY10" fmla="*/ 957201 h 1933898"/>
              <a:gd name="connsiteX11" fmla="*/ 1172 w 2150426"/>
              <a:gd name="connsiteY11" fmla="*/ 929549 h 1933898"/>
              <a:gd name="connsiteX12" fmla="*/ 30326 w 2150426"/>
              <a:gd name="connsiteY12" fmla="*/ 842849 h 1933898"/>
              <a:gd name="connsiteX13" fmla="*/ 445296 w 2150426"/>
              <a:gd name="connsiteY13" fmla="*/ 124100 h 1933898"/>
              <a:gd name="connsiteX14" fmla="*/ 505804 w 2150426"/>
              <a:gd name="connsiteY14" fmla="*/ 55501 h 1933898"/>
              <a:gd name="connsiteX15" fmla="*/ 529387 w 2150426"/>
              <a:gd name="connsiteY15" fmla="*/ 41045 h 1933898"/>
              <a:gd name="connsiteX16" fmla="*/ 531453 w 2150426"/>
              <a:gd name="connsiteY16" fmla="*/ 39340 h 1933898"/>
              <a:gd name="connsiteX17" fmla="*/ 537695 w 2150426"/>
              <a:gd name="connsiteY17" fmla="*/ 35952 h 1933898"/>
              <a:gd name="connsiteX18" fmla="*/ 543760 w 2150426"/>
              <a:gd name="connsiteY18" fmla="*/ 32234 h 1933898"/>
              <a:gd name="connsiteX19" fmla="*/ 546274 w 2150426"/>
              <a:gd name="connsiteY19" fmla="*/ 31296 h 1933898"/>
              <a:gd name="connsiteX20" fmla="*/ 570581 w 2150426"/>
              <a:gd name="connsiteY20" fmla="*/ 18102 h 1933898"/>
              <a:gd name="connsiteX21" fmla="*/ 660243 w 2150426"/>
              <a:gd name="connsiteY21" fmla="*/ 0 h 1933898"/>
              <a:gd name="connsiteX22" fmla="*/ 1490183 w 2150426"/>
              <a:gd name="connsiteY22" fmla="*/ 0 h 1933898"/>
              <a:gd name="connsiteX23" fmla="*/ 1579845 w 2150426"/>
              <a:gd name="connsiteY23" fmla="*/ 18102 h 1933898"/>
              <a:gd name="connsiteX24" fmla="*/ 1604154 w 2150426"/>
              <a:gd name="connsiteY24" fmla="*/ 31297 h 1933898"/>
              <a:gd name="connsiteX25" fmla="*/ 1606666 w 2150426"/>
              <a:gd name="connsiteY25" fmla="*/ 32234 h 1933898"/>
              <a:gd name="connsiteX26" fmla="*/ 1612726 w 2150426"/>
              <a:gd name="connsiteY26" fmla="*/ 35949 h 1933898"/>
              <a:gd name="connsiteX27" fmla="*/ 1618973 w 2150426"/>
              <a:gd name="connsiteY27" fmla="*/ 39340 h 1933898"/>
              <a:gd name="connsiteX28" fmla="*/ 1621041 w 2150426"/>
              <a:gd name="connsiteY28" fmla="*/ 41046 h 1933898"/>
              <a:gd name="connsiteX29" fmla="*/ 1644623 w 2150426"/>
              <a:gd name="connsiteY29" fmla="*/ 55501 h 1933898"/>
              <a:gd name="connsiteX30" fmla="*/ 1705130 w 2150426"/>
              <a:gd name="connsiteY30" fmla="*/ 124100 h 1933898"/>
              <a:gd name="connsiteX31" fmla="*/ 2120100 w 2150426"/>
              <a:gd name="connsiteY31" fmla="*/ 842849 h 1933898"/>
              <a:gd name="connsiteX32" fmla="*/ 2149255 w 2150426"/>
              <a:gd name="connsiteY32" fmla="*/ 929550 h 1933898"/>
              <a:gd name="connsiteX33" fmla="*/ 2149982 w 2150426"/>
              <a:gd name="connsiteY33" fmla="*/ 957198 h 1933898"/>
              <a:gd name="connsiteX34" fmla="*/ 2150426 w 2150426"/>
              <a:gd name="connsiteY34" fmla="*/ 959843 h 1933898"/>
              <a:gd name="connsiteX35" fmla="*/ 2150239 w 2150426"/>
              <a:gd name="connsiteY35" fmla="*/ 966953 h 1933898"/>
              <a:gd name="connsiteX36" fmla="*/ 2150426 w 2150426"/>
              <a:gd name="connsiteY36" fmla="*/ 974055 h 1933898"/>
              <a:gd name="connsiteX37" fmla="*/ 2149983 w 2150426"/>
              <a:gd name="connsiteY37" fmla="*/ 976697 h 1933898"/>
              <a:gd name="connsiteX38" fmla="*/ 2149255 w 2150426"/>
              <a:gd name="connsiteY38" fmla="*/ 1004348 h 1933898"/>
              <a:gd name="connsiteX39" fmla="*/ 2120101 w 2150426"/>
              <a:gd name="connsiteY39" fmla="*/ 1091049 h 1933898"/>
              <a:gd name="connsiteX40" fmla="*/ 1705131 w 2150426"/>
              <a:gd name="connsiteY40" fmla="*/ 1809798 h 1933898"/>
              <a:gd name="connsiteX41" fmla="*/ 1644623 w 2150426"/>
              <a:gd name="connsiteY41" fmla="*/ 1878396 h 1933898"/>
              <a:gd name="connsiteX42" fmla="*/ 1621040 w 2150426"/>
              <a:gd name="connsiteY42" fmla="*/ 1892852 h 1933898"/>
              <a:gd name="connsiteX43" fmla="*/ 1618973 w 2150426"/>
              <a:gd name="connsiteY43" fmla="*/ 1894557 h 1933898"/>
              <a:gd name="connsiteX44" fmla="*/ 1612730 w 2150426"/>
              <a:gd name="connsiteY44" fmla="*/ 1897947 h 1933898"/>
              <a:gd name="connsiteX45" fmla="*/ 1606666 w 2150426"/>
              <a:gd name="connsiteY45" fmla="*/ 1901663 h 1933898"/>
              <a:gd name="connsiteX46" fmla="*/ 1604153 w 2150426"/>
              <a:gd name="connsiteY46" fmla="*/ 1902602 h 1933898"/>
              <a:gd name="connsiteX47" fmla="*/ 1579845 w 2150426"/>
              <a:gd name="connsiteY47" fmla="*/ 1915796 h 1933898"/>
              <a:gd name="connsiteX48" fmla="*/ 1490183 w 2150426"/>
              <a:gd name="connsiteY48" fmla="*/ 1933897 h 1933898"/>
              <a:gd name="connsiteX49" fmla="*/ 660243 w 2150426"/>
              <a:gd name="connsiteY49" fmla="*/ 1933898 h 1933898"/>
              <a:gd name="connsiteX50" fmla="*/ 531453 w 2150426"/>
              <a:gd name="connsiteY50" fmla="*/ 1894557 h 19338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</a:cxnLst>
            <a:rect l="l" t="t" r="r" b="b"/>
            <a:pathLst>
              <a:path w="2150426" h="1933898">
                <a:moveTo>
                  <a:pt x="531453" y="1894557"/>
                </a:moveTo>
                <a:lnTo>
                  <a:pt x="523901" y="1888327"/>
                </a:lnTo>
                <a:lnTo>
                  <a:pt x="505804" y="1878396"/>
                </a:lnTo>
                <a:cubicBezTo>
                  <a:pt x="481930" y="1860358"/>
                  <a:pt x="461198" y="1837341"/>
                  <a:pt x="445296" y="1809798"/>
                </a:cubicBezTo>
                <a:lnTo>
                  <a:pt x="30326" y="1091048"/>
                </a:lnTo>
                <a:cubicBezTo>
                  <a:pt x="14424" y="1063505"/>
                  <a:pt x="4856" y="1034042"/>
                  <a:pt x="1172" y="1004348"/>
                </a:cubicBezTo>
                <a:lnTo>
                  <a:pt x="444" y="976700"/>
                </a:lnTo>
                <a:lnTo>
                  <a:pt x="0" y="974054"/>
                </a:lnTo>
                <a:lnTo>
                  <a:pt x="187" y="966943"/>
                </a:lnTo>
                <a:lnTo>
                  <a:pt x="0" y="959843"/>
                </a:lnTo>
                <a:lnTo>
                  <a:pt x="444" y="957201"/>
                </a:lnTo>
                <a:lnTo>
                  <a:pt x="1172" y="929549"/>
                </a:lnTo>
                <a:cubicBezTo>
                  <a:pt x="4856" y="899855"/>
                  <a:pt x="14423" y="870392"/>
                  <a:pt x="30326" y="842849"/>
                </a:cubicBezTo>
                <a:lnTo>
                  <a:pt x="445296" y="124100"/>
                </a:lnTo>
                <a:cubicBezTo>
                  <a:pt x="461198" y="96556"/>
                  <a:pt x="481929" y="73539"/>
                  <a:pt x="505804" y="55501"/>
                </a:cubicBezTo>
                <a:lnTo>
                  <a:pt x="529387" y="41045"/>
                </a:lnTo>
                <a:lnTo>
                  <a:pt x="531453" y="39340"/>
                </a:lnTo>
                <a:lnTo>
                  <a:pt x="537695" y="35952"/>
                </a:lnTo>
                <a:lnTo>
                  <a:pt x="543760" y="32234"/>
                </a:lnTo>
                <a:lnTo>
                  <a:pt x="546274" y="31296"/>
                </a:lnTo>
                <a:lnTo>
                  <a:pt x="570581" y="18102"/>
                </a:lnTo>
                <a:cubicBezTo>
                  <a:pt x="598139" y="6446"/>
                  <a:pt x="628439" y="0"/>
                  <a:pt x="660243" y="0"/>
                </a:cubicBezTo>
                <a:lnTo>
                  <a:pt x="1490183" y="0"/>
                </a:lnTo>
                <a:cubicBezTo>
                  <a:pt x="1521987" y="0"/>
                  <a:pt x="1552286" y="6446"/>
                  <a:pt x="1579845" y="18102"/>
                </a:cubicBezTo>
                <a:lnTo>
                  <a:pt x="1604154" y="31297"/>
                </a:lnTo>
                <a:lnTo>
                  <a:pt x="1606666" y="32234"/>
                </a:lnTo>
                <a:lnTo>
                  <a:pt x="1612726" y="35949"/>
                </a:lnTo>
                <a:lnTo>
                  <a:pt x="1618973" y="39340"/>
                </a:lnTo>
                <a:lnTo>
                  <a:pt x="1621041" y="41046"/>
                </a:lnTo>
                <a:lnTo>
                  <a:pt x="1644623" y="55501"/>
                </a:lnTo>
                <a:cubicBezTo>
                  <a:pt x="1668496" y="73539"/>
                  <a:pt x="1689228" y="96557"/>
                  <a:pt x="1705130" y="124100"/>
                </a:cubicBezTo>
                <a:lnTo>
                  <a:pt x="2120100" y="842849"/>
                </a:lnTo>
                <a:cubicBezTo>
                  <a:pt x="2136003" y="870393"/>
                  <a:pt x="2145570" y="899855"/>
                  <a:pt x="2149255" y="929550"/>
                </a:cubicBezTo>
                <a:lnTo>
                  <a:pt x="2149982" y="957198"/>
                </a:lnTo>
                <a:lnTo>
                  <a:pt x="2150426" y="959843"/>
                </a:lnTo>
                <a:lnTo>
                  <a:pt x="2150239" y="966953"/>
                </a:lnTo>
                <a:lnTo>
                  <a:pt x="2150426" y="974055"/>
                </a:lnTo>
                <a:lnTo>
                  <a:pt x="2149983" y="976697"/>
                </a:lnTo>
                <a:lnTo>
                  <a:pt x="2149255" y="1004348"/>
                </a:lnTo>
                <a:cubicBezTo>
                  <a:pt x="2145570" y="1034043"/>
                  <a:pt x="2136003" y="1063505"/>
                  <a:pt x="2120101" y="1091049"/>
                </a:cubicBezTo>
                <a:lnTo>
                  <a:pt x="1705131" y="1809798"/>
                </a:lnTo>
                <a:cubicBezTo>
                  <a:pt x="1689228" y="1837341"/>
                  <a:pt x="1668497" y="1860358"/>
                  <a:pt x="1644623" y="1878396"/>
                </a:cubicBezTo>
                <a:lnTo>
                  <a:pt x="1621040" y="1892852"/>
                </a:lnTo>
                <a:lnTo>
                  <a:pt x="1618973" y="1894557"/>
                </a:lnTo>
                <a:lnTo>
                  <a:pt x="1612730" y="1897947"/>
                </a:lnTo>
                <a:lnTo>
                  <a:pt x="1606666" y="1901663"/>
                </a:lnTo>
                <a:lnTo>
                  <a:pt x="1604153" y="1902602"/>
                </a:lnTo>
                <a:lnTo>
                  <a:pt x="1579845" y="1915796"/>
                </a:lnTo>
                <a:cubicBezTo>
                  <a:pt x="1552287" y="1927452"/>
                  <a:pt x="1521988" y="1933897"/>
                  <a:pt x="1490183" y="1933897"/>
                </a:cubicBezTo>
                <a:lnTo>
                  <a:pt x="660243" y="1933898"/>
                </a:lnTo>
                <a:cubicBezTo>
                  <a:pt x="612537" y="1933898"/>
                  <a:pt x="568217" y="1919395"/>
                  <a:pt x="531453" y="1894557"/>
                </a:cubicBezTo>
                <a:close/>
              </a:path>
            </a:pathLst>
          </a:custGeom>
          <a:noFill/>
          <a:ln w="25400">
            <a:solidFill>
              <a:srgbClr val="57718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</p:txBody>
      </p:sp>
      <p:cxnSp>
        <p:nvCxnSpPr>
          <p:cNvPr id="132" name="直接连接符 131">
            <a:extLst>
              <a:ext uri="{FF2B5EF4-FFF2-40B4-BE49-F238E27FC236}">
                <a16:creationId xmlns:a16="http://schemas.microsoft.com/office/drawing/2014/main" id="{29517145-9D81-AFF8-C00C-9C36EED3834D}"/>
              </a:ext>
            </a:extLst>
          </p:cNvPr>
          <p:cNvCxnSpPr/>
          <p:nvPr/>
        </p:nvCxnSpPr>
        <p:spPr>
          <a:xfrm>
            <a:off x="16095207" y="6322224"/>
            <a:ext cx="0" cy="1970239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3" name="直接连接符 132">
            <a:extLst>
              <a:ext uri="{FF2B5EF4-FFF2-40B4-BE49-F238E27FC236}">
                <a16:creationId xmlns:a16="http://schemas.microsoft.com/office/drawing/2014/main" id="{383BB09E-87B6-0278-0F1A-7C352B3464E7}"/>
              </a:ext>
            </a:extLst>
          </p:cNvPr>
          <p:cNvCxnSpPr/>
          <p:nvPr/>
        </p:nvCxnSpPr>
        <p:spPr>
          <a:xfrm>
            <a:off x="14217882" y="8337199"/>
            <a:ext cx="1877325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4" name="直接连接符 133">
            <a:extLst>
              <a:ext uri="{FF2B5EF4-FFF2-40B4-BE49-F238E27FC236}">
                <a16:creationId xmlns:a16="http://schemas.microsoft.com/office/drawing/2014/main" id="{619899CD-17BA-FBC5-A234-EB9F1970B35C}"/>
              </a:ext>
            </a:extLst>
          </p:cNvPr>
          <p:cNvCxnSpPr/>
          <p:nvPr/>
        </p:nvCxnSpPr>
        <p:spPr>
          <a:xfrm>
            <a:off x="16095207" y="8337199"/>
            <a:ext cx="1877325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6" name="直接连接符 185">
            <a:extLst>
              <a:ext uri="{FF2B5EF4-FFF2-40B4-BE49-F238E27FC236}">
                <a16:creationId xmlns:a16="http://schemas.microsoft.com/office/drawing/2014/main" id="{D2E6F209-3ADD-2784-2401-64E50F27D497}"/>
              </a:ext>
            </a:extLst>
          </p:cNvPr>
          <p:cNvCxnSpPr/>
          <p:nvPr/>
        </p:nvCxnSpPr>
        <p:spPr>
          <a:xfrm>
            <a:off x="3222597" y="8251818"/>
            <a:ext cx="1762056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87" name="图片 186" descr="图片包含 游戏机, 乐高, 玩具, 空气&#10;&#10;AI 生成的内容可能不正确。">
            <a:extLst>
              <a:ext uri="{FF2B5EF4-FFF2-40B4-BE49-F238E27FC236}">
                <a16:creationId xmlns:a16="http://schemas.microsoft.com/office/drawing/2014/main" id="{9BE3A008-6D71-51B1-0C47-420AA1A818E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3328" y="4484295"/>
            <a:ext cx="3213306" cy="32702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88" name="图片 187" descr="图片包含 游戏机, 乐高, 桌子, 显示器&#10;&#10;AI 生成的内容可能不正确。">
            <a:extLst>
              <a:ext uri="{FF2B5EF4-FFF2-40B4-BE49-F238E27FC236}">
                <a16:creationId xmlns:a16="http://schemas.microsoft.com/office/drawing/2014/main" id="{35BAC168-EF94-4DF3-F96D-C3F5AFA4107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9335" y="2928703"/>
            <a:ext cx="3163904" cy="320128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89" name="图片 188" descr="图片包含 游戏机, 乐高&#10;&#10;AI 生成的内容可能不正确。">
            <a:extLst>
              <a:ext uri="{FF2B5EF4-FFF2-40B4-BE49-F238E27FC236}">
                <a16:creationId xmlns:a16="http://schemas.microsoft.com/office/drawing/2014/main" id="{FF602D41-2B0A-8FCB-DAC6-6CF9D5EDC71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6452" y="4713860"/>
            <a:ext cx="3059477" cy="293638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90" name="图片 189">
            <a:extLst>
              <a:ext uri="{FF2B5EF4-FFF2-40B4-BE49-F238E27FC236}">
                <a16:creationId xmlns:a16="http://schemas.microsoft.com/office/drawing/2014/main" id="{D0763E45-25D3-BAA6-AF85-FAC9A5952D42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4906165" y="3048885"/>
            <a:ext cx="3101709" cy="307053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91" name="图片 190" descr="乐高玩具&#10;&#10;AI 生成的内容可能不正确。">
            <a:extLst>
              <a:ext uri="{FF2B5EF4-FFF2-40B4-BE49-F238E27FC236}">
                <a16:creationId xmlns:a16="http://schemas.microsoft.com/office/drawing/2014/main" id="{FA595E85-7825-08E2-EE4B-B77C8524A3AB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47224" y="4682150"/>
            <a:ext cx="3017069" cy="307053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92" name="图片 191" descr="图片包含 乐高, 男人, 板子, 骑&#10;&#10;AI 生成的内容可能不正确。">
            <a:extLst>
              <a:ext uri="{FF2B5EF4-FFF2-40B4-BE49-F238E27FC236}">
                <a16:creationId xmlns:a16="http://schemas.microsoft.com/office/drawing/2014/main" id="{4643B760-1C45-58E2-2355-2EB8C962E220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66182" y="2696041"/>
            <a:ext cx="3602599" cy="366660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93" name="TextBox 21">
            <a:extLst>
              <a:ext uri="{FF2B5EF4-FFF2-40B4-BE49-F238E27FC236}">
                <a16:creationId xmlns:a16="http://schemas.microsoft.com/office/drawing/2014/main" id="{054BD5D9-B914-6E49-9CDA-78A75E8C4E78}"/>
              </a:ext>
            </a:extLst>
          </p:cNvPr>
          <p:cNvSpPr txBox="1"/>
          <p:nvPr/>
        </p:nvSpPr>
        <p:spPr>
          <a:xfrm>
            <a:off x="7319042" y="410680"/>
            <a:ext cx="4480112" cy="93564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7699"/>
              </a:lnSpc>
            </a:pPr>
            <a:r>
              <a:rPr lang="zh-CN" altLang="en-US" sz="4800" b="1" dirty="0">
                <a:latin typeface="阿里巴巴普惠体 Medium" panose="00020600040101010101" pitchFamily="18" charset="-122"/>
                <a:ea typeface="阿里巴巴普惠体 Medium" panose="00020600040101010101" pitchFamily="18" charset="-122"/>
                <a:cs typeface="阿里巴巴普惠体 Medium" panose="00020600040101010101" pitchFamily="18" charset="-122"/>
                <a:sym typeface="思源黑体 Bold"/>
              </a:rPr>
              <a:t>可搭建模型类型</a:t>
            </a:r>
            <a:endParaRPr lang="en-US" sz="4800" b="1" dirty="0">
              <a:latin typeface="阿里巴巴普惠体 Medium" panose="00020600040101010101" pitchFamily="18" charset="-122"/>
              <a:ea typeface="阿里巴巴普惠体 Medium" panose="00020600040101010101" pitchFamily="18" charset="-122"/>
              <a:cs typeface="阿里巴巴普惠体 Medium" panose="00020600040101010101" pitchFamily="18" charset="-122"/>
              <a:sym typeface="思源黑体 Bold"/>
            </a:endParaRPr>
          </a:p>
        </p:txBody>
      </p:sp>
    </p:spTree>
    <p:extLst>
      <p:ext uri="{BB962C8B-B14F-4D97-AF65-F5344CB8AC3E}">
        <p14:creationId xmlns:p14="http://schemas.microsoft.com/office/powerpoint/2010/main" val="36551251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2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2" dur="500"/>
                                        <p:tgtEl>
                                          <p:spTgt spid="1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47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2" presetClass="entr" presetSubtype="4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2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8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2" presetClass="entr" presetSubtype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0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47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2" presetClass="entr" presetSubtype="4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1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2" presetClass="entr" presetSubtype="2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22" presetClass="entr" presetSubtype="8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42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2" presetClass="entr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5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22" presetClass="entr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8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22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1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42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10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43" grpId="0"/>
      <p:bldP spid="11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ECECE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31964E5-D4E1-F362-AB52-25C56B815CB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 descr="乐高玩具&#10;&#10;AI 生成的内容可能不正确。">
            <a:extLst>
              <a:ext uri="{FF2B5EF4-FFF2-40B4-BE49-F238E27FC236}">
                <a16:creationId xmlns:a16="http://schemas.microsoft.com/office/drawing/2014/main" id="{A1B81503-F041-5EAE-77CA-713FEE65279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6309" y="2217241"/>
            <a:ext cx="6276865" cy="6388100"/>
          </a:xfrm>
          <a:prstGeom prst="rect">
            <a:avLst/>
          </a:prstGeom>
          <a:ln>
            <a:noFill/>
          </a:ln>
          <a:effectLst/>
        </p:spPr>
      </p:pic>
      <p:pic>
        <p:nvPicPr>
          <p:cNvPr id="2" name="图片 1" descr="图片包含 游戏机, 乐高, 桌子, 显示器&#10;&#10;AI 生成的内容可能不正确。">
            <a:extLst>
              <a:ext uri="{FF2B5EF4-FFF2-40B4-BE49-F238E27FC236}">
                <a16:creationId xmlns:a16="http://schemas.microsoft.com/office/drawing/2014/main" id="{F3D89C71-CC12-85B3-BE76-75D9727198BF}"/>
              </a:ext>
            </a:extLst>
          </p:cNvPr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216" y="656771"/>
            <a:ext cx="5360887" cy="5424221"/>
          </a:xfrm>
          <a:prstGeom prst="rect">
            <a:avLst/>
          </a:prstGeom>
          <a:ln>
            <a:noFill/>
          </a:ln>
          <a:effectLst/>
        </p:spPr>
      </p:pic>
      <p:pic>
        <p:nvPicPr>
          <p:cNvPr id="6" name="图片 5">
            <a:extLst>
              <a:ext uri="{FF2B5EF4-FFF2-40B4-BE49-F238E27FC236}">
                <a16:creationId xmlns:a16="http://schemas.microsoft.com/office/drawing/2014/main" id="{EC22F0AB-FDF6-5524-E6A6-C3AE4D7C054C}"/>
              </a:ext>
            </a:extLst>
          </p:cNvPr>
          <p:cNvPicPr>
            <a:picLocks noChangeAspect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982704" y="880835"/>
            <a:ext cx="6148726" cy="6086929"/>
          </a:xfrm>
          <a:prstGeom prst="rect">
            <a:avLst/>
          </a:prstGeom>
          <a:ln>
            <a:noFill/>
          </a:ln>
          <a:effectLst/>
        </p:spPr>
      </p:pic>
      <p:sp>
        <p:nvSpPr>
          <p:cNvPr id="48" name="TextBox 8">
            <a:extLst>
              <a:ext uri="{FF2B5EF4-FFF2-40B4-BE49-F238E27FC236}">
                <a16:creationId xmlns:a16="http://schemas.microsoft.com/office/drawing/2014/main" id="{0A60E9F5-0516-30E4-D956-1B0D7A543935}"/>
              </a:ext>
            </a:extLst>
          </p:cNvPr>
          <p:cNvSpPr txBox="1"/>
          <p:nvPr/>
        </p:nvSpPr>
        <p:spPr>
          <a:xfrm>
            <a:off x="11863645" y="5411291"/>
            <a:ext cx="6720232" cy="183236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17695"/>
              </a:lnSpc>
            </a:pPr>
            <a:r>
              <a:rPr lang="en-US" altLang="zh-CN" sz="3600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Clawbot with Sensors</a:t>
            </a:r>
          </a:p>
        </p:txBody>
      </p:sp>
      <p:sp>
        <p:nvSpPr>
          <p:cNvPr id="50" name="TextBox 8">
            <a:extLst>
              <a:ext uri="{FF2B5EF4-FFF2-40B4-BE49-F238E27FC236}">
                <a16:creationId xmlns:a16="http://schemas.microsoft.com/office/drawing/2014/main" id="{BE4612C5-30A9-FAC9-4B85-A1BA59FF83FD}"/>
              </a:ext>
            </a:extLst>
          </p:cNvPr>
          <p:cNvSpPr txBox="1"/>
          <p:nvPr/>
        </p:nvSpPr>
        <p:spPr>
          <a:xfrm>
            <a:off x="1324755" y="4239560"/>
            <a:ext cx="2677753" cy="183236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17695"/>
              </a:lnSpc>
            </a:pPr>
            <a:r>
              <a:rPr lang="en-US" altLang="zh-CN" sz="3600" dirty="0" err="1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BaseBot</a:t>
            </a:r>
            <a:endParaRPr lang="en-US" altLang="zh-CN" sz="3600"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</p:txBody>
      </p:sp>
      <p:sp>
        <p:nvSpPr>
          <p:cNvPr id="7" name="TextBox 23">
            <a:extLst>
              <a:ext uri="{FF2B5EF4-FFF2-40B4-BE49-F238E27FC236}">
                <a16:creationId xmlns:a16="http://schemas.microsoft.com/office/drawing/2014/main" id="{C447C419-4AF9-C523-D563-F04F03A399B0}"/>
              </a:ext>
            </a:extLst>
          </p:cNvPr>
          <p:cNvSpPr txBox="1"/>
          <p:nvPr/>
        </p:nvSpPr>
        <p:spPr>
          <a:xfrm>
            <a:off x="5867400" y="8038916"/>
            <a:ext cx="3754901" cy="46660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3518"/>
              </a:lnSpc>
            </a:pPr>
            <a:r>
              <a:rPr lang="en-US" altLang="zh-CN" sz="3600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Clawbot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64116886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ECECE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5CC6DB8-7A44-EA43-ED88-A5133F4111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17">
            <a:extLst>
              <a:ext uri="{FF2B5EF4-FFF2-40B4-BE49-F238E27FC236}">
                <a16:creationId xmlns:a16="http://schemas.microsoft.com/office/drawing/2014/main" id="{A34A47F7-E01E-B006-F640-E08347F3034D}"/>
              </a:ext>
            </a:extLst>
          </p:cNvPr>
          <p:cNvSpPr txBox="1"/>
          <p:nvPr/>
        </p:nvSpPr>
        <p:spPr>
          <a:xfrm>
            <a:off x="609600" y="380979"/>
            <a:ext cx="9528025" cy="93564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7699"/>
              </a:lnSpc>
            </a:pPr>
            <a:r>
              <a:rPr lang="zh-CN" altLang="en-US" sz="4800" b="1" dirty="0">
                <a:latin typeface="阿里巴巴普惠体 Medium" panose="00020600040101010101" pitchFamily="18" charset="-122"/>
                <a:ea typeface="阿里巴巴普惠体 Medium" panose="00020600040101010101" pitchFamily="18" charset="-122"/>
                <a:cs typeface="阿里巴巴普惠体 Medium" panose="00020600040101010101" pitchFamily="18" charset="-122"/>
                <a:sym typeface="思源黑体 Bold"/>
              </a:rPr>
              <a:t>编程软件</a:t>
            </a:r>
            <a:r>
              <a:rPr lang="en-US" altLang="zh-CN" sz="4800" b="1" dirty="0">
                <a:latin typeface="阿里巴巴普惠体 Medium" panose="00020600040101010101" pitchFamily="18" charset="-122"/>
                <a:ea typeface="阿里巴巴普惠体 Medium" panose="00020600040101010101" pitchFamily="18" charset="-122"/>
                <a:cs typeface="阿里巴巴普惠体 Medium" panose="00020600040101010101" pitchFamily="18" charset="-122"/>
                <a:sym typeface="思源黑体 Bold"/>
              </a:rPr>
              <a:t>-VEXcode IQ</a:t>
            </a:r>
            <a:endParaRPr lang="en-US" sz="4800" b="1" dirty="0">
              <a:latin typeface="阿里巴巴普惠体 Medium" panose="00020600040101010101" pitchFamily="18" charset="-122"/>
              <a:ea typeface="阿里巴巴普惠体 Medium" panose="00020600040101010101" pitchFamily="18" charset="-122"/>
              <a:cs typeface="阿里巴巴普惠体 Medium" panose="00020600040101010101" pitchFamily="18" charset="-122"/>
              <a:sym typeface="思源黑体 Bold"/>
            </a:endParaRPr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8DC3DB81-E4C5-D758-370F-A6E028E1A6C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77782" y="1485900"/>
            <a:ext cx="13732436" cy="792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707839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A55D30A-C494-DE59-F987-6597A6B12A8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17">
            <a:extLst>
              <a:ext uri="{FF2B5EF4-FFF2-40B4-BE49-F238E27FC236}">
                <a16:creationId xmlns:a16="http://schemas.microsoft.com/office/drawing/2014/main" id="{34655EDA-E59E-CE26-930F-738124E81D6A}"/>
              </a:ext>
            </a:extLst>
          </p:cNvPr>
          <p:cNvSpPr txBox="1"/>
          <p:nvPr/>
        </p:nvSpPr>
        <p:spPr>
          <a:xfrm>
            <a:off x="609600" y="380979"/>
            <a:ext cx="9528025" cy="93564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7699"/>
              </a:lnSpc>
            </a:pPr>
            <a:r>
              <a:rPr lang="zh-CN" altLang="en-US" sz="4800" b="1" dirty="0">
                <a:latin typeface="阿里巴巴普惠体 Medium" panose="00020600040101010101" pitchFamily="18" charset="-122"/>
                <a:ea typeface="阿里巴巴普惠体 Medium" panose="00020600040101010101" pitchFamily="18" charset="-122"/>
                <a:cs typeface="阿里巴巴普惠体 Medium" panose="00020600040101010101" pitchFamily="18" charset="-122"/>
                <a:sym typeface="思源黑体 Bold"/>
              </a:rPr>
              <a:t>编程软件</a:t>
            </a:r>
            <a:r>
              <a:rPr lang="en-US" altLang="zh-CN" sz="4800" b="1" dirty="0">
                <a:latin typeface="阿里巴巴普惠体 Medium" panose="00020600040101010101" pitchFamily="18" charset="-122"/>
                <a:ea typeface="阿里巴巴普惠体 Medium" panose="00020600040101010101" pitchFamily="18" charset="-122"/>
                <a:cs typeface="阿里巴巴普惠体 Medium" panose="00020600040101010101" pitchFamily="18" charset="-122"/>
                <a:sym typeface="思源黑体 Bold"/>
              </a:rPr>
              <a:t>-VEXcode IQ</a:t>
            </a:r>
            <a:endParaRPr lang="en-US" sz="4800" b="1" dirty="0">
              <a:latin typeface="阿里巴巴普惠体 Medium" panose="00020600040101010101" pitchFamily="18" charset="-122"/>
              <a:ea typeface="阿里巴巴普惠体 Medium" panose="00020600040101010101" pitchFamily="18" charset="-122"/>
              <a:cs typeface="阿里巴巴普惠体 Medium" panose="00020600040101010101" pitchFamily="18" charset="-122"/>
              <a:sym typeface="思源黑体 Bold"/>
            </a:endParaRPr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9EB1ED50-CDA0-C687-0F95-E7B9076E1B9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" y="-723900"/>
            <a:ext cx="18287906" cy="11010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551099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ECECE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1EE16CD-A7F2-6453-4137-F172D1F2DC3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id="{86429D19-07AA-1102-166F-9B58F25D020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583"/>
            <a:ext cx="18288000" cy="10283834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021992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395"/>
    </mc:Choice>
    <mc:Fallback xmlns="">
      <p:transition spd="slow" advTm="40395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359E67C-8402-3BBA-8D56-681AB34CB6F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id="{6C9886E0-FCD7-DEFF-4D60-AC420AE9854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583"/>
            <a:ext cx="18288000" cy="10283834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373044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395"/>
    </mc:Choice>
    <mc:Fallback xmlns="">
      <p:transition spd="slow" advTm="40395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9">
            <a:extLst>
              <a:ext uri="{FF2B5EF4-FFF2-40B4-BE49-F238E27FC236}">
                <a16:creationId xmlns:a16="http://schemas.microsoft.com/office/drawing/2014/main" id="{5AF7D3D7-B4C4-39E0-B9E9-697DD55ED7A3}"/>
              </a:ext>
            </a:extLst>
          </p:cNvPr>
          <p:cNvSpPr>
            <a:spLocks noChangeArrowheads="1"/>
          </p:cNvSpPr>
          <p:nvPr/>
        </p:nvSpPr>
        <p:spPr bwMode="auto">
          <a:xfrm flipH="1">
            <a:off x="2380953" y="3214885"/>
            <a:ext cx="10828157" cy="1132568"/>
          </a:xfrm>
          <a:prstGeom prst="rect">
            <a:avLst/>
          </a:prstGeom>
          <a:solidFill>
            <a:schemeClr val="tx2">
              <a:lumMod val="25000"/>
              <a:lumOff val="75000"/>
            </a:schemeClr>
          </a:solidFill>
          <a:ln>
            <a:noFill/>
          </a:ln>
        </p:spPr>
        <p:txBody>
          <a:bodyPr/>
          <a:lstStyle/>
          <a:p>
            <a:endParaRPr lang="zh-CN" altLang="en-US" dirty="0">
              <a:latin typeface="阿里巴巴普惠体" panose="00020600040101010101" pitchFamily="18" charset="-122"/>
              <a:ea typeface="阿里巴巴普惠体" panose="00020600040101010101" pitchFamily="18" charset="-122"/>
            </a:endParaRPr>
          </a:p>
        </p:txBody>
      </p:sp>
      <p:sp>
        <p:nvSpPr>
          <p:cNvPr id="3" name="Oval 10">
            <a:extLst>
              <a:ext uri="{FF2B5EF4-FFF2-40B4-BE49-F238E27FC236}">
                <a16:creationId xmlns:a16="http://schemas.microsoft.com/office/drawing/2014/main" id="{D2E54FB3-35C0-D02F-A4CD-2DDBE87742F4}"/>
              </a:ext>
            </a:extLst>
          </p:cNvPr>
          <p:cNvSpPr>
            <a:spLocks noChangeArrowheads="1"/>
          </p:cNvSpPr>
          <p:nvPr/>
        </p:nvSpPr>
        <p:spPr bwMode="auto">
          <a:xfrm flipH="1">
            <a:off x="1810623" y="3184534"/>
            <a:ext cx="1132568" cy="1132568"/>
          </a:xfrm>
          <a:prstGeom prst="ellipse">
            <a:avLst/>
          </a:prstGeom>
          <a:solidFill>
            <a:schemeClr val="tx2">
              <a:lumMod val="25000"/>
              <a:lumOff val="75000"/>
            </a:schemeClr>
          </a:solidFill>
          <a:ln w="12700">
            <a:solidFill>
              <a:srgbClr val="FFFFFF"/>
            </a:solidFill>
            <a:round/>
          </a:ln>
        </p:spPr>
        <p:txBody>
          <a:bodyPr/>
          <a:lstStyle/>
          <a:p>
            <a:endParaRPr lang="zh-CN" altLang="en-US" dirty="0">
              <a:latin typeface="阿里巴巴普惠体" panose="00020600040101010101" pitchFamily="18" charset="-122"/>
              <a:ea typeface="阿里巴巴普惠体" panose="00020600040101010101" pitchFamily="18" charset="-122"/>
            </a:endParaRPr>
          </a:p>
        </p:txBody>
      </p:sp>
      <p:sp>
        <p:nvSpPr>
          <p:cNvPr id="4" name="Rectangle 11">
            <a:extLst>
              <a:ext uri="{FF2B5EF4-FFF2-40B4-BE49-F238E27FC236}">
                <a16:creationId xmlns:a16="http://schemas.microsoft.com/office/drawing/2014/main" id="{4346B598-1931-ABB4-DF2D-90669D1F2C34}"/>
              </a:ext>
            </a:extLst>
          </p:cNvPr>
          <p:cNvSpPr>
            <a:spLocks noChangeArrowheads="1"/>
          </p:cNvSpPr>
          <p:nvPr/>
        </p:nvSpPr>
        <p:spPr bwMode="auto">
          <a:xfrm flipH="1">
            <a:off x="3104986" y="4347453"/>
            <a:ext cx="10824113" cy="1140658"/>
          </a:xfrm>
          <a:prstGeom prst="rect">
            <a:avLst/>
          </a:prstGeom>
          <a:solidFill>
            <a:schemeClr val="tx2">
              <a:lumMod val="50000"/>
              <a:lumOff val="50000"/>
            </a:schemeClr>
          </a:solidFill>
          <a:ln>
            <a:noFill/>
          </a:ln>
        </p:spPr>
        <p:txBody>
          <a:bodyPr/>
          <a:lstStyle/>
          <a:p>
            <a:endParaRPr lang="zh-CN" altLang="en-US" dirty="0">
              <a:latin typeface="阿里巴巴普惠体" panose="00020600040101010101" pitchFamily="18" charset="-122"/>
              <a:ea typeface="阿里巴巴普惠体" panose="00020600040101010101" pitchFamily="18" charset="-122"/>
            </a:endParaRPr>
          </a:p>
        </p:txBody>
      </p:sp>
      <p:sp>
        <p:nvSpPr>
          <p:cNvPr id="5" name="Oval 12">
            <a:extLst>
              <a:ext uri="{FF2B5EF4-FFF2-40B4-BE49-F238E27FC236}">
                <a16:creationId xmlns:a16="http://schemas.microsoft.com/office/drawing/2014/main" id="{B879BC47-25AE-8D61-7EFE-7E65C884DC07}"/>
              </a:ext>
            </a:extLst>
          </p:cNvPr>
          <p:cNvSpPr>
            <a:spLocks noChangeArrowheads="1"/>
          </p:cNvSpPr>
          <p:nvPr/>
        </p:nvSpPr>
        <p:spPr bwMode="auto">
          <a:xfrm flipH="1">
            <a:off x="2538702" y="4347453"/>
            <a:ext cx="1132568" cy="1140658"/>
          </a:xfrm>
          <a:prstGeom prst="ellipse">
            <a:avLst/>
          </a:prstGeom>
          <a:solidFill>
            <a:schemeClr val="tx2">
              <a:lumMod val="50000"/>
              <a:lumOff val="50000"/>
            </a:schemeClr>
          </a:solidFill>
          <a:ln w="12700">
            <a:solidFill>
              <a:srgbClr val="FFFFFF"/>
            </a:solidFill>
            <a:round/>
          </a:ln>
        </p:spPr>
        <p:txBody>
          <a:bodyPr/>
          <a:lstStyle/>
          <a:p>
            <a:endParaRPr lang="zh-CN" altLang="en-US" dirty="0">
              <a:latin typeface="阿里巴巴普惠体" panose="00020600040101010101" pitchFamily="18" charset="-122"/>
              <a:ea typeface="阿里巴巴普惠体" panose="00020600040101010101" pitchFamily="18" charset="-122"/>
            </a:endParaRPr>
          </a:p>
        </p:txBody>
      </p:sp>
      <p:sp>
        <p:nvSpPr>
          <p:cNvPr id="6" name="Rectangle 13">
            <a:extLst>
              <a:ext uri="{FF2B5EF4-FFF2-40B4-BE49-F238E27FC236}">
                <a16:creationId xmlns:a16="http://schemas.microsoft.com/office/drawing/2014/main" id="{3F1EE564-D5AD-869B-3F82-5814457CD10C}"/>
              </a:ext>
            </a:extLst>
          </p:cNvPr>
          <p:cNvSpPr>
            <a:spLocks noChangeArrowheads="1"/>
          </p:cNvSpPr>
          <p:nvPr/>
        </p:nvSpPr>
        <p:spPr bwMode="auto">
          <a:xfrm flipH="1">
            <a:off x="3950369" y="5488110"/>
            <a:ext cx="10832203" cy="1132568"/>
          </a:xfrm>
          <a:prstGeom prst="rect">
            <a:avLst/>
          </a:prstGeom>
          <a:solidFill>
            <a:srgbClr val="4A7EBB"/>
          </a:solidFill>
          <a:ln>
            <a:noFill/>
          </a:ln>
        </p:spPr>
        <p:txBody>
          <a:bodyPr/>
          <a:lstStyle/>
          <a:p>
            <a:endParaRPr lang="zh-CN" altLang="en-US" dirty="0">
              <a:latin typeface="阿里巴巴普惠体" panose="00020600040101010101" pitchFamily="18" charset="-122"/>
              <a:ea typeface="阿里巴巴普惠体" panose="00020600040101010101" pitchFamily="18" charset="-122"/>
            </a:endParaRPr>
          </a:p>
        </p:txBody>
      </p:sp>
      <p:sp>
        <p:nvSpPr>
          <p:cNvPr id="7" name="Oval 14">
            <a:extLst>
              <a:ext uri="{FF2B5EF4-FFF2-40B4-BE49-F238E27FC236}">
                <a16:creationId xmlns:a16="http://schemas.microsoft.com/office/drawing/2014/main" id="{200FE268-B403-A82F-B7F6-05B966BAAE5C}"/>
              </a:ext>
            </a:extLst>
          </p:cNvPr>
          <p:cNvSpPr>
            <a:spLocks noChangeArrowheads="1"/>
          </p:cNvSpPr>
          <p:nvPr/>
        </p:nvSpPr>
        <p:spPr bwMode="auto">
          <a:xfrm flipH="1">
            <a:off x="3388128" y="5488110"/>
            <a:ext cx="1132568" cy="1132568"/>
          </a:xfrm>
          <a:prstGeom prst="ellipse">
            <a:avLst/>
          </a:prstGeom>
          <a:solidFill>
            <a:srgbClr val="4A7EBB"/>
          </a:solidFill>
          <a:ln w="12700">
            <a:solidFill>
              <a:srgbClr val="FFFFFF"/>
            </a:solidFill>
            <a:round/>
          </a:ln>
        </p:spPr>
        <p:txBody>
          <a:bodyPr/>
          <a:lstStyle/>
          <a:p>
            <a:endParaRPr lang="zh-CN" altLang="en-US" dirty="0">
              <a:latin typeface="阿里巴巴普惠体" panose="00020600040101010101" pitchFamily="18" charset="-122"/>
              <a:ea typeface="阿里巴巴普惠体" panose="00020600040101010101" pitchFamily="18" charset="-122"/>
            </a:endParaRPr>
          </a:p>
        </p:txBody>
      </p:sp>
      <p:sp>
        <p:nvSpPr>
          <p:cNvPr id="8" name="Rectangle 15">
            <a:extLst>
              <a:ext uri="{FF2B5EF4-FFF2-40B4-BE49-F238E27FC236}">
                <a16:creationId xmlns:a16="http://schemas.microsoft.com/office/drawing/2014/main" id="{02C6B267-E775-580C-033A-4A502F9B5754}"/>
              </a:ext>
            </a:extLst>
          </p:cNvPr>
          <p:cNvSpPr>
            <a:spLocks noChangeArrowheads="1"/>
          </p:cNvSpPr>
          <p:nvPr/>
        </p:nvSpPr>
        <p:spPr bwMode="auto">
          <a:xfrm flipH="1">
            <a:off x="4904962" y="6620678"/>
            <a:ext cx="9990867" cy="1132568"/>
          </a:xfrm>
          <a:prstGeom prst="rect">
            <a:avLst/>
          </a:prstGeom>
          <a:solidFill>
            <a:schemeClr val="tx2">
              <a:lumMod val="25000"/>
              <a:lumOff val="75000"/>
            </a:schemeClr>
          </a:solidFill>
          <a:ln>
            <a:noFill/>
          </a:ln>
        </p:spPr>
        <p:txBody>
          <a:bodyPr/>
          <a:lstStyle/>
          <a:p>
            <a:endParaRPr lang="zh-CN" altLang="en-US" dirty="0">
              <a:latin typeface="阿里巴巴普惠体" panose="00020600040101010101" pitchFamily="18" charset="-122"/>
              <a:ea typeface="阿里巴巴普惠体" panose="00020600040101010101" pitchFamily="18" charset="-122"/>
            </a:endParaRPr>
          </a:p>
        </p:txBody>
      </p:sp>
      <p:sp>
        <p:nvSpPr>
          <p:cNvPr id="9" name="Oval 16">
            <a:extLst>
              <a:ext uri="{FF2B5EF4-FFF2-40B4-BE49-F238E27FC236}">
                <a16:creationId xmlns:a16="http://schemas.microsoft.com/office/drawing/2014/main" id="{F05C4BAF-373B-0C6A-FEFB-35C57DE5D1AB}"/>
              </a:ext>
            </a:extLst>
          </p:cNvPr>
          <p:cNvSpPr>
            <a:spLocks noChangeArrowheads="1"/>
          </p:cNvSpPr>
          <p:nvPr/>
        </p:nvSpPr>
        <p:spPr bwMode="auto">
          <a:xfrm flipH="1">
            <a:off x="4342721" y="6620678"/>
            <a:ext cx="1132568" cy="1132568"/>
          </a:xfrm>
          <a:prstGeom prst="ellipse">
            <a:avLst/>
          </a:prstGeom>
          <a:solidFill>
            <a:schemeClr val="tx2">
              <a:lumMod val="25000"/>
              <a:lumOff val="75000"/>
            </a:schemeClr>
          </a:solidFill>
          <a:ln w="12700">
            <a:solidFill>
              <a:srgbClr val="FFFFFF"/>
            </a:solidFill>
            <a:round/>
          </a:ln>
        </p:spPr>
        <p:txBody>
          <a:bodyPr/>
          <a:lstStyle/>
          <a:p>
            <a:endParaRPr lang="zh-CN" altLang="en-US" dirty="0">
              <a:latin typeface="阿里巴巴普惠体" panose="00020600040101010101" pitchFamily="18" charset="-122"/>
              <a:ea typeface="阿里巴巴普惠体" panose="00020600040101010101" pitchFamily="18" charset="-122"/>
            </a:endParaRPr>
          </a:p>
        </p:txBody>
      </p:sp>
      <p:grpSp>
        <p:nvGrpSpPr>
          <p:cNvPr id="31" name="组合 30">
            <a:extLst>
              <a:ext uri="{FF2B5EF4-FFF2-40B4-BE49-F238E27FC236}">
                <a16:creationId xmlns:a16="http://schemas.microsoft.com/office/drawing/2014/main" id="{86E03ADF-01B7-ADBF-B0C3-2E5693F21A5A}"/>
              </a:ext>
            </a:extLst>
          </p:cNvPr>
          <p:cNvGrpSpPr/>
          <p:nvPr/>
        </p:nvGrpSpPr>
        <p:grpSpPr>
          <a:xfrm>
            <a:off x="8508953" y="3162300"/>
            <a:ext cx="7968424" cy="7927975"/>
            <a:chOff x="8508953" y="3162300"/>
            <a:chExt cx="7968424" cy="7927975"/>
          </a:xfrm>
        </p:grpSpPr>
        <p:sp>
          <p:nvSpPr>
            <p:cNvPr id="10" name="Oval 18">
              <a:extLst>
                <a:ext uri="{FF2B5EF4-FFF2-40B4-BE49-F238E27FC236}">
                  <a16:creationId xmlns:a16="http://schemas.microsoft.com/office/drawing/2014/main" id="{BA6B63C7-D7B4-6D86-7D8C-BA1D405B2B45}"/>
                </a:ext>
              </a:extLst>
            </p:cNvPr>
            <p:cNvSpPr>
              <a:spLocks noChangeArrowheads="1"/>
            </p:cNvSpPr>
            <p:nvPr/>
          </p:nvSpPr>
          <p:spPr bwMode="auto">
            <a:xfrm flipH="1">
              <a:off x="11348462" y="3522296"/>
              <a:ext cx="4772965" cy="4777008"/>
            </a:xfrm>
            <a:prstGeom prst="ellipse">
              <a:avLst/>
            </a:prstGeom>
            <a:solidFill>
              <a:schemeClr val="tx2">
                <a:lumMod val="25000"/>
                <a:lumOff val="75000"/>
              </a:schemeClr>
            </a:solidFill>
            <a:ln>
              <a:noFill/>
            </a:ln>
          </p:spPr>
          <p:txBody>
            <a:bodyPr/>
            <a:lstStyle/>
            <a:p>
              <a:endParaRPr lang="zh-CN" altLang="en-US" dirty="0">
                <a:latin typeface="阿里巴巴普惠体" panose="00020600040101010101" pitchFamily="18" charset="-122"/>
                <a:ea typeface="阿里巴巴普惠体" panose="00020600040101010101" pitchFamily="18" charset="-122"/>
              </a:endParaRPr>
            </a:p>
          </p:txBody>
        </p:sp>
        <p:grpSp>
          <p:nvGrpSpPr>
            <p:cNvPr id="30" name="组合 29">
              <a:extLst>
                <a:ext uri="{FF2B5EF4-FFF2-40B4-BE49-F238E27FC236}">
                  <a16:creationId xmlns:a16="http://schemas.microsoft.com/office/drawing/2014/main" id="{2A62A846-C187-0253-EA04-B53C4DB86B40}"/>
                </a:ext>
              </a:extLst>
            </p:cNvPr>
            <p:cNvGrpSpPr/>
            <p:nvPr/>
          </p:nvGrpSpPr>
          <p:grpSpPr>
            <a:xfrm>
              <a:off x="8508953" y="3162300"/>
              <a:ext cx="7968424" cy="7927975"/>
              <a:chOff x="8508953" y="3162300"/>
              <a:chExt cx="7968424" cy="7927975"/>
            </a:xfrm>
          </p:grpSpPr>
          <p:sp>
            <p:nvSpPr>
              <p:cNvPr id="11" name="Freeform 19">
                <a:extLst>
                  <a:ext uri="{FF2B5EF4-FFF2-40B4-BE49-F238E27FC236}">
                    <a16:creationId xmlns:a16="http://schemas.microsoft.com/office/drawing/2014/main" id="{00F8D8AA-3B9C-39D5-1E4C-C0A3EE6E9501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 flipH="1">
                <a:off x="11012738" y="3162300"/>
                <a:ext cx="5464639" cy="5472731"/>
              </a:xfrm>
              <a:custGeom>
                <a:avLst/>
                <a:gdLst>
                  <a:gd name="T0" fmla="*/ 480 w 961"/>
                  <a:gd name="T1" fmla="*/ 0 h 961"/>
                  <a:gd name="T2" fmla="*/ 0 w 961"/>
                  <a:gd name="T3" fmla="*/ 480 h 961"/>
                  <a:gd name="T4" fmla="*/ 480 w 961"/>
                  <a:gd name="T5" fmla="*/ 961 h 961"/>
                  <a:gd name="T6" fmla="*/ 961 w 961"/>
                  <a:gd name="T7" fmla="*/ 480 h 961"/>
                  <a:gd name="T8" fmla="*/ 480 w 961"/>
                  <a:gd name="T9" fmla="*/ 0 h 961"/>
                  <a:gd name="T10" fmla="*/ 480 w 961"/>
                  <a:gd name="T11" fmla="*/ 896 h 961"/>
                  <a:gd name="T12" fmla="*/ 64 w 961"/>
                  <a:gd name="T13" fmla="*/ 480 h 961"/>
                  <a:gd name="T14" fmla="*/ 480 w 961"/>
                  <a:gd name="T15" fmla="*/ 64 h 961"/>
                  <a:gd name="T16" fmla="*/ 896 w 961"/>
                  <a:gd name="T17" fmla="*/ 480 h 961"/>
                  <a:gd name="T18" fmla="*/ 480 w 961"/>
                  <a:gd name="T19" fmla="*/ 896 h 9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961" h="961">
                    <a:moveTo>
                      <a:pt x="480" y="0"/>
                    </a:moveTo>
                    <a:cubicBezTo>
                      <a:pt x="215" y="0"/>
                      <a:pt x="0" y="215"/>
                      <a:pt x="0" y="480"/>
                    </a:cubicBezTo>
                    <a:cubicBezTo>
                      <a:pt x="0" y="746"/>
                      <a:pt x="215" y="961"/>
                      <a:pt x="480" y="961"/>
                    </a:cubicBezTo>
                    <a:cubicBezTo>
                      <a:pt x="746" y="961"/>
                      <a:pt x="961" y="746"/>
                      <a:pt x="961" y="480"/>
                    </a:cubicBezTo>
                    <a:cubicBezTo>
                      <a:pt x="961" y="215"/>
                      <a:pt x="746" y="0"/>
                      <a:pt x="480" y="0"/>
                    </a:cubicBezTo>
                    <a:close/>
                    <a:moveTo>
                      <a:pt x="480" y="896"/>
                    </a:moveTo>
                    <a:cubicBezTo>
                      <a:pt x="251" y="896"/>
                      <a:pt x="64" y="710"/>
                      <a:pt x="64" y="480"/>
                    </a:cubicBezTo>
                    <a:cubicBezTo>
                      <a:pt x="64" y="251"/>
                      <a:pt x="251" y="64"/>
                      <a:pt x="480" y="64"/>
                    </a:cubicBezTo>
                    <a:cubicBezTo>
                      <a:pt x="710" y="64"/>
                      <a:pt x="896" y="251"/>
                      <a:pt x="896" y="480"/>
                    </a:cubicBezTo>
                    <a:cubicBezTo>
                      <a:pt x="896" y="710"/>
                      <a:pt x="710" y="896"/>
                      <a:pt x="480" y="896"/>
                    </a:cubicBez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txBody>
              <a:bodyPr/>
              <a:lstStyle/>
              <a:p>
                <a:endParaRPr lang="zh-CN" altLang="en-US" dirty="0">
                  <a:latin typeface="阿里巴巴普惠体" panose="00020600040101010101" pitchFamily="18" charset="-122"/>
                  <a:ea typeface="阿里巴巴普惠体" panose="00020600040101010101" pitchFamily="18" charset="-122"/>
                </a:endParaRPr>
              </a:p>
            </p:txBody>
          </p:sp>
          <p:sp>
            <p:nvSpPr>
              <p:cNvPr id="12" name="Freeform 20">
                <a:extLst>
                  <a:ext uri="{FF2B5EF4-FFF2-40B4-BE49-F238E27FC236}">
                    <a16:creationId xmlns:a16="http://schemas.microsoft.com/office/drawing/2014/main" id="{F42E6B26-D8A9-8EC5-E0D4-BC76F1002BEE}"/>
                  </a:ext>
                </a:extLst>
              </p:cNvPr>
              <p:cNvSpPr/>
              <p:nvPr/>
            </p:nvSpPr>
            <p:spPr bwMode="auto">
              <a:xfrm flipH="1">
                <a:off x="10430275" y="7546956"/>
                <a:ext cx="1609864" cy="1613910"/>
              </a:xfrm>
              <a:custGeom>
                <a:avLst/>
                <a:gdLst>
                  <a:gd name="T0" fmla="*/ 309 w 398"/>
                  <a:gd name="T1" fmla="*/ 399 h 399"/>
                  <a:gd name="T2" fmla="*/ 0 w 398"/>
                  <a:gd name="T3" fmla="*/ 89 h 399"/>
                  <a:gd name="T4" fmla="*/ 88 w 398"/>
                  <a:gd name="T5" fmla="*/ 0 h 399"/>
                  <a:gd name="T6" fmla="*/ 398 w 398"/>
                  <a:gd name="T7" fmla="*/ 310 h 399"/>
                  <a:gd name="T8" fmla="*/ 309 w 398"/>
                  <a:gd name="T9" fmla="*/ 399 h 3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98" h="399">
                    <a:moveTo>
                      <a:pt x="309" y="399"/>
                    </a:moveTo>
                    <a:lnTo>
                      <a:pt x="0" y="89"/>
                    </a:lnTo>
                    <a:lnTo>
                      <a:pt x="88" y="0"/>
                    </a:lnTo>
                    <a:lnTo>
                      <a:pt x="398" y="310"/>
                    </a:lnTo>
                    <a:lnTo>
                      <a:pt x="309" y="399"/>
                    </a:ln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txBody>
              <a:bodyPr/>
              <a:lstStyle/>
              <a:p>
                <a:endParaRPr lang="zh-CN" altLang="en-US" dirty="0">
                  <a:latin typeface="阿里巴巴普惠体" panose="00020600040101010101" pitchFamily="18" charset="-122"/>
                  <a:ea typeface="阿里巴巴普惠体" panose="00020600040101010101" pitchFamily="18" charset="-122"/>
                </a:endParaRPr>
              </a:p>
            </p:txBody>
          </p:sp>
          <p:sp>
            <p:nvSpPr>
              <p:cNvPr id="13" name="Freeform 21">
                <a:extLst>
                  <a:ext uri="{FF2B5EF4-FFF2-40B4-BE49-F238E27FC236}">
                    <a16:creationId xmlns:a16="http://schemas.microsoft.com/office/drawing/2014/main" id="{0AED629B-00A0-97D4-A171-8C5CE93ADA83}"/>
                  </a:ext>
                </a:extLst>
              </p:cNvPr>
              <p:cNvSpPr/>
              <p:nvPr/>
            </p:nvSpPr>
            <p:spPr bwMode="auto">
              <a:xfrm flipH="1">
                <a:off x="8508953" y="8643121"/>
                <a:ext cx="2447157" cy="2447154"/>
              </a:xfrm>
              <a:custGeom>
                <a:avLst/>
                <a:gdLst>
                  <a:gd name="T0" fmla="*/ 340 w 430"/>
                  <a:gd name="T1" fmla="*/ 415 h 430"/>
                  <a:gd name="T2" fmla="*/ 302 w 430"/>
                  <a:gd name="T3" fmla="*/ 421 h 430"/>
                  <a:gd name="T4" fmla="*/ 9 w 430"/>
                  <a:gd name="T5" fmla="*/ 128 h 430"/>
                  <a:gd name="T6" fmla="*/ 14 w 430"/>
                  <a:gd name="T7" fmla="*/ 90 h 430"/>
                  <a:gd name="T8" fmla="*/ 91 w 430"/>
                  <a:gd name="T9" fmla="*/ 14 h 430"/>
                  <a:gd name="T10" fmla="*/ 128 w 430"/>
                  <a:gd name="T11" fmla="*/ 8 h 430"/>
                  <a:gd name="T12" fmla="*/ 421 w 430"/>
                  <a:gd name="T13" fmla="*/ 301 h 430"/>
                  <a:gd name="T14" fmla="*/ 416 w 430"/>
                  <a:gd name="T15" fmla="*/ 339 h 430"/>
                  <a:gd name="T16" fmla="*/ 340 w 430"/>
                  <a:gd name="T17" fmla="*/ 415 h 4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30" h="430">
                    <a:moveTo>
                      <a:pt x="340" y="415"/>
                    </a:moveTo>
                    <a:cubicBezTo>
                      <a:pt x="328" y="427"/>
                      <a:pt x="311" y="430"/>
                      <a:pt x="302" y="421"/>
                    </a:cubicBezTo>
                    <a:cubicBezTo>
                      <a:pt x="9" y="128"/>
                      <a:pt x="9" y="128"/>
                      <a:pt x="9" y="128"/>
                    </a:cubicBezTo>
                    <a:cubicBezTo>
                      <a:pt x="0" y="119"/>
                      <a:pt x="2" y="102"/>
                      <a:pt x="14" y="90"/>
                    </a:cubicBezTo>
                    <a:cubicBezTo>
                      <a:pt x="91" y="14"/>
                      <a:pt x="91" y="14"/>
                      <a:pt x="91" y="14"/>
                    </a:cubicBezTo>
                    <a:cubicBezTo>
                      <a:pt x="102" y="2"/>
                      <a:pt x="119" y="0"/>
                      <a:pt x="128" y="8"/>
                    </a:cubicBezTo>
                    <a:cubicBezTo>
                      <a:pt x="421" y="301"/>
                      <a:pt x="421" y="301"/>
                      <a:pt x="421" y="301"/>
                    </a:cubicBezTo>
                    <a:cubicBezTo>
                      <a:pt x="430" y="310"/>
                      <a:pt x="428" y="327"/>
                      <a:pt x="416" y="339"/>
                    </a:cubicBezTo>
                    <a:lnTo>
                      <a:pt x="340" y="415"/>
                    </a:ln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txBody>
              <a:bodyPr/>
              <a:lstStyle/>
              <a:p>
                <a:endParaRPr lang="zh-CN" altLang="en-US" dirty="0">
                  <a:latin typeface="阿里巴巴普惠体" panose="00020600040101010101" pitchFamily="18" charset="-122"/>
                  <a:ea typeface="阿里巴巴普惠体" panose="00020600040101010101" pitchFamily="18" charset="-122"/>
                </a:endParaRPr>
              </a:p>
            </p:txBody>
          </p:sp>
          <p:sp>
            <p:nvSpPr>
              <p:cNvPr id="14" name="Freeform 22">
                <a:extLst>
                  <a:ext uri="{FF2B5EF4-FFF2-40B4-BE49-F238E27FC236}">
                    <a16:creationId xmlns:a16="http://schemas.microsoft.com/office/drawing/2014/main" id="{3B884948-F93D-6706-86C0-75C7CC37A63A}"/>
                  </a:ext>
                </a:extLst>
              </p:cNvPr>
              <p:cNvSpPr/>
              <p:nvPr/>
            </p:nvSpPr>
            <p:spPr bwMode="auto">
              <a:xfrm flipH="1">
                <a:off x="9997471" y="8825139"/>
                <a:ext cx="776618" cy="768528"/>
              </a:xfrm>
              <a:custGeom>
                <a:avLst/>
                <a:gdLst>
                  <a:gd name="T0" fmla="*/ 23 w 192"/>
                  <a:gd name="T1" fmla="*/ 190 h 190"/>
                  <a:gd name="T2" fmla="*/ 0 w 192"/>
                  <a:gd name="T3" fmla="*/ 167 h 190"/>
                  <a:gd name="T4" fmla="*/ 168 w 192"/>
                  <a:gd name="T5" fmla="*/ 0 h 190"/>
                  <a:gd name="T6" fmla="*/ 192 w 192"/>
                  <a:gd name="T7" fmla="*/ 22 h 190"/>
                  <a:gd name="T8" fmla="*/ 23 w 192"/>
                  <a:gd name="T9" fmla="*/ 190 h 1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2" h="190">
                    <a:moveTo>
                      <a:pt x="23" y="190"/>
                    </a:moveTo>
                    <a:lnTo>
                      <a:pt x="0" y="167"/>
                    </a:lnTo>
                    <a:lnTo>
                      <a:pt x="168" y="0"/>
                    </a:lnTo>
                    <a:lnTo>
                      <a:pt x="192" y="22"/>
                    </a:lnTo>
                    <a:lnTo>
                      <a:pt x="23" y="190"/>
                    </a:lnTo>
                    <a:close/>
                  </a:path>
                </a:pathLst>
              </a:custGeom>
              <a:solidFill>
                <a:schemeClr val="tx2">
                  <a:lumMod val="25000"/>
                  <a:lumOff val="75000"/>
                </a:schemeClr>
              </a:solidFill>
              <a:ln>
                <a:noFill/>
              </a:ln>
            </p:spPr>
            <p:txBody>
              <a:bodyPr/>
              <a:lstStyle/>
              <a:p>
                <a:endParaRPr lang="zh-CN" altLang="en-US" dirty="0">
                  <a:latin typeface="阿里巴巴普惠体" panose="00020600040101010101" pitchFamily="18" charset="-122"/>
                  <a:ea typeface="阿里巴巴普惠体" panose="00020600040101010101" pitchFamily="18" charset="-122"/>
                </a:endParaRPr>
              </a:p>
            </p:txBody>
          </p:sp>
          <p:sp>
            <p:nvSpPr>
              <p:cNvPr id="15" name="Freeform 23">
                <a:extLst>
                  <a:ext uri="{FF2B5EF4-FFF2-40B4-BE49-F238E27FC236}">
                    <a16:creationId xmlns:a16="http://schemas.microsoft.com/office/drawing/2014/main" id="{6268E4DD-D724-2DCA-AC6C-96B4BC720273}"/>
                  </a:ext>
                </a:extLst>
              </p:cNvPr>
              <p:cNvSpPr/>
              <p:nvPr/>
            </p:nvSpPr>
            <p:spPr bwMode="auto">
              <a:xfrm flipH="1">
                <a:off x="8690974" y="10135682"/>
                <a:ext cx="768528" cy="772574"/>
              </a:xfrm>
              <a:custGeom>
                <a:avLst/>
                <a:gdLst>
                  <a:gd name="T0" fmla="*/ 23 w 190"/>
                  <a:gd name="T1" fmla="*/ 191 h 191"/>
                  <a:gd name="T2" fmla="*/ 0 w 190"/>
                  <a:gd name="T3" fmla="*/ 167 h 191"/>
                  <a:gd name="T4" fmla="*/ 168 w 190"/>
                  <a:gd name="T5" fmla="*/ 0 h 191"/>
                  <a:gd name="T6" fmla="*/ 190 w 190"/>
                  <a:gd name="T7" fmla="*/ 22 h 191"/>
                  <a:gd name="T8" fmla="*/ 23 w 190"/>
                  <a:gd name="T9" fmla="*/ 191 h 1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0" h="191">
                    <a:moveTo>
                      <a:pt x="23" y="191"/>
                    </a:moveTo>
                    <a:lnTo>
                      <a:pt x="0" y="167"/>
                    </a:lnTo>
                    <a:lnTo>
                      <a:pt x="168" y="0"/>
                    </a:lnTo>
                    <a:lnTo>
                      <a:pt x="190" y="22"/>
                    </a:lnTo>
                    <a:lnTo>
                      <a:pt x="23" y="191"/>
                    </a:lnTo>
                    <a:close/>
                  </a:path>
                </a:pathLst>
              </a:custGeom>
              <a:solidFill>
                <a:schemeClr val="tx2">
                  <a:lumMod val="25000"/>
                  <a:lumOff val="75000"/>
                </a:schemeClr>
              </a:solidFill>
              <a:ln>
                <a:noFill/>
              </a:ln>
            </p:spPr>
            <p:txBody>
              <a:bodyPr/>
              <a:lstStyle/>
              <a:p>
                <a:endParaRPr lang="zh-CN" altLang="en-US" dirty="0">
                  <a:latin typeface="阿里巴巴普惠体" panose="00020600040101010101" pitchFamily="18" charset="-122"/>
                  <a:ea typeface="阿里巴巴普惠体" panose="00020600040101010101" pitchFamily="18" charset="-122"/>
                </a:endParaRPr>
              </a:p>
            </p:txBody>
          </p:sp>
        </p:grpSp>
      </p:grpSp>
      <p:sp>
        <p:nvSpPr>
          <p:cNvPr id="16" name="Rectangle 25">
            <a:extLst>
              <a:ext uri="{FF2B5EF4-FFF2-40B4-BE49-F238E27FC236}">
                <a16:creationId xmlns:a16="http://schemas.microsoft.com/office/drawing/2014/main" id="{BFB5559C-7223-2A26-E5F9-743A92CB017C}"/>
              </a:ext>
            </a:extLst>
          </p:cNvPr>
          <p:cNvSpPr>
            <a:spLocks noChangeArrowheads="1"/>
          </p:cNvSpPr>
          <p:nvPr/>
        </p:nvSpPr>
        <p:spPr bwMode="auto">
          <a:xfrm flipH="1">
            <a:off x="11921346" y="4711566"/>
            <a:ext cx="3697025" cy="2635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2400" dirty="0">
                <a:solidFill>
                  <a:schemeClr val="bg1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课程目标</a:t>
            </a:r>
            <a:r>
              <a:rPr lang="zh-CN" altLang="zh-CN" sz="2400" dirty="0">
                <a:solidFill>
                  <a:schemeClr val="bg1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主要硬件构成（认识每个部件是什么）</a:t>
            </a:r>
            <a:r>
              <a:rPr lang="zh-CN" altLang="en-US" sz="2400" dirty="0">
                <a:solidFill>
                  <a:schemeClr val="bg1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；</a:t>
            </a:r>
            <a:r>
              <a:rPr lang="zh-CN" altLang="zh-CN" sz="2400" dirty="0">
                <a:solidFill>
                  <a:schemeClr val="bg1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硬件功能原理（理解它们为什么能工作）</a:t>
            </a:r>
            <a:r>
              <a:rPr lang="zh-CN" altLang="en-US" sz="2400" dirty="0">
                <a:solidFill>
                  <a:schemeClr val="bg1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；</a:t>
            </a:r>
            <a:r>
              <a:rPr lang="zh-CN" altLang="zh-CN" sz="2400" dirty="0">
                <a:solidFill>
                  <a:schemeClr val="bg1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硬件之间的连接关系</a:t>
            </a:r>
            <a:r>
              <a:rPr lang="zh-CN" altLang="en-US" sz="2400" dirty="0">
                <a:solidFill>
                  <a:schemeClr val="bg1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；</a:t>
            </a:r>
            <a:r>
              <a:rPr lang="zh-CN" altLang="zh-CN" sz="2400" dirty="0">
                <a:solidFill>
                  <a:schemeClr val="bg1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Python 程序对硬件的控制方式</a:t>
            </a:r>
            <a:r>
              <a:rPr lang="zh-CN" altLang="en-US" sz="2400" dirty="0">
                <a:solidFill>
                  <a:schemeClr val="bg1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。</a:t>
            </a:r>
            <a:endParaRPr lang="zh-CN" altLang="zh-CN" sz="2400" dirty="0">
              <a:solidFill>
                <a:schemeClr val="bg1"/>
              </a:solidFill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  <a:p>
            <a:pPr algn="ctr">
              <a:lnSpc>
                <a:spcPct val="120000"/>
              </a:lnSpc>
              <a:buFont typeface="Arial" charset="0"/>
              <a:buNone/>
            </a:pPr>
            <a:endParaRPr lang="zh-CN" altLang="en-US" sz="2400" dirty="0">
              <a:solidFill>
                <a:schemeClr val="bg1"/>
              </a:solidFill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</p:txBody>
      </p:sp>
      <p:sp>
        <p:nvSpPr>
          <p:cNvPr id="17" name="Rectangle 26">
            <a:extLst>
              <a:ext uri="{FF2B5EF4-FFF2-40B4-BE49-F238E27FC236}">
                <a16:creationId xmlns:a16="http://schemas.microsoft.com/office/drawing/2014/main" id="{DEC45785-0F30-9367-A60F-4F5B38972608}"/>
              </a:ext>
            </a:extLst>
          </p:cNvPr>
          <p:cNvSpPr>
            <a:spLocks noChangeArrowheads="1"/>
          </p:cNvSpPr>
          <p:nvPr/>
        </p:nvSpPr>
        <p:spPr bwMode="auto">
          <a:xfrm flipH="1">
            <a:off x="3076747" y="3102244"/>
            <a:ext cx="10130585" cy="8056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lnSpc>
                <a:spcPts val="7699"/>
              </a:lnSpc>
            </a:pPr>
            <a:r>
              <a:rPr lang="zh-CN" altLang="en-US" dirty="0">
                <a:solidFill>
                  <a:schemeClr val="bg1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掌握 </a:t>
            </a:r>
            <a:r>
              <a:rPr lang="en-US" altLang="zh-CN" dirty="0">
                <a:solidFill>
                  <a:schemeClr val="bg1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VEX IQ </a:t>
            </a:r>
            <a:r>
              <a:rPr lang="zh-CN" altLang="en-US" dirty="0">
                <a:solidFill>
                  <a:schemeClr val="bg1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机器人系统的硬件结构和工作原理</a:t>
            </a:r>
            <a:endParaRPr lang="en-US" altLang="zh-CN" dirty="0">
              <a:solidFill>
                <a:schemeClr val="bg1"/>
              </a:solidFill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</p:txBody>
      </p:sp>
      <p:sp>
        <p:nvSpPr>
          <p:cNvPr id="18" name="Rectangle 27">
            <a:extLst>
              <a:ext uri="{FF2B5EF4-FFF2-40B4-BE49-F238E27FC236}">
                <a16:creationId xmlns:a16="http://schemas.microsoft.com/office/drawing/2014/main" id="{DBB0D772-A1DB-738F-04FF-C166B9F5085B}"/>
              </a:ext>
            </a:extLst>
          </p:cNvPr>
          <p:cNvSpPr>
            <a:spLocks noChangeArrowheads="1"/>
          </p:cNvSpPr>
          <p:nvPr/>
        </p:nvSpPr>
        <p:spPr bwMode="auto">
          <a:xfrm flipH="1">
            <a:off x="3808870" y="4267171"/>
            <a:ext cx="9142637" cy="8056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lnSpc>
                <a:spcPts val="7699"/>
              </a:lnSpc>
            </a:pPr>
            <a:r>
              <a:rPr lang="zh-CN" altLang="en-US" dirty="0">
                <a:solidFill>
                  <a:schemeClr val="bg1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掌握 </a:t>
            </a:r>
            <a:r>
              <a:rPr lang="en-US" altLang="zh-CN" dirty="0">
                <a:solidFill>
                  <a:schemeClr val="bg1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Python </a:t>
            </a:r>
            <a:r>
              <a:rPr lang="zh-CN" altLang="en-US" dirty="0">
                <a:solidFill>
                  <a:schemeClr val="bg1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控制机器人的基础能力（运动控制、传感器读取、逻辑决策）</a:t>
            </a:r>
            <a:endParaRPr lang="en-US" altLang="zh-CN" dirty="0">
              <a:solidFill>
                <a:schemeClr val="bg1"/>
              </a:solidFill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  <a:sym typeface="思源黑体 Bold"/>
            </a:endParaRPr>
          </a:p>
        </p:txBody>
      </p:sp>
      <p:sp>
        <p:nvSpPr>
          <p:cNvPr id="19" name="Rectangle 28">
            <a:extLst>
              <a:ext uri="{FF2B5EF4-FFF2-40B4-BE49-F238E27FC236}">
                <a16:creationId xmlns:a16="http://schemas.microsoft.com/office/drawing/2014/main" id="{90B6CEF5-25BC-D095-6AF4-D5EB620D536F}"/>
              </a:ext>
            </a:extLst>
          </p:cNvPr>
          <p:cNvSpPr>
            <a:spLocks noChangeArrowheads="1"/>
          </p:cNvSpPr>
          <p:nvPr/>
        </p:nvSpPr>
        <p:spPr bwMode="auto">
          <a:xfrm flipH="1">
            <a:off x="4603104" y="5412270"/>
            <a:ext cx="7903604" cy="8056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lnSpc>
                <a:spcPts val="7699"/>
              </a:lnSpc>
            </a:pPr>
            <a:r>
              <a:rPr lang="zh-CN" altLang="en-US" dirty="0">
                <a:solidFill>
                  <a:schemeClr val="bg1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具备编写结构化与可复用程序的能力（变量、函数、模块化）</a:t>
            </a:r>
            <a:endParaRPr lang="en-US" altLang="zh-CN" dirty="0">
              <a:solidFill>
                <a:schemeClr val="bg1"/>
              </a:solidFill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  <a:sym typeface="思源黑体 Bold"/>
            </a:endParaRPr>
          </a:p>
        </p:txBody>
      </p:sp>
      <p:sp>
        <p:nvSpPr>
          <p:cNvPr id="20" name="Rectangle 29">
            <a:extLst>
              <a:ext uri="{FF2B5EF4-FFF2-40B4-BE49-F238E27FC236}">
                <a16:creationId xmlns:a16="http://schemas.microsoft.com/office/drawing/2014/main" id="{BC56F32E-7ADC-F629-ECA2-95D30D8D1438}"/>
              </a:ext>
            </a:extLst>
          </p:cNvPr>
          <p:cNvSpPr>
            <a:spLocks noChangeArrowheads="1"/>
          </p:cNvSpPr>
          <p:nvPr/>
        </p:nvSpPr>
        <p:spPr bwMode="auto">
          <a:xfrm flipH="1">
            <a:off x="5463229" y="6524217"/>
            <a:ext cx="6910195" cy="8056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lnSpc>
                <a:spcPts val="7699"/>
              </a:lnSpc>
            </a:pPr>
            <a:r>
              <a:rPr lang="zh-CN" altLang="en-US" dirty="0">
                <a:solidFill>
                  <a:schemeClr val="bg1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独立完成完整的机器人编程项目（避障</a:t>
            </a:r>
            <a:r>
              <a:rPr lang="en-US" altLang="zh-CN" dirty="0">
                <a:solidFill>
                  <a:schemeClr val="bg1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/</a:t>
            </a:r>
            <a:r>
              <a:rPr lang="zh-CN" altLang="en-US" dirty="0">
                <a:solidFill>
                  <a:schemeClr val="bg1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巡线</a:t>
            </a:r>
            <a:r>
              <a:rPr lang="en-US" altLang="zh-CN" dirty="0">
                <a:solidFill>
                  <a:schemeClr val="bg1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/</a:t>
            </a:r>
            <a:r>
              <a:rPr lang="zh-CN" altLang="en-US" dirty="0">
                <a:solidFill>
                  <a:schemeClr val="bg1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机械爪抓取等）</a:t>
            </a:r>
            <a:endParaRPr lang="en-US" altLang="zh-CN" dirty="0">
              <a:solidFill>
                <a:schemeClr val="bg1"/>
              </a:solidFill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</p:txBody>
      </p:sp>
      <p:sp>
        <p:nvSpPr>
          <p:cNvPr id="21" name="Text Box 30">
            <a:extLst>
              <a:ext uri="{FF2B5EF4-FFF2-40B4-BE49-F238E27FC236}">
                <a16:creationId xmlns:a16="http://schemas.microsoft.com/office/drawing/2014/main" id="{9B553D19-5D1E-CE45-8CDF-2FFBB45B78CF}"/>
              </a:ext>
            </a:extLst>
          </p:cNvPr>
          <p:cNvSpPr txBox="1">
            <a:spLocks noChangeArrowheads="1"/>
          </p:cNvSpPr>
          <p:nvPr/>
        </p:nvSpPr>
        <p:spPr bwMode="auto">
          <a:xfrm flipH="1">
            <a:off x="1972177" y="3427382"/>
            <a:ext cx="790601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4000" b="1" dirty="0">
                <a:solidFill>
                  <a:schemeClr val="bg1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01</a:t>
            </a:r>
          </a:p>
        </p:txBody>
      </p:sp>
      <p:sp>
        <p:nvSpPr>
          <p:cNvPr id="22" name="Text Box 31">
            <a:extLst>
              <a:ext uri="{FF2B5EF4-FFF2-40B4-BE49-F238E27FC236}">
                <a16:creationId xmlns:a16="http://schemas.microsoft.com/office/drawing/2014/main" id="{FB1B0EFD-E71C-BAE1-20B8-5BCD3575CF44}"/>
              </a:ext>
            </a:extLst>
          </p:cNvPr>
          <p:cNvSpPr txBox="1">
            <a:spLocks noChangeArrowheads="1"/>
          </p:cNvSpPr>
          <p:nvPr/>
        </p:nvSpPr>
        <p:spPr bwMode="auto">
          <a:xfrm flipH="1">
            <a:off x="2727037" y="4574872"/>
            <a:ext cx="790601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4000" b="1" dirty="0">
                <a:solidFill>
                  <a:schemeClr val="bg1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02</a:t>
            </a:r>
          </a:p>
        </p:txBody>
      </p:sp>
      <p:sp>
        <p:nvSpPr>
          <p:cNvPr id="23" name="Text Box 32">
            <a:extLst>
              <a:ext uri="{FF2B5EF4-FFF2-40B4-BE49-F238E27FC236}">
                <a16:creationId xmlns:a16="http://schemas.microsoft.com/office/drawing/2014/main" id="{160CEC05-C187-9383-198F-7D710AA8FBFC}"/>
              </a:ext>
            </a:extLst>
          </p:cNvPr>
          <p:cNvSpPr txBox="1">
            <a:spLocks noChangeArrowheads="1"/>
          </p:cNvSpPr>
          <p:nvPr/>
        </p:nvSpPr>
        <p:spPr bwMode="auto">
          <a:xfrm flipH="1">
            <a:off x="3561818" y="5696564"/>
            <a:ext cx="790601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4000" b="1" dirty="0">
                <a:solidFill>
                  <a:schemeClr val="bg1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03</a:t>
            </a:r>
          </a:p>
        </p:txBody>
      </p:sp>
      <p:sp>
        <p:nvSpPr>
          <p:cNvPr id="24" name="Text Box 33">
            <a:extLst>
              <a:ext uri="{FF2B5EF4-FFF2-40B4-BE49-F238E27FC236}">
                <a16:creationId xmlns:a16="http://schemas.microsoft.com/office/drawing/2014/main" id="{A0304C4F-51B7-D97F-93B1-9B4A70463ED9}"/>
              </a:ext>
            </a:extLst>
          </p:cNvPr>
          <p:cNvSpPr txBox="1">
            <a:spLocks noChangeArrowheads="1"/>
          </p:cNvSpPr>
          <p:nvPr/>
        </p:nvSpPr>
        <p:spPr bwMode="auto">
          <a:xfrm flipH="1">
            <a:off x="4520455" y="6837222"/>
            <a:ext cx="790601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4000" b="1" dirty="0">
                <a:solidFill>
                  <a:schemeClr val="bg1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04</a:t>
            </a:r>
          </a:p>
        </p:txBody>
      </p:sp>
      <p:sp>
        <p:nvSpPr>
          <p:cNvPr id="26" name="文本框 25">
            <a:extLst>
              <a:ext uri="{FF2B5EF4-FFF2-40B4-BE49-F238E27FC236}">
                <a16:creationId xmlns:a16="http://schemas.microsoft.com/office/drawing/2014/main" id="{7ADCD1F2-CD0B-C7D8-6D70-3298EAC4077A}"/>
              </a:ext>
            </a:extLst>
          </p:cNvPr>
          <p:cNvSpPr txBox="1"/>
          <p:nvPr/>
        </p:nvSpPr>
        <p:spPr>
          <a:xfrm>
            <a:off x="1066800" y="342900"/>
            <a:ext cx="9163454" cy="100630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ts val="7699"/>
              </a:lnSpc>
            </a:pPr>
            <a:r>
              <a:rPr lang="zh-CN" altLang="en-US" sz="4800" b="1" dirty="0">
                <a:latin typeface="阿里巴巴普惠体 Medium" panose="00020600040101010101" pitchFamily="18" charset="-122"/>
                <a:ea typeface="阿里巴巴普惠体 Medium" panose="00020600040101010101" pitchFamily="18" charset="-122"/>
                <a:cs typeface="阿里巴巴普惠体 Medium" panose="00020600040101010101" pitchFamily="18" charset="-122"/>
                <a:sym typeface="思源黑体 Bold"/>
              </a:rPr>
              <a:t>课程目标</a:t>
            </a:r>
            <a:endParaRPr lang="en-US" altLang="zh-CN" sz="4800" b="1" dirty="0">
              <a:latin typeface="阿里巴巴普惠体 Medium" panose="00020600040101010101" pitchFamily="18" charset="-122"/>
              <a:ea typeface="阿里巴巴普惠体 Medium" panose="00020600040101010101" pitchFamily="18" charset="-122"/>
              <a:cs typeface="阿里巴巴普惠体 Medium" panose="00020600040101010101" pitchFamily="18" charset="-122"/>
              <a:sym typeface="思源黑体 Bold"/>
            </a:endParaRPr>
          </a:p>
        </p:txBody>
      </p:sp>
    </p:spTree>
    <p:extLst>
      <p:ext uri="{BB962C8B-B14F-4D97-AF65-F5344CB8AC3E}">
        <p14:creationId xmlns:p14="http://schemas.microsoft.com/office/powerpoint/2010/main" val="6078229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" presetClass="entr" presetSubtype="8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6" grpId="0"/>
      <p:bldP spid="18" grpId="0"/>
      <p:bldP spid="19" grpId="0"/>
      <p:bldP spid="20" grpId="0"/>
      <p:bldP spid="21" grpId="0"/>
      <p:bldP spid="22" grpId="0"/>
      <p:bldP spid="23" grpId="0"/>
      <p:bldP spid="2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圆角矩形 1">
            <a:extLst>
              <a:ext uri="{FF2B5EF4-FFF2-40B4-BE49-F238E27FC236}">
                <a16:creationId xmlns:a16="http://schemas.microsoft.com/office/drawing/2014/main" id="{27E7AEB2-3E3C-CFE6-D284-6C27D4115F11}"/>
              </a:ext>
            </a:extLst>
          </p:cNvPr>
          <p:cNvSpPr/>
          <p:nvPr/>
        </p:nvSpPr>
        <p:spPr>
          <a:xfrm rot="2700000">
            <a:off x="11114204" y="7078206"/>
            <a:ext cx="1641276" cy="1600135"/>
          </a:xfrm>
          <a:prstGeom prst="roundRect">
            <a:avLst>
              <a:gd name="adj" fmla="val 6887"/>
            </a:avLst>
          </a:prstGeom>
          <a:solidFill>
            <a:schemeClr val="bg1"/>
          </a:solidFill>
          <a:ln w="12700">
            <a:noFill/>
          </a:ln>
          <a:effectLst>
            <a:innerShdw blurRad="190500" dist="50800" dir="13500000">
              <a:prstClr val="black">
                <a:alpha val="25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  <a:sym typeface="+mn-lt"/>
            </a:endParaRPr>
          </a:p>
        </p:txBody>
      </p:sp>
      <p:grpSp>
        <p:nvGrpSpPr>
          <p:cNvPr id="26" name="组合 25">
            <a:extLst>
              <a:ext uri="{FF2B5EF4-FFF2-40B4-BE49-F238E27FC236}">
                <a16:creationId xmlns:a16="http://schemas.microsoft.com/office/drawing/2014/main" id="{1325B43C-0717-B93E-6F45-AA4A55E011D6}"/>
              </a:ext>
            </a:extLst>
          </p:cNvPr>
          <p:cNvGrpSpPr/>
          <p:nvPr/>
        </p:nvGrpSpPr>
        <p:grpSpPr>
          <a:xfrm>
            <a:off x="5794448" y="2849537"/>
            <a:ext cx="2237931" cy="2295471"/>
            <a:chOff x="3700441" y="1274408"/>
            <a:chExt cx="1646508" cy="1646508"/>
          </a:xfrm>
        </p:grpSpPr>
        <p:sp>
          <p:nvSpPr>
            <p:cNvPr id="27" name="圆角矩形 5">
              <a:extLst>
                <a:ext uri="{FF2B5EF4-FFF2-40B4-BE49-F238E27FC236}">
                  <a16:creationId xmlns:a16="http://schemas.microsoft.com/office/drawing/2014/main" id="{1BEECD08-9408-A2C2-C1F5-14F7164A0059}"/>
                </a:ext>
              </a:extLst>
            </p:cNvPr>
            <p:cNvSpPr/>
            <p:nvPr/>
          </p:nvSpPr>
          <p:spPr>
            <a:xfrm rot="2700000">
              <a:off x="3700441" y="1274408"/>
              <a:ext cx="1646508" cy="1646508"/>
            </a:xfrm>
            <a:prstGeom prst="roundRect">
              <a:avLst>
                <a:gd name="adj" fmla="val 6887"/>
              </a:avLst>
            </a:prstGeom>
            <a:solidFill>
              <a:schemeClr val="accent1"/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+mn-lt"/>
              </a:endParaRPr>
            </a:p>
          </p:txBody>
        </p:sp>
        <p:sp>
          <p:nvSpPr>
            <p:cNvPr id="28" name="圆角矩形 6">
              <a:extLst>
                <a:ext uri="{FF2B5EF4-FFF2-40B4-BE49-F238E27FC236}">
                  <a16:creationId xmlns:a16="http://schemas.microsoft.com/office/drawing/2014/main" id="{63479D56-A8F5-E6F5-36BC-08E9B7FE497E}"/>
                </a:ext>
              </a:extLst>
            </p:cNvPr>
            <p:cNvSpPr/>
            <p:nvPr/>
          </p:nvSpPr>
          <p:spPr>
            <a:xfrm rot="2700000">
              <a:off x="3794878" y="1368844"/>
              <a:ext cx="1457637" cy="1457637"/>
            </a:xfrm>
            <a:prstGeom prst="roundRect">
              <a:avLst>
                <a:gd name="adj" fmla="val 6887"/>
              </a:avLst>
            </a:prstGeom>
            <a:solidFill>
              <a:schemeClr val="bg1"/>
            </a:solidFill>
            <a:ln w="12700">
              <a:noFill/>
            </a:ln>
            <a:effectLst>
              <a:innerShdw blurRad="190500" dist="50800" dir="13500000">
                <a:prstClr val="black">
                  <a:alpha val="3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+mn-lt"/>
              </a:endParaRPr>
            </a:p>
          </p:txBody>
        </p:sp>
      </p:grpSp>
      <p:grpSp>
        <p:nvGrpSpPr>
          <p:cNvPr id="29" name="组合 28">
            <a:extLst>
              <a:ext uri="{FF2B5EF4-FFF2-40B4-BE49-F238E27FC236}">
                <a16:creationId xmlns:a16="http://schemas.microsoft.com/office/drawing/2014/main" id="{E249E5C2-D332-9824-AFA9-DC92CDF64898}"/>
              </a:ext>
            </a:extLst>
          </p:cNvPr>
          <p:cNvGrpSpPr/>
          <p:nvPr/>
        </p:nvGrpSpPr>
        <p:grpSpPr>
          <a:xfrm>
            <a:off x="7849534" y="4938490"/>
            <a:ext cx="2237931" cy="2295471"/>
            <a:chOff x="3700441" y="1274408"/>
            <a:chExt cx="1646508" cy="1646508"/>
          </a:xfrm>
        </p:grpSpPr>
        <p:sp>
          <p:nvSpPr>
            <p:cNvPr id="30" name="圆角矩形 8">
              <a:extLst>
                <a:ext uri="{FF2B5EF4-FFF2-40B4-BE49-F238E27FC236}">
                  <a16:creationId xmlns:a16="http://schemas.microsoft.com/office/drawing/2014/main" id="{B8DEB211-C71A-19EC-AE1E-2CEF84B420DC}"/>
                </a:ext>
              </a:extLst>
            </p:cNvPr>
            <p:cNvSpPr/>
            <p:nvPr/>
          </p:nvSpPr>
          <p:spPr>
            <a:xfrm rot="2700000">
              <a:off x="3700441" y="1274408"/>
              <a:ext cx="1646508" cy="1646508"/>
            </a:xfrm>
            <a:prstGeom prst="roundRect">
              <a:avLst>
                <a:gd name="adj" fmla="val 6887"/>
              </a:avLst>
            </a:prstGeom>
            <a:solidFill>
              <a:schemeClr val="accent4"/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+mn-lt"/>
              </a:endParaRPr>
            </a:p>
          </p:txBody>
        </p:sp>
        <p:sp>
          <p:nvSpPr>
            <p:cNvPr id="31" name="圆角矩形 9">
              <a:extLst>
                <a:ext uri="{FF2B5EF4-FFF2-40B4-BE49-F238E27FC236}">
                  <a16:creationId xmlns:a16="http://schemas.microsoft.com/office/drawing/2014/main" id="{07216679-94E8-38CF-1DAA-95B7C2DA3D63}"/>
                </a:ext>
              </a:extLst>
            </p:cNvPr>
            <p:cNvSpPr/>
            <p:nvPr/>
          </p:nvSpPr>
          <p:spPr>
            <a:xfrm rot="2700000">
              <a:off x="3794878" y="1368844"/>
              <a:ext cx="1457637" cy="1457637"/>
            </a:xfrm>
            <a:prstGeom prst="roundRect">
              <a:avLst>
                <a:gd name="adj" fmla="val 6887"/>
              </a:avLst>
            </a:prstGeom>
            <a:solidFill>
              <a:schemeClr val="bg1"/>
            </a:solidFill>
            <a:ln w="12700">
              <a:noFill/>
            </a:ln>
            <a:effectLst>
              <a:innerShdw blurRad="190500" dist="50800" dir="13500000">
                <a:prstClr val="black">
                  <a:alpha val="3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+mn-lt"/>
              </a:endParaRPr>
            </a:p>
          </p:txBody>
        </p:sp>
      </p:grpSp>
      <p:grpSp>
        <p:nvGrpSpPr>
          <p:cNvPr id="35" name="组合 34">
            <a:extLst>
              <a:ext uri="{FF2B5EF4-FFF2-40B4-BE49-F238E27FC236}">
                <a16:creationId xmlns:a16="http://schemas.microsoft.com/office/drawing/2014/main" id="{98BB42C6-6E1B-43C1-8CC5-E8B0AAA22E6E}"/>
              </a:ext>
            </a:extLst>
          </p:cNvPr>
          <p:cNvGrpSpPr/>
          <p:nvPr/>
        </p:nvGrpSpPr>
        <p:grpSpPr>
          <a:xfrm>
            <a:off x="12010293" y="3137934"/>
            <a:ext cx="3445549" cy="3534137"/>
            <a:chOff x="3700441" y="1274408"/>
            <a:chExt cx="1646508" cy="1646508"/>
          </a:xfrm>
        </p:grpSpPr>
        <p:sp>
          <p:nvSpPr>
            <p:cNvPr id="36" name="圆角矩形 14">
              <a:extLst>
                <a:ext uri="{FF2B5EF4-FFF2-40B4-BE49-F238E27FC236}">
                  <a16:creationId xmlns:a16="http://schemas.microsoft.com/office/drawing/2014/main" id="{5A7B7E26-D43E-9444-4B35-CC4764E9ED66}"/>
                </a:ext>
              </a:extLst>
            </p:cNvPr>
            <p:cNvSpPr/>
            <p:nvPr/>
          </p:nvSpPr>
          <p:spPr>
            <a:xfrm rot="2700000">
              <a:off x="3700441" y="1274408"/>
              <a:ext cx="1646508" cy="1646508"/>
            </a:xfrm>
            <a:prstGeom prst="roundRect">
              <a:avLst>
                <a:gd name="adj" fmla="val 6887"/>
              </a:avLst>
            </a:prstGeom>
            <a:solidFill>
              <a:srgbClr val="1473B4"/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+mn-lt"/>
              </a:endParaRPr>
            </a:p>
          </p:txBody>
        </p:sp>
        <p:sp>
          <p:nvSpPr>
            <p:cNvPr id="37" name="圆角矩形 15">
              <a:extLst>
                <a:ext uri="{FF2B5EF4-FFF2-40B4-BE49-F238E27FC236}">
                  <a16:creationId xmlns:a16="http://schemas.microsoft.com/office/drawing/2014/main" id="{477445A9-922D-DBE8-0FDB-752BF4FADC2D}"/>
                </a:ext>
              </a:extLst>
            </p:cNvPr>
            <p:cNvSpPr/>
            <p:nvPr/>
          </p:nvSpPr>
          <p:spPr>
            <a:xfrm rot="2700000">
              <a:off x="3794878" y="1368844"/>
              <a:ext cx="1457637" cy="1457637"/>
            </a:xfrm>
            <a:prstGeom prst="roundRect">
              <a:avLst>
                <a:gd name="adj" fmla="val 6887"/>
              </a:avLst>
            </a:prstGeom>
            <a:solidFill>
              <a:schemeClr val="bg1"/>
            </a:solidFill>
            <a:ln w="12700">
              <a:noFill/>
            </a:ln>
            <a:effectLst>
              <a:innerShdw blurRad="190500" dist="50800" dir="13500000">
                <a:prstClr val="black">
                  <a:alpha val="3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+mn-lt"/>
              </a:endParaRPr>
            </a:p>
          </p:txBody>
        </p:sp>
      </p:grpSp>
      <p:grpSp>
        <p:nvGrpSpPr>
          <p:cNvPr id="38" name="组合 37">
            <a:extLst>
              <a:ext uri="{FF2B5EF4-FFF2-40B4-BE49-F238E27FC236}">
                <a16:creationId xmlns:a16="http://schemas.microsoft.com/office/drawing/2014/main" id="{4F178C1E-D5A9-3134-712A-C1D1F5833B56}"/>
              </a:ext>
            </a:extLst>
          </p:cNvPr>
          <p:cNvGrpSpPr/>
          <p:nvPr/>
        </p:nvGrpSpPr>
        <p:grpSpPr>
          <a:xfrm>
            <a:off x="1688031" y="3949817"/>
            <a:ext cx="2651188" cy="2719353"/>
            <a:chOff x="2864909" y="839998"/>
            <a:chExt cx="1646508" cy="1646508"/>
          </a:xfrm>
        </p:grpSpPr>
        <p:sp>
          <p:nvSpPr>
            <p:cNvPr id="39" name="圆角矩形 17">
              <a:extLst>
                <a:ext uri="{FF2B5EF4-FFF2-40B4-BE49-F238E27FC236}">
                  <a16:creationId xmlns:a16="http://schemas.microsoft.com/office/drawing/2014/main" id="{C252071D-4CBD-24EA-A13E-2B38E6937CA8}"/>
                </a:ext>
              </a:extLst>
            </p:cNvPr>
            <p:cNvSpPr/>
            <p:nvPr/>
          </p:nvSpPr>
          <p:spPr>
            <a:xfrm rot="2700000">
              <a:off x="2864909" y="839998"/>
              <a:ext cx="1646508" cy="1646508"/>
            </a:xfrm>
            <a:prstGeom prst="roundRect">
              <a:avLst>
                <a:gd name="adj" fmla="val 6887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+mn-lt"/>
              </a:endParaRPr>
            </a:p>
          </p:txBody>
        </p:sp>
        <p:sp>
          <p:nvSpPr>
            <p:cNvPr id="40" name="圆角矩形 18">
              <a:extLst>
                <a:ext uri="{FF2B5EF4-FFF2-40B4-BE49-F238E27FC236}">
                  <a16:creationId xmlns:a16="http://schemas.microsoft.com/office/drawing/2014/main" id="{95601CEB-5B95-F22B-A7D8-7C9BCE3D685A}"/>
                </a:ext>
              </a:extLst>
            </p:cNvPr>
            <p:cNvSpPr/>
            <p:nvPr/>
          </p:nvSpPr>
          <p:spPr>
            <a:xfrm rot="2700000">
              <a:off x="2959345" y="934433"/>
              <a:ext cx="1457637" cy="1457637"/>
            </a:xfrm>
            <a:prstGeom prst="roundRect">
              <a:avLst>
                <a:gd name="adj" fmla="val 6887"/>
              </a:avLst>
            </a:prstGeom>
            <a:solidFill>
              <a:schemeClr val="bg1"/>
            </a:solidFill>
            <a:ln w="12700">
              <a:noFill/>
            </a:ln>
            <a:effectLst>
              <a:innerShdw blurRad="190500" dist="50800" dir="13500000">
                <a:prstClr val="black">
                  <a:alpha val="3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+mn-lt"/>
              </a:endParaRPr>
            </a:p>
          </p:txBody>
        </p:sp>
      </p:grpSp>
      <p:sp>
        <p:nvSpPr>
          <p:cNvPr id="44" name="圆角矩形 25">
            <a:extLst>
              <a:ext uri="{FF2B5EF4-FFF2-40B4-BE49-F238E27FC236}">
                <a16:creationId xmlns:a16="http://schemas.microsoft.com/office/drawing/2014/main" id="{DDD00F46-06ED-33A4-AE6E-ACF36750A4DA}"/>
              </a:ext>
            </a:extLst>
          </p:cNvPr>
          <p:cNvSpPr/>
          <p:nvPr/>
        </p:nvSpPr>
        <p:spPr>
          <a:xfrm rot="2700000">
            <a:off x="9149891" y="7213818"/>
            <a:ext cx="1641276" cy="1600135"/>
          </a:xfrm>
          <a:prstGeom prst="roundRect">
            <a:avLst>
              <a:gd name="adj" fmla="val 6887"/>
            </a:avLst>
          </a:prstGeom>
          <a:solidFill>
            <a:schemeClr val="bg1"/>
          </a:solidFill>
          <a:ln w="12700">
            <a:noFill/>
          </a:ln>
          <a:effectLst>
            <a:innerShdw blurRad="190500" dist="50800" dir="13500000">
              <a:prstClr val="black">
                <a:alpha val="25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  <a:sym typeface="+mn-lt"/>
            </a:endParaRPr>
          </a:p>
        </p:txBody>
      </p:sp>
      <p:sp>
        <p:nvSpPr>
          <p:cNvPr id="45" name="任意多边形 26">
            <a:extLst>
              <a:ext uri="{FF2B5EF4-FFF2-40B4-BE49-F238E27FC236}">
                <a16:creationId xmlns:a16="http://schemas.microsoft.com/office/drawing/2014/main" id="{C8398EC8-FD8C-1752-E553-4109A433D48E}"/>
              </a:ext>
            </a:extLst>
          </p:cNvPr>
          <p:cNvSpPr/>
          <p:nvPr/>
        </p:nvSpPr>
        <p:spPr>
          <a:xfrm rot="2700000">
            <a:off x="10212732" y="6848548"/>
            <a:ext cx="1765903" cy="1721637"/>
          </a:xfrm>
          <a:custGeom>
            <a:avLst/>
            <a:gdLst>
              <a:gd name="connsiteX0" fmla="*/ 95270 w 1266657"/>
              <a:gd name="connsiteY0" fmla="*/ 95268 h 1266657"/>
              <a:gd name="connsiteX1" fmla="*/ 72650 w 1266657"/>
              <a:gd name="connsiteY1" fmla="*/ 149877 h 1266657"/>
              <a:gd name="connsiteX2" fmla="*/ 72650 w 1266657"/>
              <a:gd name="connsiteY2" fmla="*/ 1116780 h 1266657"/>
              <a:gd name="connsiteX3" fmla="*/ 149878 w 1266657"/>
              <a:gd name="connsiteY3" fmla="*/ 1194008 h 1266657"/>
              <a:gd name="connsiteX4" fmla="*/ 1116781 w 1266657"/>
              <a:gd name="connsiteY4" fmla="*/ 1194008 h 1266657"/>
              <a:gd name="connsiteX5" fmla="*/ 1194009 w 1266657"/>
              <a:gd name="connsiteY5" fmla="*/ 1116780 h 1266657"/>
              <a:gd name="connsiteX6" fmla="*/ 1194010 w 1266657"/>
              <a:gd name="connsiteY6" fmla="*/ 149877 h 1266657"/>
              <a:gd name="connsiteX7" fmla="*/ 1116782 w 1266657"/>
              <a:gd name="connsiteY7" fmla="*/ 72649 h 1266657"/>
              <a:gd name="connsiteX8" fmla="*/ 149879 w 1266657"/>
              <a:gd name="connsiteY8" fmla="*/ 72649 h 1266657"/>
              <a:gd name="connsiteX9" fmla="*/ 95270 w 1266657"/>
              <a:gd name="connsiteY9" fmla="*/ 95268 h 1266657"/>
              <a:gd name="connsiteX10" fmla="*/ 25551 w 1266657"/>
              <a:gd name="connsiteY10" fmla="*/ 25550 h 1266657"/>
              <a:gd name="connsiteX11" fmla="*/ 87235 w 1266657"/>
              <a:gd name="connsiteY11" fmla="*/ 0 h 1266657"/>
              <a:gd name="connsiteX12" fmla="*/ 1179422 w 1266657"/>
              <a:gd name="connsiteY12" fmla="*/ 0 h 1266657"/>
              <a:gd name="connsiteX13" fmla="*/ 1266657 w 1266657"/>
              <a:gd name="connsiteY13" fmla="*/ 87235 h 1266657"/>
              <a:gd name="connsiteX14" fmla="*/ 1266657 w 1266657"/>
              <a:gd name="connsiteY14" fmla="*/ 1179422 h 1266657"/>
              <a:gd name="connsiteX15" fmla="*/ 1179422 w 1266657"/>
              <a:gd name="connsiteY15" fmla="*/ 1266657 h 1266657"/>
              <a:gd name="connsiteX16" fmla="*/ 87235 w 1266657"/>
              <a:gd name="connsiteY16" fmla="*/ 1266657 h 1266657"/>
              <a:gd name="connsiteX17" fmla="*/ 0 w 1266657"/>
              <a:gd name="connsiteY17" fmla="*/ 1179422 h 1266657"/>
              <a:gd name="connsiteX18" fmla="*/ 0 w 1266657"/>
              <a:gd name="connsiteY18" fmla="*/ 87235 h 1266657"/>
              <a:gd name="connsiteX19" fmla="*/ 25551 w 1266657"/>
              <a:gd name="connsiteY19" fmla="*/ 25550 h 12666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266657" h="1266657">
                <a:moveTo>
                  <a:pt x="95270" y="95268"/>
                </a:moveTo>
                <a:cubicBezTo>
                  <a:pt x="81294" y="109244"/>
                  <a:pt x="72651" y="128551"/>
                  <a:pt x="72650" y="149877"/>
                </a:cubicBezTo>
                <a:lnTo>
                  <a:pt x="72650" y="1116780"/>
                </a:lnTo>
                <a:cubicBezTo>
                  <a:pt x="72650" y="1159432"/>
                  <a:pt x="107227" y="1194008"/>
                  <a:pt x="149878" y="1194008"/>
                </a:cubicBezTo>
                <a:lnTo>
                  <a:pt x="1116781" y="1194008"/>
                </a:lnTo>
                <a:cubicBezTo>
                  <a:pt x="1159434" y="1194008"/>
                  <a:pt x="1194009" y="1159432"/>
                  <a:pt x="1194009" y="1116780"/>
                </a:cubicBezTo>
                <a:lnTo>
                  <a:pt x="1194010" y="149877"/>
                </a:lnTo>
                <a:cubicBezTo>
                  <a:pt x="1194009" y="107225"/>
                  <a:pt x="1159433" y="72649"/>
                  <a:pt x="1116782" y="72649"/>
                </a:cubicBezTo>
                <a:lnTo>
                  <a:pt x="149879" y="72649"/>
                </a:lnTo>
                <a:cubicBezTo>
                  <a:pt x="128552" y="72649"/>
                  <a:pt x="109246" y="81293"/>
                  <a:pt x="95270" y="95268"/>
                </a:cubicBezTo>
                <a:close/>
                <a:moveTo>
                  <a:pt x="25551" y="25550"/>
                </a:moveTo>
                <a:cubicBezTo>
                  <a:pt x="41337" y="9764"/>
                  <a:pt x="63146" y="0"/>
                  <a:pt x="87235" y="0"/>
                </a:cubicBezTo>
                <a:lnTo>
                  <a:pt x="1179422" y="0"/>
                </a:lnTo>
                <a:cubicBezTo>
                  <a:pt x="1227601" y="0"/>
                  <a:pt x="1266657" y="39057"/>
                  <a:pt x="1266657" y="87235"/>
                </a:cubicBezTo>
                <a:lnTo>
                  <a:pt x="1266657" y="1179422"/>
                </a:lnTo>
                <a:cubicBezTo>
                  <a:pt x="1266657" y="1227601"/>
                  <a:pt x="1227601" y="1266657"/>
                  <a:pt x="1179422" y="1266657"/>
                </a:cubicBezTo>
                <a:lnTo>
                  <a:pt x="87235" y="1266657"/>
                </a:lnTo>
                <a:cubicBezTo>
                  <a:pt x="39057" y="1266657"/>
                  <a:pt x="0" y="1227601"/>
                  <a:pt x="0" y="1179422"/>
                </a:cubicBezTo>
                <a:lnTo>
                  <a:pt x="0" y="87235"/>
                </a:lnTo>
                <a:cubicBezTo>
                  <a:pt x="0" y="63146"/>
                  <a:pt x="9764" y="41337"/>
                  <a:pt x="25551" y="25550"/>
                </a:cubicBezTo>
                <a:close/>
              </a:path>
            </a:pathLst>
          </a:custGeom>
          <a:solidFill>
            <a:srgbClr val="1473B4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  <a:sym typeface="+mn-lt"/>
            </a:endParaRPr>
          </a:p>
        </p:txBody>
      </p:sp>
      <p:grpSp>
        <p:nvGrpSpPr>
          <p:cNvPr id="8" name="Group 8"/>
          <p:cNvGrpSpPr/>
          <p:nvPr/>
        </p:nvGrpSpPr>
        <p:grpSpPr>
          <a:xfrm>
            <a:off x="2235422" y="4255324"/>
            <a:ext cx="1558136" cy="1471342"/>
            <a:chOff x="194343" y="633461"/>
            <a:chExt cx="3238368" cy="3057979"/>
          </a:xfrm>
        </p:grpSpPr>
        <p:sp>
          <p:nvSpPr>
            <p:cNvPr id="9" name="TextBox 9"/>
            <p:cNvSpPr txBox="1"/>
            <p:nvPr/>
          </p:nvSpPr>
          <p:spPr>
            <a:xfrm>
              <a:off x="194343" y="3058788"/>
              <a:ext cx="3238368" cy="632652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715"/>
                </a:lnSpc>
              </a:pPr>
              <a:r>
                <a:rPr lang="zh-CN" altLang="en-US" sz="3230" dirty="0">
                  <a:latin typeface="阿里巴巴普惠体"/>
                  <a:ea typeface="阿里巴巴普惠体"/>
                  <a:cs typeface="阿里巴巴普惠体"/>
                  <a:sym typeface="阿里巴巴普惠体"/>
                </a:rPr>
                <a:t>完整课程体系</a:t>
              </a:r>
              <a:endParaRPr lang="en-US" sz="3230" dirty="0">
                <a:latin typeface="阿里巴巴普惠体"/>
                <a:ea typeface="阿里巴巴普惠体"/>
                <a:cs typeface="阿里巴巴普惠体"/>
                <a:sym typeface="阿里巴巴普惠体"/>
              </a:endParaRPr>
            </a:p>
          </p:txBody>
        </p:sp>
        <p:sp>
          <p:nvSpPr>
            <p:cNvPr id="12" name="Freeform 12"/>
            <p:cNvSpPr/>
            <p:nvPr/>
          </p:nvSpPr>
          <p:spPr>
            <a:xfrm>
              <a:off x="665857" y="633461"/>
              <a:ext cx="2693323" cy="1831462"/>
            </a:xfrm>
            <a:custGeom>
              <a:avLst/>
              <a:gdLst/>
              <a:ahLst/>
              <a:cxnLst/>
              <a:rect l="l" t="t" r="r" b="b"/>
              <a:pathLst>
                <a:path w="1370339" h="931830">
                  <a:moveTo>
                    <a:pt x="0" y="0"/>
                  </a:moveTo>
                  <a:lnTo>
                    <a:pt x="1370339" y="0"/>
                  </a:lnTo>
                  <a:lnTo>
                    <a:pt x="1370339" y="931830"/>
                  </a:lnTo>
                  <a:lnTo>
                    <a:pt x="0" y="93183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>
                <a:extLst>
                  <a:ext uri="{96DAC541-7B7A-43D3-8B79-37D633B846F1}">
                    <asvg:svgBlip xmlns:asvg="http://schemas.microsoft.com/office/drawing/2016/SVG/main" r:embed="rId4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zh-CN" altLang="en-US" dirty="0">
                <a:latin typeface="阿里巴巴普惠体" panose="00020600040101010101" pitchFamily="18" charset="-122"/>
                <a:ea typeface="阿里巴巴普惠体" panose="00020600040101010101" pitchFamily="18" charset="-122"/>
              </a:endParaRPr>
            </a:p>
          </p:txBody>
        </p:sp>
      </p:grpSp>
      <p:sp>
        <p:nvSpPr>
          <p:cNvPr id="20" name="TextBox 20"/>
          <p:cNvSpPr txBox="1"/>
          <p:nvPr/>
        </p:nvSpPr>
        <p:spPr>
          <a:xfrm>
            <a:off x="1066800" y="1881494"/>
            <a:ext cx="4071857" cy="82984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6602"/>
              </a:lnSpc>
              <a:spcBef>
                <a:spcPct val="0"/>
              </a:spcBef>
            </a:pPr>
            <a:r>
              <a:rPr lang="zh-CN" altLang="en-US" sz="4800" b="1" dirty="0">
                <a:latin typeface="阿里巴巴普惠体 Medium" panose="00020600040101010101" pitchFamily="18" charset="-122"/>
                <a:ea typeface="阿里巴巴普惠体 Medium" panose="00020600040101010101" pitchFamily="18" charset="-122"/>
                <a:cs typeface="阿里巴巴普惠体 Medium" panose="00020600040101010101" pitchFamily="18" charset="-122"/>
                <a:sym typeface="阿里巴巴普惠体 Bold"/>
              </a:rPr>
              <a:t>课程特点</a:t>
            </a:r>
            <a:endParaRPr lang="en-US" sz="4800" b="1" dirty="0">
              <a:latin typeface="阿里巴巴普惠体 Medium" panose="00020600040101010101" pitchFamily="18" charset="-122"/>
              <a:ea typeface="阿里巴巴普惠体 Medium" panose="00020600040101010101" pitchFamily="18" charset="-122"/>
              <a:cs typeface="阿里巴巴普惠体 Medium" panose="00020600040101010101" pitchFamily="18" charset="-122"/>
              <a:sym typeface="阿里巴巴普惠体 Bold"/>
            </a:endParaRPr>
          </a:p>
        </p:txBody>
      </p:sp>
      <p:grpSp>
        <p:nvGrpSpPr>
          <p:cNvPr id="14" name="组合 13">
            <a:extLst>
              <a:ext uri="{FF2B5EF4-FFF2-40B4-BE49-F238E27FC236}">
                <a16:creationId xmlns:a16="http://schemas.microsoft.com/office/drawing/2014/main" id="{8ACB443C-C2B4-07D7-A417-6C19D77D9AD8}"/>
              </a:ext>
            </a:extLst>
          </p:cNvPr>
          <p:cNvGrpSpPr/>
          <p:nvPr/>
        </p:nvGrpSpPr>
        <p:grpSpPr>
          <a:xfrm>
            <a:off x="5996221" y="3024470"/>
            <a:ext cx="1710627" cy="1641431"/>
            <a:chOff x="7321597" y="5055857"/>
            <a:chExt cx="1710627" cy="1641431"/>
          </a:xfrm>
        </p:grpSpPr>
        <p:sp>
          <p:nvSpPr>
            <p:cNvPr id="19" name="Freeform 19"/>
            <p:cNvSpPr/>
            <p:nvPr/>
          </p:nvSpPr>
          <p:spPr>
            <a:xfrm>
              <a:off x="7800993" y="5055857"/>
              <a:ext cx="921696" cy="879801"/>
            </a:xfrm>
            <a:custGeom>
              <a:avLst/>
              <a:gdLst/>
              <a:ahLst/>
              <a:cxnLst/>
              <a:rect l="l" t="t" r="r" b="b"/>
              <a:pathLst>
                <a:path w="921696" h="879801">
                  <a:moveTo>
                    <a:pt x="0" y="0"/>
                  </a:moveTo>
                  <a:lnTo>
                    <a:pt x="921697" y="0"/>
                  </a:lnTo>
                  <a:lnTo>
                    <a:pt x="921697" y="879801"/>
                  </a:lnTo>
                  <a:lnTo>
                    <a:pt x="0" y="87980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>
                <a:extLst>
                  <a:ext uri="{96DAC541-7B7A-43D3-8B79-37D633B846F1}">
                    <asvg:svgBlip xmlns:asvg="http://schemas.microsoft.com/office/drawing/2016/SVG/main" r:embed="rId6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zh-CN" altLang="en-US" dirty="0">
                <a:latin typeface="阿里巴巴普惠体" panose="00020600040101010101" pitchFamily="18" charset="-122"/>
                <a:ea typeface="阿里巴巴普惠体" panose="00020600040101010101" pitchFamily="18" charset="-122"/>
              </a:endParaRPr>
            </a:p>
          </p:txBody>
        </p:sp>
        <p:sp>
          <p:nvSpPr>
            <p:cNvPr id="3" name="TextBox 9">
              <a:extLst>
                <a:ext uri="{FF2B5EF4-FFF2-40B4-BE49-F238E27FC236}">
                  <a16:creationId xmlns:a16="http://schemas.microsoft.com/office/drawing/2014/main" id="{2C3D770C-16F4-1248-5649-B4FA4AE3B586}"/>
                </a:ext>
              </a:extLst>
            </p:cNvPr>
            <p:cNvSpPr txBox="1"/>
            <p:nvPr/>
          </p:nvSpPr>
          <p:spPr>
            <a:xfrm>
              <a:off x="7321597" y="6222799"/>
              <a:ext cx="1710627" cy="474489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algn="ctr">
                <a:lnSpc>
                  <a:spcPts val="3715"/>
                </a:lnSpc>
              </a:pPr>
              <a:r>
                <a:rPr lang="zh-CN" altLang="en-US" sz="3230" dirty="0">
                  <a:latin typeface="阿里巴巴普惠体"/>
                  <a:ea typeface="阿里巴巴普惠体"/>
                  <a:cs typeface="阿里巴巴普惠体"/>
                  <a:sym typeface="阿里巴巴普惠体"/>
                </a:rPr>
                <a:t>项目驱动</a:t>
              </a:r>
              <a:endParaRPr lang="en-US" sz="3230" dirty="0">
                <a:latin typeface="阿里巴巴普惠体"/>
                <a:ea typeface="阿里巴巴普惠体"/>
                <a:cs typeface="阿里巴巴普惠体"/>
                <a:sym typeface="阿里巴巴普惠体"/>
              </a:endParaRPr>
            </a:p>
          </p:txBody>
        </p:sp>
      </p:grpSp>
      <p:grpSp>
        <p:nvGrpSpPr>
          <p:cNvPr id="5" name="组合 4">
            <a:extLst>
              <a:ext uri="{FF2B5EF4-FFF2-40B4-BE49-F238E27FC236}">
                <a16:creationId xmlns:a16="http://schemas.microsoft.com/office/drawing/2014/main" id="{0D773F60-9187-453E-DDFE-E228489FA322}"/>
              </a:ext>
            </a:extLst>
          </p:cNvPr>
          <p:cNvGrpSpPr/>
          <p:nvPr/>
        </p:nvGrpSpPr>
        <p:grpSpPr>
          <a:xfrm>
            <a:off x="12953998" y="3703091"/>
            <a:ext cx="1752601" cy="2204498"/>
            <a:chOff x="12616891" y="5077055"/>
            <a:chExt cx="1558136" cy="2204498"/>
          </a:xfrm>
        </p:grpSpPr>
        <p:sp>
          <p:nvSpPr>
            <p:cNvPr id="13" name="Freeform 22">
              <a:extLst>
                <a:ext uri="{FF2B5EF4-FFF2-40B4-BE49-F238E27FC236}">
                  <a16:creationId xmlns:a16="http://schemas.microsoft.com/office/drawing/2014/main" id="{9F1E9483-407A-2EBB-1C51-20493E0A6268}"/>
                </a:ext>
              </a:extLst>
            </p:cNvPr>
            <p:cNvSpPr/>
            <p:nvPr/>
          </p:nvSpPr>
          <p:spPr>
            <a:xfrm>
              <a:off x="12942692" y="5077055"/>
              <a:ext cx="762992" cy="861696"/>
            </a:xfrm>
            <a:custGeom>
              <a:avLst/>
              <a:gdLst/>
              <a:ahLst/>
              <a:cxnLst/>
              <a:rect l="l" t="t" r="r" b="b"/>
              <a:pathLst>
                <a:path w="762992" h="861696">
                  <a:moveTo>
                    <a:pt x="0" y="0"/>
                  </a:moveTo>
                  <a:lnTo>
                    <a:pt x="762992" y="0"/>
                  </a:lnTo>
                  <a:lnTo>
                    <a:pt x="762992" y="861696"/>
                  </a:lnTo>
                  <a:lnTo>
                    <a:pt x="0" y="86169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7">
                <a:extLst>
                  <a:ext uri="{96DAC541-7B7A-43D3-8B79-37D633B846F1}">
                    <asvg:svgBlip xmlns:asvg="http://schemas.microsoft.com/office/drawing/2016/SVG/main" r:embed="rId8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zh-CN" altLang="en-US" dirty="0">
                <a:latin typeface="阿里巴巴普惠体" panose="00020600040101010101" pitchFamily="18" charset="-122"/>
                <a:ea typeface="阿里巴巴普惠体" panose="00020600040101010101" pitchFamily="18" charset="-122"/>
              </a:endParaRPr>
            </a:p>
          </p:txBody>
        </p:sp>
        <p:sp>
          <p:nvSpPr>
            <p:cNvPr id="16" name="TextBox 9">
              <a:extLst>
                <a:ext uri="{FF2B5EF4-FFF2-40B4-BE49-F238E27FC236}">
                  <a16:creationId xmlns:a16="http://schemas.microsoft.com/office/drawing/2014/main" id="{CBFF5970-3BB2-455E-2627-482D51D615D2}"/>
                </a:ext>
              </a:extLst>
            </p:cNvPr>
            <p:cNvSpPr txBox="1"/>
            <p:nvPr/>
          </p:nvSpPr>
          <p:spPr>
            <a:xfrm>
              <a:off x="12616891" y="6332575"/>
              <a:ext cx="1558136" cy="94897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715"/>
                </a:lnSpc>
              </a:pPr>
              <a:r>
                <a:rPr lang="zh-CN" altLang="en-US" sz="3230" dirty="0">
                  <a:latin typeface="阿里巴巴普惠体"/>
                  <a:ea typeface="阿里巴巴普惠体"/>
                  <a:cs typeface="阿里巴巴普惠体"/>
                  <a:sym typeface="阿里巴巴普惠体"/>
                </a:rPr>
                <a:t>强适配性</a:t>
              </a:r>
              <a:endParaRPr lang="en-US" sz="3230" dirty="0">
                <a:latin typeface="阿里巴巴普惠体"/>
                <a:ea typeface="阿里巴巴普惠体"/>
                <a:cs typeface="阿里巴巴普惠体"/>
                <a:sym typeface="阿里巴巴普惠体"/>
              </a:endParaRPr>
            </a:p>
          </p:txBody>
        </p:sp>
      </p:grpSp>
      <p:grpSp>
        <p:nvGrpSpPr>
          <p:cNvPr id="47" name="组合 46">
            <a:extLst>
              <a:ext uri="{FF2B5EF4-FFF2-40B4-BE49-F238E27FC236}">
                <a16:creationId xmlns:a16="http://schemas.microsoft.com/office/drawing/2014/main" id="{7B0A41A7-16B9-5283-DCAB-6A6C2E597736}"/>
              </a:ext>
            </a:extLst>
          </p:cNvPr>
          <p:cNvGrpSpPr/>
          <p:nvPr/>
        </p:nvGrpSpPr>
        <p:grpSpPr>
          <a:xfrm>
            <a:off x="8162979" y="4794597"/>
            <a:ext cx="1558136" cy="2254646"/>
            <a:chOff x="8162979" y="4794597"/>
            <a:chExt cx="1558136" cy="2254646"/>
          </a:xfrm>
        </p:grpSpPr>
        <p:sp>
          <p:nvSpPr>
            <p:cNvPr id="7" name="TextBox 9">
              <a:extLst>
                <a:ext uri="{FF2B5EF4-FFF2-40B4-BE49-F238E27FC236}">
                  <a16:creationId xmlns:a16="http://schemas.microsoft.com/office/drawing/2014/main" id="{A5EB6DFD-FC82-BAE4-711D-681FDE21BB5C}"/>
                </a:ext>
              </a:extLst>
            </p:cNvPr>
            <p:cNvSpPr txBox="1"/>
            <p:nvPr/>
          </p:nvSpPr>
          <p:spPr>
            <a:xfrm>
              <a:off x="8162979" y="6100265"/>
              <a:ext cx="1558136" cy="94897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715"/>
                </a:lnSpc>
              </a:pPr>
              <a:r>
                <a:rPr lang="zh-CN" altLang="en-US" sz="3230" dirty="0">
                  <a:latin typeface="阿里巴巴普惠体"/>
                  <a:ea typeface="阿里巴巴普惠体"/>
                  <a:cs typeface="阿里巴巴普惠体"/>
                  <a:sym typeface="阿里巴巴普惠体"/>
                </a:rPr>
                <a:t>传感器实战</a:t>
              </a:r>
              <a:endParaRPr lang="en-US" sz="3230" dirty="0">
                <a:latin typeface="阿里巴巴普惠体"/>
                <a:ea typeface="阿里巴巴普惠体"/>
                <a:cs typeface="阿里巴巴普惠体"/>
                <a:sym typeface="阿里巴巴普惠体"/>
              </a:endParaRPr>
            </a:p>
          </p:txBody>
        </p:sp>
        <p:pic>
          <p:nvPicPr>
            <p:cNvPr id="23" name="图形 22" descr="传输 1 纯色填充">
              <a:extLst>
                <a:ext uri="{FF2B5EF4-FFF2-40B4-BE49-F238E27FC236}">
                  <a16:creationId xmlns:a16="http://schemas.microsoft.com/office/drawing/2014/main" id="{680ECFBA-899B-2E89-88C6-CD908D6C4F96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p:blipFill>
          <p:spPr>
            <a:xfrm>
              <a:off x="8434584" y="4794597"/>
              <a:ext cx="1153356" cy="1356040"/>
            </a:xfrm>
            <a:prstGeom prst="rect">
              <a:avLst/>
            </a:prstGeom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3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5" name="Rectangle 24">
            <a:extLst>
              <a:ext uri="{FF2B5EF4-FFF2-40B4-BE49-F238E27FC236}">
                <a16:creationId xmlns:a16="http://schemas.microsoft.com/office/drawing/2014/main" id="{9095C1F4-AE7F-44E4-8693-40D3D68311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8287998" cy="1028604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阿里巴巴普惠体" panose="00020600040101010101" pitchFamily="18" charset="-122"/>
            </a:endParaRPr>
          </a:p>
        </p:txBody>
      </p:sp>
      <p:grpSp>
        <p:nvGrpSpPr>
          <p:cNvPr id="27" name="Group 26">
            <a:extLst>
              <a:ext uri="{FF2B5EF4-FFF2-40B4-BE49-F238E27FC236}">
                <a16:creationId xmlns:a16="http://schemas.microsoft.com/office/drawing/2014/main" id="{8734DDD3-F723-4DD3-8ABE-EC0B2AC87D7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3783486" y="25587"/>
            <a:ext cx="10721028" cy="5876916"/>
            <a:chOff x="329184" y="-99107"/>
            <a:chExt cx="524256" cy="5876916"/>
          </a:xfrm>
        </p:grpSpPr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F7C8EA93-3210-4C62-99E9-153C275E3A8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329184" y="5777809"/>
              <a:ext cx="523824" cy="0"/>
            </a:xfrm>
            <a:prstGeom prst="line">
              <a:avLst/>
            </a:prstGeom>
            <a:ln w="15240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5EB7D2A2-F448-44D4-938C-DC84CBCB3B1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29184" y="-99107"/>
              <a:ext cx="524256" cy="5631228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阿里巴巴普惠体" panose="00020600040101010101" pitchFamily="18" charset="-122"/>
              </a:endParaRPr>
            </a:p>
          </p:txBody>
        </p:sp>
      </p:grpSp>
      <p:sp>
        <p:nvSpPr>
          <p:cNvPr id="31" name="Rectangle 30">
            <a:extLst>
              <a:ext uri="{FF2B5EF4-FFF2-40B4-BE49-F238E27FC236}">
                <a16:creationId xmlns:a16="http://schemas.microsoft.com/office/drawing/2014/main" id="{871AEA07-1E14-44B4-8E55-64EF049CD6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94696" y="1583577"/>
            <a:ext cx="16498608" cy="5037516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阿里巴巴普惠体" panose="00020600040101010101" pitchFamily="18" charset="-122"/>
            </a:endParaRPr>
          </a:p>
        </p:txBody>
      </p:sp>
      <p:sp>
        <p:nvSpPr>
          <p:cNvPr id="3" name="标题 2">
            <a:extLst>
              <a:ext uri="{FF2B5EF4-FFF2-40B4-BE49-F238E27FC236}">
                <a16:creationId xmlns:a16="http://schemas.microsoft.com/office/drawing/2014/main" id="{B6A67A56-7026-83AB-F196-E41F0E39B3F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86000" y="2377024"/>
            <a:ext cx="13716000" cy="3827744"/>
          </a:xfrm>
        </p:spPr>
        <p:txBody>
          <a:bodyPr anchor="ctr">
            <a:normAutofit/>
          </a:bodyPr>
          <a:lstStyle/>
          <a:p>
            <a:r>
              <a:rPr lang="zh-CN" altLang="en-US" sz="9600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课程结构与阶段规划</a:t>
            </a:r>
            <a:endParaRPr lang="zh-CN" altLang="en-US" sz="9900"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</p:txBody>
      </p:sp>
      <p:sp>
        <p:nvSpPr>
          <p:cNvPr id="9" name="副标题 8">
            <a:extLst>
              <a:ext uri="{FF2B5EF4-FFF2-40B4-BE49-F238E27FC236}">
                <a16:creationId xmlns:a16="http://schemas.microsoft.com/office/drawing/2014/main" id="{324B7DFD-59C9-F837-F987-9305E4EE909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56417" y="5502832"/>
            <a:ext cx="16498608" cy="1773203"/>
          </a:xfrm>
        </p:spPr>
        <p:txBody>
          <a:bodyPr anchor="ctr">
            <a:norm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zh-CN" dirty="0">
                <a:latin typeface="阿里巴巴普惠体 Medium" panose="00020600040101010101" pitchFamily="18" charset="-122"/>
                <a:ea typeface="阿里巴巴普惠体 Medium" panose="00020600040101010101" pitchFamily="18" charset="-122"/>
                <a:cs typeface="阿里巴巴普惠体 Medium" panose="00020600040101010101" pitchFamily="18" charset="-122"/>
              </a:rPr>
              <a:t>六大模块、三阶进阶路径的系统化教学路线</a:t>
            </a:r>
            <a:r>
              <a:rPr lang="zh-CN" altLang="en-US" dirty="0">
                <a:latin typeface="阿里巴巴普惠体 Medium" panose="00020600040101010101" pitchFamily="18" charset="-122"/>
                <a:ea typeface="阿里巴巴普惠体 Medium" panose="00020600040101010101" pitchFamily="18" charset="-122"/>
                <a:cs typeface="阿里巴巴普惠体 Medium" panose="00020600040101010101" pitchFamily="18" charset="-122"/>
              </a:rPr>
              <a:t>，</a:t>
            </a:r>
            <a:r>
              <a:rPr lang="zh-CN" altLang="zh-CN" dirty="0">
                <a:latin typeface="阿里巴巴普惠体 Medium" panose="00020600040101010101" pitchFamily="18" charset="-122"/>
                <a:ea typeface="阿里巴巴普惠体 Medium" panose="00020600040101010101" pitchFamily="18" charset="-122"/>
                <a:cs typeface="阿里巴巴普惠体 Medium" panose="00020600040101010101" pitchFamily="18" charset="-122"/>
              </a:rPr>
              <a:t>从硬件、编程到智能控制的阶段性能力提升</a:t>
            </a:r>
          </a:p>
          <a:p>
            <a:pPr>
              <a:lnSpc>
                <a:spcPct val="90000"/>
              </a:lnSpc>
            </a:pPr>
            <a:endParaRPr lang="zh-CN" altLang="en-US" sz="3900" dirty="0"/>
          </a:p>
        </p:txBody>
      </p:sp>
      <p:sp>
        <p:nvSpPr>
          <p:cNvPr id="13" name="矩形 12">
            <a:extLst>
              <a:ext uri="{FF2B5EF4-FFF2-40B4-BE49-F238E27FC236}">
                <a16:creationId xmlns:a16="http://schemas.microsoft.com/office/drawing/2014/main" id="{02C5A742-C1F5-96FC-68A8-AE78E01D7FCB}"/>
              </a:ext>
            </a:extLst>
          </p:cNvPr>
          <p:cNvSpPr/>
          <p:nvPr/>
        </p:nvSpPr>
        <p:spPr>
          <a:xfrm>
            <a:off x="3783486" y="25587"/>
            <a:ext cx="10721028" cy="1557990"/>
          </a:xfrm>
          <a:prstGeom prst="rect">
            <a:avLst/>
          </a:prstGeom>
          <a:solidFill>
            <a:srgbClr val="4A7EBB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阿里巴巴普惠体" panose="00020600040101010101" pitchFamily="18" charset="-122"/>
            </a:endParaRPr>
          </a:p>
        </p:txBody>
      </p:sp>
      <p:sp>
        <p:nvSpPr>
          <p:cNvPr id="15" name="矩形 14">
            <a:extLst>
              <a:ext uri="{FF2B5EF4-FFF2-40B4-BE49-F238E27FC236}">
                <a16:creationId xmlns:a16="http://schemas.microsoft.com/office/drawing/2014/main" id="{46C9710F-4C73-5478-537C-5DBFAA0A42C1}"/>
              </a:ext>
            </a:extLst>
          </p:cNvPr>
          <p:cNvSpPr/>
          <p:nvPr/>
        </p:nvSpPr>
        <p:spPr>
          <a:xfrm>
            <a:off x="3935886" y="6621093"/>
            <a:ext cx="10721028" cy="401021"/>
          </a:xfrm>
          <a:prstGeom prst="rect">
            <a:avLst/>
          </a:prstGeom>
          <a:solidFill>
            <a:srgbClr val="4A7EBB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阿里巴巴普惠体" panose="00020600040101010101" pitchFamily="18" charset="-122"/>
            </a:endParaRPr>
          </a:p>
        </p:txBody>
      </p:sp>
      <p:sp>
        <p:nvSpPr>
          <p:cNvPr id="19" name="矩形 18">
            <a:extLst>
              <a:ext uri="{FF2B5EF4-FFF2-40B4-BE49-F238E27FC236}">
                <a16:creationId xmlns:a16="http://schemas.microsoft.com/office/drawing/2014/main" id="{5C5681E8-FDB7-C2F7-48E6-69E5B8160E15}"/>
              </a:ext>
            </a:extLst>
          </p:cNvPr>
          <p:cNvSpPr/>
          <p:nvPr/>
        </p:nvSpPr>
        <p:spPr>
          <a:xfrm>
            <a:off x="3935886" y="7139171"/>
            <a:ext cx="10721028" cy="101221"/>
          </a:xfrm>
          <a:prstGeom prst="rect">
            <a:avLst/>
          </a:prstGeom>
          <a:solidFill>
            <a:srgbClr val="4A7EBB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阿里巴巴普惠体" panose="00020600040101010101" pitchFamily="18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9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标题 3">
            <a:extLst>
              <a:ext uri="{FF2B5EF4-FFF2-40B4-BE49-F238E27FC236}">
                <a16:creationId xmlns:a16="http://schemas.microsoft.com/office/drawing/2014/main" id="{0EE0C11E-FC96-0890-6B3A-FBE67EB55F7E}"/>
              </a:ext>
            </a:extLst>
          </p:cNvPr>
          <p:cNvSpPr txBox="1">
            <a:spLocks/>
          </p:cNvSpPr>
          <p:nvPr/>
        </p:nvSpPr>
        <p:spPr>
          <a:xfrm>
            <a:off x="1030760" y="1659536"/>
            <a:ext cx="8311478" cy="783294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阿里巴巴普惠体"/>
                <a:ea typeface="+mj-ea"/>
                <a:cs typeface="+mj-cs"/>
              </a:defRPr>
            </a:lvl1pPr>
          </a:lstStyle>
          <a:p>
            <a:r>
              <a:rPr lang="zh-CN" altLang="en-US" sz="6000" b="1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课程大纲</a:t>
            </a:r>
            <a:r>
              <a:rPr lang="en-US" altLang="zh-CN" sz="2700" b="1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Content</a:t>
            </a:r>
            <a:r>
              <a:rPr lang="zh-CN" altLang="en-US" sz="2700" b="1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 </a:t>
            </a:r>
          </a:p>
        </p:txBody>
      </p:sp>
      <p:grpSp>
        <p:nvGrpSpPr>
          <p:cNvPr id="5" name="组合 4">
            <a:extLst>
              <a:ext uri="{FF2B5EF4-FFF2-40B4-BE49-F238E27FC236}">
                <a16:creationId xmlns:a16="http://schemas.microsoft.com/office/drawing/2014/main" id="{5F2F250F-5907-87ED-FF0E-EC6B0EA6ADCB}"/>
              </a:ext>
            </a:extLst>
          </p:cNvPr>
          <p:cNvGrpSpPr/>
          <p:nvPr/>
        </p:nvGrpSpPr>
        <p:grpSpPr>
          <a:xfrm>
            <a:off x="681091" y="3390900"/>
            <a:ext cx="17242724" cy="5662153"/>
            <a:chOff x="681091" y="3390900"/>
            <a:chExt cx="17242724" cy="5662153"/>
          </a:xfrm>
        </p:grpSpPr>
        <p:cxnSp>
          <p:nvCxnSpPr>
            <p:cNvPr id="2" name="连接符: 肘形 1">
              <a:extLst>
                <a:ext uri="{FF2B5EF4-FFF2-40B4-BE49-F238E27FC236}">
                  <a16:creationId xmlns:a16="http://schemas.microsoft.com/office/drawing/2014/main" id="{96C01E73-DCBF-F908-70EB-B97AB52767ED}"/>
                </a:ext>
              </a:extLst>
            </p:cNvPr>
            <p:cNvCxnSpPr>
              <a:cxnSpLocks/>
            </p:cNvCxnSpPr>
            <p:nvPr/>
          </p:nvCxnSpPr>
          <p:spPr>
            <a:xfrm>
              <a:off x="14097000" y="4305300"/>
              <a:ext cx="2892216" cy="531770"/>
            </a:xfrm>
            <a:prstGeom prst="bentConnector3">
              <a:avLst>
                <a:gd name="adj1" fmla="val 98256"/>
              </a:avLst>
            </a:prstGeom>
            <a:ln w="19050"/>
          </p:spPr>
          <p:style>
            <a:lnRef idx="1">
              <a:schemeClr val="accent6"/>
            </a:lnRef>
            <a:fillRef idx="0">
              <a:schemeClr val="accent6"/>
            </a:fillRef>
            <a:effectRef idx="0">
              <a:schemeClr val="accent6"/>
            </a:effectRef>
            <a:fontRef idx="minor">
              <a:schemeClr val="tx1"/>
            </a:fontRef>
          </p:style>
        </p:cxnSp>
        <p:grpSp>
          <p:nvGrpSpPr>
            <p:cNvPr id="147" name="组合 146">
              <a:extLst>
                <a:ext uri="{FF2B5EF4-FFF2-40B4-BE49-F238E27FC236}">
                  <a16:creationId xmlns:a16="http://schemas.microsoft.com/office/drawing/2014/main" id="{A36F4EF7-FCBE-6211-0492-5E2A5FF05846}"/>
                </a:ext>
              </a:extLst>
            </p:cNvPr>
            <p:cNvGrpSpPr/>
            <p:nvPr/>
          </p:nvGrpSpPr>
          <p:grpSpPr>
            <a:xfrm>
              <a:off x="681091" y="3390900"/>
              <a:ext cx="17242724" cy="5662153"/>
              <a:chOff x="674341" y="1509090"/>
              <a:chExt cx="10813916" cy="3325282"/>
            </a:xfrm>
          </p:grpSpPr>
          <p:sp>
            <p:nvSpPr>
              <p:cNvPr id="148" name="矩形: 圆角 147">
                <a:extLst>
                  <a:ext uri="{FF2B5EF4-FFF2-40B4-BE49-F238E27FC236}">
                    <a16:creationId xmlns:a16="http://schemas.microsoft.com/office/drawing/2014/main" id="{7F85ADC4-957C-A88B-8AB7-F958819835EF}"/>
                  </a:ext>
                </a:extLst>
              </p:cNvPr>
              <p:cNvSpPr/>
              <p:nvPr/>
            </p:nvSpPr>
            <p:spPr>
              <a:xfrm>
                <a:off x="5135687" y="1509090"/>
                <a:ext cx="2210611" cy="393970"/>
              </a:xfrm>
              <a:prstGeom prst="roundRect">
                <a:avLst>
                  <a:gd name="adj" fmla="val 50000"/>
                </a:avLst>
              </a:prstGeom>
              <a:solidFill>
                <a:srgbClr val="FCDC00"/>
              </a:solidFill>
              <a:ln>
                <a:solidFill>
                  <a:schemeClr val="accent4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1400" dirty="0">
                    <a:solidFill>
                      <a:schemeClr val="tx1"/>
                    </a:solidFill>
                    <a:latin typeface="阿里巴巴普惠体" panose="00020600040101010101" pitchFamily="18" charset="-122"/>
                    <a:ea typeface="阿里巴巴普惠体" panose="00020600040101010101" pitchFamily="18" charset="-122"/>
                    <a:cs typeface="阿里巴巴普惠体" panose="00020600040101010101" pitchFamily="18" charset="-122"/>
                  </a:rPr>
                  <a:t>VEX IQ(</a:t>
                </a:r>
                <a:r>
                  <a:rPr lang="zh-CN" altLang="en-US" sz="1400" dirty="0">
                    <a:solidFill>
                      <a:schemeClr val="tx1"/>
                    </a:solidFill>
                    <a:latin typeface="阿里巴巴普惠体" panose="00020600040101010101" pitchFamily="18" charset="-122"/>
                    <a:ea typeface="阿里巴巴普惠体" panose="00020600040101010101" pitchFamily="18" charset="-122"/>
                    <a:cs typeface="阿里巴巴普惠体" panose="00020600040101010101" pitchFamily="18" charset="-122"/>
                  </a:rPr>
                  <a:t>二代）课程大纲</a:t>
                </a:r>
              </a:p>
            </p:txBody>
          </p:sp>
          <p:cxnSp>
            <p:nvCxnSpPr>
              <p:cNvPr id="149" name="连接符: 肘形 148">
                <a:extLst>
                  <a:ext uri="{FF2B5EF4-FFF2-40B4-BE49-F238E27FC236}">
                    <a16:creationId xmlns:a16="http://schemas.microsoft.com/office/drawing/2014/main" id="{8E1CF0F6-6721-C802-EE75-EFE20B476654}"/>
                  </a:ext>
                </a:extLst>
              </p:cNvPr>
              <p:cNvCxnSpPr>
                <a:cxnSpLocks/>
                <a:stCxn id="148" idx="2"/>
                <a:endCxn id="154" idx="0"/>
              </p:cNvCxnSpPr>
              <p:nvPr/>
            </p:nvCxnSpPr>
            <p:spPr>
              <a:xfrm rot="5400000">
                <a:off x="3546740" y="-341905"/>
                <a:ext cx="449289" cy="4939218"/>
              </a:xfrm>
              <a:prstGeom prst="bentConnector3">
                <a:avLst>
                  <a:gd name="adj1" fmla="val 33423"/>
                </a:avLst>
              </a:prstGeom>
              <a:ln w="19050">
                <a:solidFill>
                  <a:srgbClr val="EDD5D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0" name="连接符: 肘形 149">
                <a:extLst>
                  <a:ext uri="{FF2B5EF4-FFF2-40B4-BE49-F238E27FC236}">
                    <a16:creationId xmlns:a16="http://schemas.microsoft.com/office/drawing/2014/main" id="{3C7C64CB-4310-C409-A016-88A883869274}"/>
                  </a:ext>
                </a:extLst>
              </p:cNvPr>
              <p:cNvCxnSpPr>
                <a:cxnSpLocks/>
                <a:stCxn id="148" idx="2"/>
                <a:endCxn id="155" idx="0"/>
              </p:cNvCxnSpPr>
              <p:nvPr/>
            </p:nvCxnSpPr>
            <p:spPr>
              <a:xfrm rot="5400000">
                <a:off x="4546350" y="664189"/>
                <a:ext cx="455772" cy="2933514"/>
              </a:xfrm>
              <a:prstGeom prst="bentConnector3">
                <a:avLst>
                  <a:gd name="adj1" fmla="val 32752"/>
                </a:avLst>
              </a:prstGeom>
              <a:ln w="19050">
                <a:solidFill>
                  <a:srgbClr val="FB9DC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1" name="连接符: 肘形 150">
                <a:extLst>
                  <a:ext uri="{FF2B5EF4-FFF2-40B4-BE49-F238E27FC236}">
                    <a16:creationId xmlns:a16="http://schemas.microsoft.com/office/drawing/2014/main" id="{2DBB9439-9C49-22FC-7DDE-B4BF994229B4}"/>
                  </a:ext>
                </a:extLst>
              </p:cNvPr>
              <p:cNvCxnSpPr>
                <a:cxnSpLocks/>
                <a:stCxn id="148" idx="2"/>
                <a:endCxn id="156" idx="0"/>
              </p:cNvCxnSpPr>
              <p:nvPr/>
            </p:nvCxnSpPr>
            <p:spPr>
              <a:xfrm rot="5400000">
                <a:off x="5628406" y="1746245"/>
                <a:ext cx="455772" cy="769403"/>
              </a:xfrm>
              <a:prstGeom prst="bentConnector3">
                <a:avLst>
                  <a:gd name="adj1" fmla="val 32328"/>
                </a:avLst>
              </a:prstGeom>
              <a:ln w="19050">
                <a:solidFill>
                  <a:schemeClr val="accent4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2" name="连接符: 肘形 151">
                <a:extLst>
                  <a:ext uri="{FF2B5EF4-FFF2-40B4-BE49-F238E27FC236}">
                    <a16:creationId xmlns:a16="http://schemas.microsoft.com/office/drawing/2014/main" id="{72004D2C-801B-51EB-3E40-939793D9EA09}"/>
                  </a:ext>
                </a:extLst>
              </p:cNvPr>
              <p:cNvCxnSpPr>
                <a:cxnSpLocks/>
                <a:stCxn id="148" idx="2"/>
                <a:endCxn id="158" idx="0"/>
              </p:cNvCxnSpPr>
              <p:nvPr/>
            </p:nvCxnSpPr>
            <p:spPr>
              <a:xfrm rot="16200000" flipH="1">
                <a:off x="7475274" y="668779"/>
                <a:ext cx="461394" cy="2929956"/>
              </a:xfrm>
              <a:prstGeom prst="bentConnector3">
                <a:avLst>
                  <a:gd name="adj1" fmla="val 31586"/>
                </a:avLst>
              </a:prstGeom>
              <a:ln w="19050">
                <a:solidFill>
                  <a:srgbClr val="70CDD4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3" name="连接符: 肘形 152">
                <a:extLst>
                  <a:ext uri="{FF2B5EF4-FFF2-40B4-BE49-F238E27FC236}">
                    <a16:creationId xmlns:a16="http://schemas.microsoft.com/office/drawing/2014/main" id="{6F76826B-FA6D-EC3D-ABBF-5F40D37DAD18}"/>
                  </a:ext>
                </a:extLst>
              </p:cNvPr>
              <p:cNvCxnSpPr>
                <a:cxnSpLocks/>
                <a:stCxn id="148" idx="2"/>
                <a:endCxn id="157" idx="0"/>
              </p:cNvCxnSpPr>
              <p:nvPr/>
            </p:nvCxnSpPr>
            <p:spPr>
              <a:xfrm rot="16200000" flipH="1">
                <a:off x="6572012" y="1572040"/>
                <a:ext cx="449289" cy="1111327"/>
              </a:xfrm>
              <a:prstGeom prst="bentConnector3">
                <a:avLst>
                  <a:gd name="adj1" fmla="val 32482"/>
                </a:avLst>
              </a:prstGeom>
              <a:ln w="19050">
                <a:solidFill>
                  <a:srgbClr val="CED78A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54" name="矩形 153">
                <a:extLst>
                  <a:ext uri="{FF2B5EF4-FFF2-40B4-BE49-F238E27FC236}">
                    <a16:creationId xmlns:a16="http://schemas.microsoft.com/office/drawing/2014/main" id="{0D7543E0-F076-8388-55C0-774165EF77CF}"/>
                  </a:ext>
                </a:extLst>
              </p:cNvPr>
              <p:cNvSpPr/>
              <p:nvPr/>
            </p:nvSpPr>
            <p:spPr>
              <a:xfrm>
                <a:off x="674341" y="2352349"/>
                <a:ext cx="1254868" cy="356475"/>
              </a:xfrm>
              <a:prstGeom prst="rect">
                <a:avLst/>
              </a:prstGeom>
              <a:solidFill>
                <a:srgbClr val="F1E87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zh-CN" altLang="en-US" sz="1100" dirty="0">
                    <a:solidFill>
                      <a:schemeClr val="tx1"/>
                    </a:solidFill>
                    <a:latin typeface="阿里巴巴普惠体" panose="00020600040101010101" pitchFamily="18" charset="-122"/>
                    <a:ea typeface="阿里巴巴普惠体" panose="00020600040101010101" pitchFamily="18" charset="-122"/>
                    <a:cs typeface="阿里巴巴普惠体" panose="00020600040101010101" pitchFamily="18" charset="-122"/>
                  </a:rPr>
                  <a:t>第一章 系统入门</a:t>
                </a:r>
              </a:p>
            </p:txBody>
          </p:sp>
          <p:sp>
            <p:nvSpPr>
              <p:cNvPr id="155" name="矩形 154">
                <a:extLst>
                  <a:ext uri="{FF2B5EF4-FFF2-40B4-BE49-F238E27FC236}">
                    <a16:creationId xmlns:a16="http://schemas.microsoft.com/office/drawing/2014/main" id="{41BA13CD-A1AB-CDDE-4F78-92BEA4F446BE}"/>
                  </a:ext>
                </a:extLst>
              </p:cNvPr>
              <p:cNvSpPr/>
              <p:nvPr/>
            </p:nvSpPr>
            <p:spPr>
              <a:xfrm>
                <a:off x="2470900" y="2358832"/>
                <a:ext cx="1673157" cy="356475"/>
              </a:xfrm>
              <a:prstGeom prst="rect">
                <a:avLst/>
              </a:prstGeom>
              <a:solidFill>
                <a:srgbClr val="78CFD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zh-CN" altLang="en-US" sz="1100" dirty="0">
                    <a:solidFill>
                      <a:schemeClr val="tx1"/>
                    </a:solidFill>
                    <a:latin typeface="阿里巴巴普惠体" panose="00020600040101010101" pitchFamily="18" charset="-122"/>
                    <a:ea typeface="阿里巴巴普惠体" panose="00020600040101010101" pitchFamily="18" charset="-122"/>
                    <a:cs typeface="阿里巴巴普惠体" panose="00020600040101010101" pitchFamily="18" charset="-122"/>
                  </a:rPr>
                  <a:t>第二章 基础编程</a:t>
                </a:r>
              </a:p>
            </p:txBody>
          </p:sp>
          <p:sp>
            <p:nvSpPr>
              <p:cNvPr id="156" name="矩形 155">
                <a:extLst>
                  <a:ext uri="{FF2B5EF4-FFF2-40B4-BE49-F238E27FC236}">
                    <a16:creationId xmlns:a16="http://schemas.microsoft.com/office/drawing/2014/main" id="{1A515ACD-4096-E460-DEB5-EA550A99C1D0}"/>
                  </a:ext>
                </a:extLst>
              </p:cNvPr>
              <p:cNvSpPr/>
              <p:nvPr/>
            </p:nvSpPr>
            <p:spPr>
              <a:xfrm>
                <a:off x="4844156" y="2358832"/>
                <a:ext cx="1254868" cy="356475"/>
              </a:xfrm>
              <a:prstGeom prst="rect">
                <a:avLst/>
              </a:prstGeom>
              <a:solidFill>
                <a:srgbClr val="EA90B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zh-CN" altLang="en-US" sz="1100" dirty="0">
                    <a:solidFill>
                      <a:schemeClr val="tx1"/>
                    </a:solidFill>
                    <a:latin typeface="阿里巴巴普惠体" panose="00020600040101010101" pitchFamily="18" charset="-122"/>
                    <a:ea typeface="阿里巴巴普惠体" panose="00020600040101010101" pitchFamily="18" charset="-122"/>
                    <a:cs typeface="阿里巴巴普惠体" panose="00020600040101010101" pitchFamily="18" charset="-122"/>
                  </a:rPr>
                  <a:t>第三章 基本运行</a:t>
                </a:r>
              </a:p>
            </p:txBody>
          </p:sp>
          <p:sp>
            <p:nvSpPr>
              <p:cNvPr id="157" name="矩形 156">
                <a:extLst>
                  <a:ext uri="{FF2B5EF4-FFF2-40B4-BE49-F238E27FC236}">
                    <a16:creationId xmlns:a16="http://schemas.microsoft.com/office/drawing/2014/main" id="{D4A725B5-BD34-3435-99EF-3261C7ADDA7E}"/>
                  </a:ext>
                </a:extLst>
              </p:cNvPr>
              <p:cNvSpPr/>
              <p:nvPr/>
            </p:nvSpPr>
            <p:spPr>
              <a:xfrm>
                <a:off x="6724886" y="2352349"/>
                <a:ext cx="1254868" cy="356475"/>
              </a:xfrm>
              <a:prstGeom prst="rect">
                <a:avLst/>
              </a:prstGeom>
              <a:solidFill>
                <a:srgbClr val="84B9D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zh-CN" altLang="en-US" sz="1100" dirty="0">
                    <a:solidFill>
                      <a:schemeClr val="tx1"/>
                    </a:solidFill>
                    <a:latin typeface="阿里巴巴普惠体" panose="00020600040101010101" pitchFamily="18" charset="-122"/>
                    <a:ea typeface="阿里巴巴普惠体" panose="00020600040101010101" pitchFamily="18" charset="-122"/>
                    <a:cs typeface="阿里巴巴普惠体" panose="00020600040101010101" pitchFamily="18" charset="-122"/>
                  </a:rPr>
                  <a:t>第四章 智能传感</a:t>
                </a:r>
              </a:p>
            </p:txBody>
          </p:sp>
          <p:sp>
            <p:nvSpPr>
              <p:cNvPr id="158" name="矩形 157">
                <a:extLst>
                  <a:ext uri="{FF2B5EF4-FFF2-40B4-BE49-F238E27FC236}">
                    <a16:creationId xmlns:a16="http://schemas.microsoft.com/office/drawing/2014/main" id="{F24201AE-31D0-AE90-0FC3-90904A43570C}"/>
                  </a:ext>
                </a:extLst>
              </p:cNvPr>
              <p:cNvSpPr/>
              <p:nvPr/>
            </p:nvSpPr>
            <p:spPr>
              <a:xfrm>
                <a:off x="8543515" y="2364454"/>
                <a:ext cx="1254868" cy="356475"/>
              </a:xfrm>
              <a:prstGeom prst="rect">
                <a:avLst/>
              </a:prstGeom>
              <a:solidFill>
                <a:srgbClr val="E0958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zh-CN" altLang="en-US" sz="1100" dirty="0">
                    <a:solidFill>
                      <a:schemeClr val="tx1"/>
                    </a:solidFill>
                    <a:latin typeface="阿里巴巴普惠体" panose="00020600040101010101" pitchFamily="18" charset="-122"/>
                    <a:ea typeface="阿里巴巴普惠体" panose="00020600040101010101" pitchFamily="18" charset="-122"/>
                    <a:cs typeface="阿里巴巴普惠体" panose="00020600040101010101" pitchFamily="18" charset="-122"/>
                  </a:rPr>
                  <a:t>第五章 编程语句</a:t>
                </a:r>
              </a:p>
            </p:txBody>
          </p:sp>
          <p:sp>
            <p:nvSpPr>
              <p:cNvPr id="159" name="矩形 158">
                <a:extLst>
                  <a:ext uri="{FF2B5EF4-FFF2-40B4-BE49-F238E27FC236}">
                    <a16:creationId xmlns:a16="http://schemas.microsoft.com/office/drawing/2014/main" id="{3DAA4298-8C4B-C959-7674-BB511A339255}"/>
                  </a:ext>
                </a:extLst>
              </p:cNvPr>
              <p:cNvSpPr/>
              <p:nvPr/>
            </p:nvSpPr>
            <p:spPr>
              <a:xfrm>
                <a:off x="10233389" y="2338669"/>
                <a:ext cx="1254868" cy="356475"/>
              </a:xfrm>
              <a:prstGeom prst="rect">
                <a:avLst/>
              </a:prstGeom>
              <a:solidFill>
                <a:srgbClr val="9EC79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zh-CN" altLang="en-US" sz="1100" dirty="0">
                    <a:solidFill>
                      <a:schemeClr val="tx1"/>
                    </a:solidFill>
                    <a:latin typeface="阿里巴巴普惠体" panose="00020600040101010101" pitchFamily="18" charset="-122"/>
                    <a:ea typeface="阿里巴巴普惠体" panose="00020600040101010101" pitchFamily="18" charset="-122"/>
                    <a:cs typeface="阿里巴巴普惠体" panose="00020600040101010101" pitchFamily="18" charset="-122"/>
                  </a:rPr>
                  <a:t>第六章 远程控制</a:t>
                </a:r>
              </a:p>
            </p:txBody>
          </p:sp>
          <p:cxnSp>
            <p:nvCxnSpPr>
              <p:cNvPr id="160" name="直接连接符 159">
                <a:extLst>
                  <a:ext uri="{FF2B5EF4-FFF2-40B4-BE49-F238E27FC236}">
                    <a16:creationId xmlns:a16="http://schemas.microsoft.com/office/drawing/2014/main" id="{99876A0A-310D-B512-C1DF-3D885877D37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674341" y="2708823"/>
                <a:ext cx="1254868" cy="0"/>
              </a:xfrm>
              <a:prstGeom prst="line">
                <a:avLst/>
              </a:prstGeom>
              <a:ln w="19050">
                <a:solidFill>
                  <a:srgbClr val="E09054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1" name="直接连接符 160">
                <a:extLst>
                  <a:ext uri="{FF2B5EF4-FFF2-40B4-BE49-F238E27FC236}">
                    <a16:creationId xmlns:a16="http://schemas.microsoft.com/office/drawing/2014/main" id="{E50C7715-1950-780A-D41B-C6D3D158870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470900" y="2721791"/>
                <a:ext cx="1673157" cy="0"/>
              </a:xfrm>
              <a:prstGeom prst="line">
                <a:avLst/>
              </a:prstGeom>
              <a:ln w="19050">
                <a:solidFill>
                  <a:srgbClr val="FB9DC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2" name="直接连接符 161">
                <a:extLst>
                  <a:ext uri="{FF2B5EF4-FFF2-40B4-BE49-F238E27FC236}">
                    <a16:creationId xmlns:a16="http://schemas.microsoft.com/office/drawing/2014/main" id="{07A14854-6E2B-FEAB-D94F-40E4919E7A7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844156" y="2721791"/>
                <a:ext cx="1254868" cy="0"/>
              </a:xfrm>
              <a:prstGeom prst="line">
                <a:avLst/>
              </a:prstGeom>
              <a:ln w="19050">
                <a:solidFill>
                  <a:srgbClr val="FFE699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3" name="直接连接符 162">
                <a:extLst>
                  <a:ext uri="{FF2B5EF4-FFF2-40B4-BE49-F238E27FC236}">
                    <a16:creationId xmlns:a16="http://schemas.microsoft.com/office/drawing/2014/main" id="{185BA24E-86DA-0A0C-5B4E-81694A17A24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6724886" y="2708824"/>
                <a:ext cx="1254868" cy="0"/>
              </a:xfrm>
              <a:prstGeom prst="line">
                <a:avLst/>
              </a:prstGeom>
              <a:ln w="19050">
                <a:solidFill>
                  <a:srgbClr val="CED78A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4" name="直接连接符 163">
                <a:extLst>
                  <a:ext uri="{FF2B5EF4-FFF2-40B4-BE49-F238E27FC236}">
                    <a16:creationId xmlns:a16="http://schemas.microsoft.com/office/drawing/2014/main" id="{F5265C5B-9022-F5F1-3C18-5AD0E166BBF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543515" y="2720928"/>
                <a:ext cx="1254868" cy="0"/>
              </a:xfrm>
              <a:prstGeom prst="line">
                <a:avLst/>
              </a:prstGeom>
              <a:ln w="19050">
                <a:solidFill>
                  <a:srgbClr val="8CCEDC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5" name="直接连接符 164">
                <a:extLst>
                  <a:ext uri="{FF2B5EF4-FFF2-40B4-BE49-F238E27FC236}">
                    <a16:creationId xmlns:a16="http://schemas.microsoft.com/office/drawing/2014/main" id="{5E14DCF4-C07B-EE90-A49A-8D212C22CEA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233389" y="2695144"/>
                <a:ext cx="1254868" cy="0"/>
              </a:xfrm>
              <a:prstGeom prst="line">
                <a:avLst/>
              </a:prstGeom>
              <a:ln w="19050">
                <a:solidFill>
                  <a:srgbClr val="EBC38C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166" name="组合 165">
                <a:extLst>
                  <a:ext uri="{FF2B5EF4-FFF2-40B4-BE49-F238E27FC236}">
                    <a16:creationId xmlns:a16="http://schemas.microsoft.com/office/drawing/2014/main" id="{638FCF22-8EF8-A872-1A80-946268C39977}"/>
                  </a:ext>
                </a:extLst>
              </p:cNvPr>
              <p:cNvGrpSpPr/>
              <p:nvPr/>
            </p:nvGrpSpPr>
            <p:grpSpPr>
              <a:xfrm>
                <a:off x="6887378" y="2706809"/>
                <a:ext cx="1082348" cy="1616358"/>
                <a:chOff x="6887378" y="2706809"/>
                <a:chExt cx="1082348" cy="1616358"/>
              </a:xfrm>
            </p:grpSpPr>
            <p:cxnSp>
              <p:nvCxnSpPr>
                <p:cNvPr id="231" name="直接连接符 230">
                  <a:extLst>
                    <a:ext uri="{FF2B5EF4-FFF2-40B4-BE49-F238E27FC236}">
                      <a16:creationId xmlns:a16="http://schemas.microsoft.com/office/drawing/2014/main" id="{856BF350-D5CE-943F-284A-75C2D5DC45DA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H="1">
                  <a:off x="6912536" y="2706809"/>
                  <a:ext cx="6172" cy="1616358"/>
                </a:xfrm>
                <a:prstGeom prst="line">
                  <a:avLst/>
                </a:prstGeom>
                <a:ln w="19050">
                  <a:solidFill>
                    <a:srgbClr val="CED78A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32" name="直接连接符 231">
                  <a:extLst>
                    <a:ext uri="{FF2B5EF4-FFF2-40B4-BE49-F238E27FC236}">
                      <a16:creationId xmlns:a16="http://schemas.microsoft.com/office/drawing/2014/main" id="{FB326413-20EC-E618-A1AC-D6792E3DC7D1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6920912" y="3076856"/>
                  <a:ext cx="793930" cy="4620"/>
                </a:xfrm>
                <a:prstGeom prst="line">
                  <a:avLst/>
                </a:prstGeom>
                <a:ln w="19050">
                  <a:solidFill>
                    <a:srgbClr val="CED78A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233" name="文本框 232">
                  <a:extLst>
                    <a:ext uri="{FF2B5EF4-FFF2-40B4-BE49-F238E27FC236}">
                      <a16:creationId xmlns:a16="http://schemas.microsoft.com/office/drawing/2014/main" id="{76EF486B-B5D1-C937-586A-CFCA6BEF26D9}"/>
                    </a:ext>
                  </a:extLst>
                </p:cNvPr>
                <p:cNvSpPr txBox="1"/>
                <p:nvPr/>
              </p:nvSpPr>
              <p:spPr>
                <a:xfrm>
                  <a:off x="6887378" y="2878900"/>
                  <a:ext cx="1082348" cy="215444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altLang="zh-CN" sz="800" dirty="0">
                      <a:latin typeface="阿里巴巴普惠体" panose="00020600040101010101" pitchFamily="18" charset="-122"/>
                      <a:ea typeface="阿里巴巴普惠体" panose="00020600040101010101" pitchFamily="18" charset="-122"/>
                      <a:cs typeface="阿里巴巴普惠体" panose="00020600040101010101" pitchFamily="18" charset="-122"/>
                    </a:rPr>
                    <a:t>1.</a:t>
                  </a:r>
                  <a:r>
                    <a:rPr lang="zh-CN" altLang="en-US" sz="800" dirty="0">
                      <a:latin typeface="阿里巴巴普惠体" panose="00020600040101010101" pitchFamily="18" charset="-122"/>
                      <a:ea typeface="阿里巴巴普惠体" panose="00020600040101010101" pitchFamily="18" charset="-122"/>
                      <a:cs typeface="阿里巴巴普惠体" panose="00020600040101010101" pitchFamily="18" charset="-122"/>
                    </a:rPr>
                    <a:t>主控器内置传感器</a:t>
                  </a:r>
                </a:p>
              </p:txBody>
            </p:sp>
            <p:cxnSp>
              <p:nvCxnSpPr>
                <p:cNvPr id="234" name="直接连接符 233">
                  <a:extLst>
                    <a:ext uri="{FF2B5EF4-FFF2-40B4-BE49-F238E27FC236}">
                      <a16:creationId xmlns:a16="http://schemas.microsoft.com/office/drawing/2014/main" id="{38ADDED1-F210-3754-5029-649F70F76157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V="1">
                  <a:off x="6916917" y="3359918"/>
                  <a:ext cx="883843" cy="9564"/>
                </a:xfrm>
                <a:prstGeom prst="line">
                  <a:avLst/>
                </a:prstGeom>
                <a:ln w="19050">
                  <a:solidFill>
                    <a:srgbClr val="CED78A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35" name="直接连接符 234">
                  <a:extLst>
                    <a:ext uri="{FF2B5EF4-FFF2-40B4-BE49-F238E27FC236}">
                      <a16:creationId xmlns:a16="http://schemas.microsoft.com/office/drawing/2014/main" id="{FA4D4F63-EC07-E802-615E-ED1ADD4F6C20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6915622" y="3677134"/>
                  <a:ext cx="856424" cy="6586"/>
                </a:xfrm>
                <a:prstGeom prst="line">
                  <a:avLst/>
                </a:prstGeom>
                <a:ln w="19050">
                  <a:solidFill>
                    <a:srgbClr val="CED78A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236" name="文本框 235">
                  <a:extLst>
                    <a:ext uri="{FF2B5EF4-FFF2-40B4-BE49-F238E27FC236}">
                      <a16:creationId xmlns:a16="http://schemas.microsoft.com/office/drawing/2014/main" id="{5DED3EEB-5745-2B3A-A5AB-9B575B37163F}"/>
                    </a:ext>
                  </a:extLst>
                </p:cNvPr>
                <p:cNvSpPr txBox="1"/>
                <p:nvPr/>
              </p:nvSpPr>
              <p:spPr>
                <a:xfrm>
                  <a:off x="6899630" y="3170786"/>
                  <a:ext cx="779381" cy="215444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altLang="zh-CN" sz="800" dirty="0">
                      <a:latin typeface="阿里巴巴普惠体" panose="00020600040101010101" pitchFamily="18" charset="-122"/>
                      <a:ea typeface="阿里巴巴普惠体" panose="00020600040101010101" pitchFamily="18" charset="-122"/>
                      <a:cs typeface="阿里巴巴普惠体" panose="00020600040101010101" pitchFamily="18" charset="-122"/>
                    </a:rPr>
                    <a:t>2.</a:t>
                  </a:r>
                  <a:r>
                    <a:rPr lang="zh-CN" altLang="en-US" sz="800" dirty="0">
                      <a:latin typeface="阿里巴巴普惠体" panose="00020600040101010101" pitchFamily="18" charset="-122"/>
                      <a:ea typeface="阿里巴巴普惠体" panose="00020600040101010101" pitchFamily="18" charset="-122"/>
                      <a:cs typeface="阿里巴巴普惠体" panose="00020600040101010101" pitchFamily="18" charset="-122"/>
                    </a:rPr>
                    <a:t>碰撞传感器</a:t>
                  </a:r>
                </a:p>
              </p:txBody>
            </p:sp>
            <p:sp>
              <p:nvSpPr>
                <p:cNvPr id="237" name="文本框 236">
                  <a:extLst>
                    <a:ext uri="{FF2B5EF4-FFF2-40B4-BE49-F238E27FC236}">
                      <a16:creationId xmlns:a16="http://schemas.microsoft.com/office/drawing/2014/main" id="{CBD6F474-963A-05D2-3BCC-10C0954F0498}"/>
                    </a:ext>
                  </a:extLst>
                </p:cNvPr>
                <p:cNvSpPr txBox="1"/>
                <p:nvPr/>
              </p:nvSpPr>
              <p:spPr>
                <a:xfrm>
                  <a:off x="6899630" y="3482424"/>
                  <a:ext cx="960519" cy="215444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altLang="zh-CN" sz="800" dirty="0">
                      <a:latin typeface="阿里巴巴普惠体" panose="00020600040101010101" pitchFamily="18" charset="-122"/>
                      <a:ea typeface="阿里巴巴普惠体" panose="00020600040101010101" pitchFamily="18" charset="-122"/>
                      <a:cs typeface="阿里巴巴普惠体" panose="00020600040101010101" pitchFamily="18" charset="-122"/>
                    </a:rPr>
                    <a:t>3.</a:t>
                  </a:r>
                  <a:r>
                    <a:rPr lang="zh-CN" altLang="en-US" sz="800" dirty="0">
                      <a:latin typeface="阿里巴巴普惠体" panose="00020600040101010101" pitchFamily="18" charset="-122"/>
                      <a:ea typeface="阿里巴巴普惠体" panose="00020600040101010101" pitchFamily="18" charset="-122"/>
                      <a:cs typeface="阿里巴巴普惠体" panose="00020600040101010101" pitchFamily="18" charset="-122"/>
                    </a:rPr>
                    <a:t>触摸</a:t>
                  </a:r>
                  <a:r>
                    <a:rPr lang="en-US" altLang="zh-CN" sz="800" dirty="0">
                      <a:latin typeface="阿里巴巴普惠体" panose="00020600040101010101" pitchFamily="18" charset="-122"/>
                      <a:ea typeface="阿里巴巴普惠体" panose="00020600040101010101" pitchFamily="18" charset="-122"/>
                      <a:cs typeface="阿里巴巴普惠体" panose="00020600040101010101" pitchFamily="18" charset="-122"/>
                    </a:rPr>
                    <a:t>LED</a:t>
                  </a:r>
                  <a:r>
                    <a:rPr lang="zh-CN" altLang="en-US" sz="800" dirty="0">
                      <a:latin typeface="阿里巴巴普惠体" panose="00020600040101010101" pitchFamily="18" charset="-122"/>
                      <a:ea typeface="阿里巴巴普惠体" panose="00020600040101010101" pitchFamily="18" charset="-122"/>
                      <a:cs typeface="阿里巴巴普惠体" panose="00020600040101010101" pitchFamily="18" charset="-122"/>
                    </a:rPr>
                    <a:t>传感器</a:t>
                  </a:r>
                </a:p>
              </p:txBody>
            </p:sp>
            <p:cxnSp>
              <p:nvCxnSpPr>
                <p:cNvPr id="238" name="直接连接符 237">
                  <a:extLst>
                    <a:ext uri="{FF2B5EF4-FFF2-40B4-BE49-F238E27FC236}">
                      <a16:creationId xmlns:a16="http://schemas.microsoft.com/office/drawing/2014/main" id="{BAA45150-6828-C87F-ED92-12CB6AC1EBA4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6920912" y="3982338"/>
                  <a:ext cx="851134" cy="0"/>
                </a:xfrm>
                <a:prstGeom prst="line">
                  <a:avLst/>
                </a:prstGeom>
                <a:ln w="19050">
                  <a:solidFill>
                    <a:srgbClr val="CED78A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239" name="文本框 238">
                  <a:extLst>
                    <a:ext uri="{FF2B5EF4-FFF2-40B4-BE49-F238E27FC236}">
                      <a16:creationId xmlns:a16="http://schemas.microsoft.com/office/drawing/2014/main" id="{9646529B-3522-82BB-C690-77E225465F5A}"/>
                    </a:ext>
                  </a:extLst>
                </p:cNvPr>
                <p:cNvSpPr txBox="1"/>
                <p:nvPr/>
              </p:nvSpPr>
              <p:spPr>
                <a:xfrm>
                  <a:off x="6899630" y="3781108"/>
                  <a:ext cx="779381" cy="215444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altLang="zh-CN" sz="800" dirty="0">
                      <a:latin typeface="阿里巴巴普惠体" panose="00020600040101010101" pitchFamily="18" charset="-122"/>
                      <a:ea typeface="阿里巴巴普惠体" panose="00020600040101010101" pitchFamily="18" charset="-122"/>
                      <a:cs typeface="阿里巴巴普惠体" panose="00020600040101010101" pitchFamily="18" charset="-122"/>
                    </a:rPr>
                    <a:t>4.</a:t>
                  </a:r>
                  <a:r>
                    <a:rPr lang="zh-CN" altLang="en-US" sz="800" dirty="0">
                      <a:latin typeface="阿里巴巴普惠体" panose="00020600040101010101" pitchFamily="18" charset="-122"/>
                      <a:ea typeface="阿里巴巴普惠体" panose="00020600040101010101" pitchFamily="18" charset="-122"/>
                      <a:cs typeface="阿里巴巴普惠体" panose="00020600040101010101" pitchFamily="18" charset="-122"/>
                    </a:rPr>
                    <a:t>距离传感器</a:t>
                  </a:r>
                </a:p>
              </p:txBody>
            </p:sp>
            <p:cxnSp>
              <p:nvCxnSpPr>
                <p:cNvPr id="240" name="直接连接符 239">
                  <a:extLst>
                    <a:ext uri="{FF2B5EF4-FFF2-40B4-BE49-F238E27FC236}">
                      <a16:creationId xmlns:a16="http://schemas.microsoft.com/office/drawing/2014/main" id="{C1978CEA-E22A-56E7-7546-15E83101D99B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6912536" y="4318332"/>
                  <a:ext cx="762585" cy="0"/>
                </a:xfrm>
                <a:prstGeom prst="line">
                  <a:avLst/>
                </a:prstGeom>
                <a:ln w="19050">
                  <a:solidFill>
                    <a:srgbClr val="CED78A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241" name="文本框 240">
                  <a:extLst>
                    <a:ext uri="{FF2B5EF4-FFF2-40B4-BE49-F238E27FC236}">
                      <a16:creationId xmlns:a16="http://schemas.microsoft.com/office/drawing/2014/main" id="{E0BC7AF9-6EFB-5379-C45F-16471E497550}"/>
                    </a:ext>
                  </a:extLst>
                </p:cNvPr>
                <p:cNvSpPr txBox="1"/>
                <p:nvPr/>
              </p:nvSpPr>
              <p:spPr>
                <a:xfrm>
                  <a:off x="6899710" y="4099466"/>
                  <a:ext cx="779381" cy="215444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altLang="zh-CN" sz="800" dirty="0">
                      <a:latin typeface="阿里巴巴普惠体" panose="00020600040101010101" pitchFamily="18" charset="-122"/>
                      <a:ea typeface="阿里巴巴普惠体" panose="00020600040101010101" pitchFamily="18" charset="-122"/>
                      <a:cs typeface="阿里巴巴普惠体" panose="00020600040101010101" pitchFamily="18" charset="-122"/>
                    </a:rPr>
                    <a:t>5.</a:t>
                  </a:r>
                  <a:r>
                    <a:rPr lang="zh-CN" altLang="en-US" sz="800" dirty="0">
                      <a:latin typeface="阿里巴巴普惠体" panose="00020600040101010101" pitchFamily="18" charset="-122"/>
                      <a:ea typeface="阿里巴巴普惠体" panose="00020600040101010101" pitchFamily="18" charset="-122"/>
                      <a:cs typeface="阿里巴巴普惠体" panose="00020600040101010101" pitchFamily="18" charset="-122"/>
                    </a:rPr>
                    <a:t>光学传感器</a:t>
                  </a:r>
                </a:p>
              </p:txBody>
            </p:sp>
          </p:grpSp>
          <p:grpSp>
            <p:nvGrpSpPr>
              <p:cNvPr id="167" name="组合 166">
                <a:extLst>
                  <a:ext uri="{FF2B5EF4-FFF2-40B4-BE49-F238E27FC236}">
                    <a16:creationId xmlns:a16="http://schemas.microsoft.com/office/drawing/2014/main" id="{CC740A93-0512-8944-50EE-2CE07C55A883}"/>
                  </a:ext>
                </a:extLst>
              </p:cNvPr>
              <p:cNvGrpSpPr/>
              <p:nvPr/>
            </p:nvGrpSpPr>
            <p:grpSpPr>
              <a:xfrm>
                <a:off x="4985222" y="2721791"/>
                <a:ext cx="1034813" cy="2112581"/>
                <a:chOff x="4985222" y="2721791"/>
                <a:chExt cx="1034813" cy="2112581"/>
              </a:xfrm>
            </p:grpSpPr>
            <p:cxnSp>
              <p:nvCxnSpPr>
                <p:cNvPr id="216" name="直接连接符 215">
                  <a:extLst>
                    <a:ext uri="{FF2B5EF4-FFF2-40B4-BE49-F238E27FC236}">
                      <a16:creationId xmlns:a16="http://schemas.microsoft.com/office/drawing/2014/main" id="{77002C5B-1294-865F-3E94-1E710E46E7C6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H="1">
                  <a:off x="5028250" y="2721791"/>
                  <a:ext cx="11856" cy="2083410"/>
                </a:xfrm>
                <a:prstGeom prst="line">
                  <a:avLst/>
                </a:prstGeom>
                <a:ln w="19050">
                  <a:solidFill>
                    <a:schemeClr val="accent4">
                      <a:lumMod val="40000"/>
                      <a:lumOff val="6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17" name="直接连接符 216">
                  <a:extLst>
                    <a:ext uri="{FF2B5EF4-FFF2-40B4-BE49-F238E27FC236}">
                      <a16:creationId xmlns:a16="http://schemas.microsoft.com/office/drawing/2014/main" id="{C4C0E4D7-4A1E-A0A0-95A1-6C0FC8B9EFD8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V="1">
                  <a:off x="5036012" y="3060008"/>
                  <a:ext cx="984023" cy="6434"/>
                </a:xfrm>
                <a:prstGeom prst="line">
                  <a:avLst/>
                </a:prstGeom>
                <a:ln w="19050">
                  <a:solidFill>
                    <a:schemeClr val="accent4">
                      <a:lumMod val="40000"/>
                      <a:lumOff val="6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218" name="文本框 217">
                  <a:extLst>
                    <a:ext uri="{FF2B5EF4-FFF2-40B4-BE49-F238E27FC236}">
                      <a16:creationId xmlns:a16="http://schemas.microsoft.com/office/drawing/2014/main" id="{98EBD16B-8759-8910-AEF0-F6C952E6DF43}"/>
                    </a:ext>
                  </a:extLst>
                </p:cNvPr>
                <p:cNvSpPr txBox="1"/>
                <p:nvPr/>
              </p:nvSpPr>
              <p:spPr>
                <a:xfrm>
                  <a:off x="4985222" y="2865270"/>
                  <a:ext cx="981359" cy="215444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altLang="zh-CN" sz="800" dirty="0">
                      <a:latin typeface="阿里巴巴普惠体" panose="00020600040101010101" pitchFamily="18" charset="-122"/>
                      <a:ea typeface="阿里巴巴普惠体" panose="00020600040101010101" pitchFamily="18" charset="-122"/>
                      <a:cs typeface="阿里巴巴普惠体" panose="00020600040101010101" pitchFamily="18" charset="-122"/>
                    </a:rPr>
                    <a:t>1.</a:t>
                  </a:r>
                  <a:r>
                    <a:rPr lang="zh-CN" altLang="en-US" sz="800" dirty="0">
                      <a:latin typeface="阿里巴巴普惠体" panose="00020600040101010101" pitchFamily="18" charset="-122"/>
                      <a:ea typeface="阿里巴巴普惠体" panose="00020600040101010101" pitchFamily="18" charset="-122"/>
                      <a:cs typeface="阿里巴巴普惠体" panose="00020600040101010101" pitchFamily="18" charset="-122"/>
                    </a:rPr>
                    <a:t>搭建机器人小车</a:t>
                  </a:r>
                </a:p>
              </p:txBody>
            </p:sp>
            <p:cxnSp>
              <p:nvCxnSpPr>
                <p:cNvPr id="219" name="直接连接符 218">
                  <a:extLst>
                    <a:ext uri="{FF2B5EF4-FFF2-40B4-BE49-F238E27FC236}">
                      <a16:creationId xmlns:a16="http://schemas.microsoft.com/office/drawing/2014/main" id="{58EB1F28-4A3B-04BB-0140-065FCBAD0213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V="1">
                  <a:off x="5040108" y="3353484"/>
                  <a:ext cx="762064" cy="6434"/>
                </a:xfrm>
                <a:prstGeom prst="line">
                  <a:avLst/>
                </a:prstGeom>
                <a:ln w="19050">
                  <a:solidFill>
                    <a:schemeClr val="accent4">
                      <a:lumMod val="40000"/>
                      <a:lumOff val="6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20" name="直接连接符 219">
                  <a:extLst>
                    <a:ext uri="{FF2B5EF4-FFF2-40B4-BE49-F238E27FC236}">
                      <a16:creationId xmlns:a16="http://schemas.microsoft.com/office/drawing/2014/main" id="{F2B0E58D-D7A6-2779-2CDB-1FAAAB93CF98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5040107" y="3671659"/>
                  <a:ext cx="745787" cy="0"/>
                </a:xfrm>
                <a:prstGeom prst="line">
                  <a:avLst/>
                </a:prstGeom>
                <a:ln w="19050">
                  <a:solidFill>
                    <a:schemeClr val="accent4">
                      <a:lumMod val="40000"/>
                      <a:lumOff val="6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221" name="文本框 220">
                  <a:extLst>
                    <a:ext uri="{FF2B5EF4-FFF2-40B4-BE49-F238E27FC236}">
                      <a16:creationId xmlns:a16="http://schemas.microsoft.com/office/drawing/2014/main" id="{A4C09BBD-EDCF-0A8C-F137-5E702B52C563}"/>
                    </a:ext>
                  </a:extLst>
                </p:cNvPr>
                <p:cNvSpPr txBox="1"/>
                <p:nvPr/>
              </p:nvSpPr>
              <p:spPr>
                <a:xfrm>
                  <a:off x="5006574" y="3180353"/>
                  <a:ext cx="895017" cy="21544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altLang="zh-CN" sz="800" dirty="0">
                      <a:latin typeface="阿里巴巴普惠体" panose="00020600040101010101" pitchFamily="18" charset="-122"/>
                      <a:ea typeface="阿里巴巴普惠体" panose="00020600040101010101" pitchFamily="18" charset="-122"/>
                      <a:cs typeface="阿里巴巴普惠体" panose="00020600040101010101" pitchFamily="18" charset="-122"/>
                    </a:rPr>
                    <a:t>2.</a:t>
                  </a:r>
                  <a:r>
                    <a:rPr lang="zh-CN" altLang="en-US" sz="800" dirty="0">
                      <a:latin typeface="阿里巴巴普惠体" panose="00020600040101010101" pitchFamily="18" charset="-122"/>
                      <a:ea typeface="阿里巴巴普惠体" panose="00020600040101010101" pitchFamily="18" charset="-122"/>
                      <a:cs typeface="阿里巴巴普惠体" panose="00020600040101010101" pitchFamily="18" charset="-122"/>
                    </a:rPr>
                    <a:t>机器人直行</a:t>
                  </a:r>
                </a:p>
              </p:txBody>
            </p:sp>
            <p:sp>
              <p:nvSpPr>
                <p:cNvPr id="222" name="文本框 221">
                  <a:extLst>
                    <a:ext uri="{FF2B5EF4-FFF2-40B4-BE49-F238E27FC236}">
                      <a16:creationId xmlns:a16="http://schemas.microsoft.com/office/drawing/2014/main" id="{63C43669-10DF-E7BE-BE3A-357AAC432845}"/>
                    </a:ext>
                  </a:extLst>
                </p:cNvPr>
                <p:cNvSpPr txBox="1"/>
                <p:nvPr/>
              </p:nvSpPr>
              <p:spPr>
                <a:xfrm>
                  <a:off x="5013231" y="3462649"/>
                  <a:ext cx="779381" cy="215444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altLang="zh-CN" sz="800" dirty="0">
                      <a:latin typeface="阿里巴巴普惠体" panose="00020600040101010101" pitchFamily="18" charset="-122"/>
                      <a:ea typeface="阿里巴巴普惠体" panose="00020600040101010101" pitchFamily="18" charset="-122"/>
                      <a:cs typeface="阿里巴巴普惠体" panose="00020600040101010101" pitchFamily="18" charset="-122"/>
                    </a:rPr>
                    <a:t>3.</a:t>
                  </a:r>
                  <a:r>
                    <a:rPr lang="zh-CN" altLang="en-US" sz="800" dirty="0">
                      <a:latin typeface="阿里巴巴普惠体" panose="00020600040101010101" pitchFamily="18" charset="-122"/>
                      <a:ea typeface="阿里巴巴普惠体" panose="00020600040101010101" pitchFamily="18" charset="-122"/>
                      <a:cs typeface="阿里巴巴普惠体" panose="00020600040101010101" pitchFamily="18" charset="-122"/>
                    </a:rPr>
                    <a:t>机器人旋转</a:t>
                  </a:r>
                </a:p>
              </p:txBody>
            </p:sp>
            <p:cxnSp>
              <p:nvCxnSpPr>
                <p:cNvPr id="223" name="直接连接符 222">
                  <a:extLst>
                    <a:ext uri="{FF2B5EF4-FFF2-40B4-BE49-F238E27FC236}">
                      <a16:creationId xmlns:a16="http://schemas.microsoft.com/office/drawing/2014/main" id="{155B32D1-ECC7-4B3B-577B-C5F7930451F5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5040106" y="3954268"/>
                  <a:ext cx="651252" cy="0"/>
                </a:xfrm>
                <a:prstGeom prst="line">
                  <a:avLst/>
                </a:prstGeom>
                <a:ln w="19050">
                  <a:solidFill>
                    <a:schemeClr val="accent4">
                      <a:lumMod val="40000"/>
                      <a:lumOff val="6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224" name="文本框 223">
                  <a:extLst>
                    <a:ext uri="{FF2B5EF4-FFF2-40B4-BE49-F238E27FC236}">
                      <a16:creationId xmlns:a16="http://schemas.microsoft.com/office/drawing/2014/main" id="{76816218-8837-9B29-7179-E70F1EAA00AC}"/>
                    </a:ext>
                  </a:extLst>
                </p:cNvPr>
                <p:cNvSpPr txBox="1"/>
                <p:nvPr/>
              </p:nvSpPr>
              <p:spPr>
                <a:xfrm>
                  <a:off x="5009495" y="3749364"/>
                  <a:ext cx="476412" cy="215444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altLang="zh-CN" sz="800" dirty="0">
                      <a:latin typeface="阿里巴巴普惠体" panose="00020600040101010101" pitchFamily="18" charset="-122"/>
                      <a:ea typeface="阿里巴巴普惠体" panose="00020600040101010101" pitchFamily="18" charset="-122"/>
                      <a:cs typeface="阿里巴巴普惠体" panose="00020600040101010101" pitchFamily="18" charset="-122"/>
                    </a:rPr>
                    <a:t>4.</a:t>
                  </a:r>
                  <a:r>
                    <a:rPr lang="zh-CN" altLang="en-US" sz="800" dirty="0">
                      <a:latin typeface="阿里巴巴普惠体" panose="00020600040101010101" pitchFamily="18" charset="-122"/>
                      <a:ea typeface="阿里巴巴普惠体" panose="00020600040101010101" pitchFamily="18" charset="-122"/>
                      <a:cs typeface="阿里巴巴普惠体" panose="00020600040101010101" pitchFamily="18" charset="-122"/>
                    </a:rPr>
                    <a:t>函数</a:t>
                  </a:r>
                </a:p>
              </p:txBody>
            </p:sp>
            <p:cxnSp>
              <p:nvCxnSpPr>
                <p:cNvPr id="225" name="直接连接符 224">
                  <a:extLst>
                    <a:ext uri="{FF2B5EF4-FFF2-40B4-BE49-F238E27FC236}">
                      <a16:creationId xmlns:a16="http://schemas.microsoft.com/office/drawing/2014/main" id="{0CD71872-70A5-9E67-9379-A9E4ADECADEA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5040106" y="4211630"/>
                  <a:ext cx="745787" cy="0"/>
                </a:xfrm>
                <a:prstGeom prst="line">
                  <a:avLst/>
                </a:prstGeom>
                <a:ln w="19050">
                  <a:solidFill>
                    <a:schemeClr val="accent4">
                      <a:lumMod val="40000"/>
                      <a:lumOff val="6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26" name="直接连接符 225">
                  <a:extLst>
                    <a:ext uri="{FF2B5EF4-FFF2-40B4-BE49-F238E27FC236}">
                      <a16:creationId xmlns:a16="http://schemas.microsoft.com/office/drawing/2014/main" id="{9B603761-4760-9E06-0C61-0B846721CC0D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5023309" y="4520361"/>
                  <a:ext cx="814834" cy="0"/>
                </a:xfrm>
                <a:prstGeom prst="line">
                  <a:avLst/>
                </a:prstGeom>
                <a:ln w="19050">
                  <a:solidFill>
                    <a:schemeClr val="accent4">
                      <a:lumMod val="40000"/>
                      <a:lumOff val="6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227" name="文本框 226">
                  <a:extLst>
                    <a:ext uri="{FF2B5EF4-FFF2-40B4-BE49-F238E27FC236}">
                      <a16:creationId xmlns:a16="http://schemas.microsoft.com/office/drawing/2014/main" id="{DEF4A7C8-27B5-6245-C40C-DBD700897B7D}"/>
                    </a:ext>
                  </a:extLst>
                </p:cNvPr>
                <p:cNvSpPr txBox="1"/>
                <p:nvPr/>
              </p:nvSpPr>
              <p:spPr>
                <a:xfrm>
                  <a:off x="5021420" y="4036606"/>
                  <a:ext cx="981359" cy="215444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altLang="zh-CN" sz="800" dirty="0">
                      <a:latin typeface="阿里巴巴普惠体" panose="00020600040101010101" pitchFamily="18" charset="-122"/>
                      <a:ea typeface="阿里巴巴普惠体" panose="00020600040101010101" pitchFamily="18" charset="-122"/>
                      <a:cs typeface="阿里巴巴普惠体" panose="00020600040101010101" pitchFamily="18" charset="-122"/>
                    </a:rPr>
                    <a:t>5.</a:t>
                  </a:r>
                  <a:r>
                    <a:rPr lang="zh-CN" altLang="en-US" sz="800" dirty="0">
                      <a:latin typeface="阿里巴巴普惠体" panose="00020600040101010101" pitchFamily="18" charset="-122"/>
                      <a:ea typeface="阿里巴巴普惠体" panose="00020600040101010101" pitchFamily="18" charset="-122"/>
                      <a:cs typeface="阿里巴巴普惠体" panose="00020600040101010101" pitchFamily="18" charset="-122"/>
                    </a:rPr>
                    <a:t>变量设置及应用</a:t>
                  </a:r>
                </a:p>
              </p:txBody>
            </p:sp>
            <p:sp>
              <p:nvSpPr>
                <p:cNvPr id="228" name="文本框 227">
                  <a:extLst>
                    <a:ext uri="{FF2B5EF4-FFF2-40B4-BE49-F238E27FC236}">
                      <a16:creationId xmlns:a16="http://schemas.microsoft.com/office/drawing/2014/main" id="{6EFAC4D2-86BF-C309-EC44-12BD7B24D61B}"/>
                    </a:ext>
                  </a:extLst>
                </p:cNvPr>
                <p:cNvSpPr txBox="1"/>
                <p:nvPr/>
              </p:nvSpPr>
              <p:spPr>
                <a:xfrm>
                  <a:off x="5021420" y="4304917"/>
                  <a:ext cx="779381" cy="215444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altLang="zh-CN" sz="800" dirty="0">
                      <a:latin typeface="阿里巴巴普惠体" panose="00020600040101010101" pitchFamily="18" charset="-122"/>
                      <a:ea typeface="阿里巴巴普惠体" panose="00020600040101010101" pitchFamily="18" charset="-122"/>
                      <a:cs typeface="阿里巴巴普惠体" panose="00020600040101010101" pitchFamily="18" charset="-122"/>
                    </a:rPr>
                    <a:t>6.</a:t>
                  </a:r>
                  <a:r>
                    <a:rPr lang="zh-CN" altLang="en-US" sz="800" dirty="0">
                      <a:latin typeface="阿里巴巴普惠体" panose="00020600040101010101" pitchFamily="18" charset="-122"/>
                      <a:ea typeface="阿里巴巴普惠体" panose="00020600040101010101" pitchFamily="18" charset="-122"/>
                      <a:cs typeface="阿里巴巴普惠体" panose="00020600040101010101" pitchFamily="18" charset="-122"/>
                    </a:rPr>
                    <a:t>机械臂控制</a:t>
                  </a:r>
                </a:p>
              </p:txBody>
            </p:sp>
            <p:cxnSp>
              <p:nvCxnSpPr>
                <p:cNvPr id="229" name="直接连接符 228">
                  <a:extLst>
                    <a:ext uri="{FF2B5EF4-FFF2-40B4-BE49-F238E27FC236}">
                      <a16:creationId xmlns:a16="http://schemas.microsoft.com/office/drawing/2014/main" id="{D5BC7FFF-5D18-9A89-0468-249206CE0C5C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5022122" y="4805201"/>
                  <a:ext cx="798036" cy="0"/>
                </a:xfrm>
                <a:prstGeom prst="line">
                  <a:avLst/>
                </a:prstGeom>
                <a:ln w="19050">
                  <a:solidFill>
                    <a:schemeClr val="accent4">
                      <a:lumMod val="40000"/>
                      <a:lumOff val="6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230" name="文本框 229">
                  <a:extLst>
                    <a:ext uri="{FF2B5EF4-FFF2-40B4-BE49-F238E27FC236}">
                      <a16:creationId xmlns:a16="http://schemas.microsoft.com/office/drawing/2014/main" id="{9BA22318-A34D-0A43-0E91-8BEBFABB4D5A}"/>
                    </a:ext>
                  </a:extLst>
                </p:cNvPr>
                <p:cNvSpPr txBox="1"/>
                <p:nvPr/>
              </p:nvSpPr>
              <p:spPr>
                <a:xfrm>
                  <a:off x="5015766" y="4618928"/>
                  <a:ext cx="885825" cy="21544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altLang="zh-CN" sz="800" dirty="0">
                      <a:latin typeface="阿里巴巴普惠体" panose="00020600040101010101" pitchFamily="18" charset="-122"/>
                      <a:ea typeface="阿里巴巴普惠体" panose="00020600040101010101" pitchFamily="18" charset="-122"/>
                      <a:cs typeface="阿里巴巴普惠体" panose="00020600040101010101" pitchFamily="18" charset="-122"/>
                    </a:rPr>
                    <a:t>7.</a:t>
                  </a:r>
                  <a:r>
                    <a:rPr lang="zh-CN" altLang="en-US" sz="800" dirty="0">
                      <a:latin typeface="阿里巴巴普惠体" panose="00020600040101010101" pitchFamily="18" charset="-122"/>
                      <a:ea typeface="阿里巴巴普惠体" panose="00020600040101010101" pitchFamily="18" charset="-122"/>
                      <a:cs typeface="阿里巴巴普惠体" panose="00020600040101010101" pitchFamily="18" charset="-122"/>
                    </a:rPr>
                    <a:t>机械爪控制</a:t>
                  </a:r>
                </a:p>
              </p:txBody>
            </p:sp>
          </p:grpSp>
          <p:grpSp>
            <p:nvGrpSpPr>
              <p:cNvPr id="168" name="组合 167">
                <a:extLst>
                  <a:ext uri="{FF2B5EF4-FFF2-40B4-BE49-F238E27FC236}">
                    <a16:creationId xmlns:a16="http://schemas.microsoft.com/office/drawing/2014/main" id="{84AAB3B9-AE81-2C09-F181-878771B21D82}"/>
                  </a:ext>
                </a:extLst>
              </p:cNvPr>
              <p:cNvGrpSpPr/>
              <p:nvPr/>
            </p:nvGrpSpPr>
            <p:grpSpPr>
              <a:xfrm>
                <a:off x="786961" y="2719927"/>
                <a:ext cx="1311216" cy="1793950"/>
                <a:chOff x="786961" y="2719927"/>
                <a:chExt cx="1311216" cy="1793950"/>
              </a:xfrm>
            </p:grpSpPr>
            <p:cxnSp>
              <p:nvCxnSpPr>
                <p:cNvPr id="203" name="直接连接符 202">
                  <a:extLst>
                    <a:ext uri="{FF2B5EF4-FFF2-40B4-BE49-F238E27FC236}">
                      <a16:creationId xmlns:a16="http://schemas.microsoft.com/office/drawing/2014/main" id="{1BD9E4C6-4E96-8171-C2D2-2BA99C5F5AAD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823256" y="2719927"/>
                  <a:ext cx="10656" cy="1793950"/>
                </a:xfrm>
                <a:prstGeom prst="line">
                  <a:avLst/>
                </a:prstGeom>
                <a:ln w="19050">
                  <a:solidFill>
                    <a:srgbClr val="EDD5D2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04" name="直接连接符 203">
                  <a:extLst>
                    <a:ext uri="{FF2B5EF4-FFF2-40B4-BE49-F238E27FC236}">
                      <a16:creationId xmlns:a16="http://schemas.microsoft.com/office/drawing/2014/main" id="{6A36CAA7-B0C8-556D-1330-BC1E49A59D20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816110" y="3050308"/>
                  <a:ext cx="729355" cy="0"/>
                </a:xfrm>
                <a:prstGeom prst="line">
                  <a:avLst/>
                </a:prstGeom>
                <a:ln w="19050">
                  <a:solidFill>
                    <a:srgbClr val="EDD5D2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05" name="直接连接符 204">
                  <a:extLst>
                    <a:ext uri="{FF2B5EF4-FFF2-40B4-BE49-F238E27FC236}">
                      <a16:creationId xmlns:a16="http://schemas.microsoft.com/office/drawing/2014/main" id="{7540FD8E-D0B1-FD71-39FC-E5A97290DE9C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V="1">
                  <a:off x="816109" y="3347000"/>
                  <a:ext cx="1218517" cy="4865"/>
                </a:xfrm>
                <a:prstGeom prst="line">
                  <a:avLst/>
                </a:prstGeom>
                <a:ln w="19050">
                  <a:solidFill>
                    <a:srgbClr val="EDD5D2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06" name="直接连接符 205">
                  <a:extLst>
                    <a:ext uri="{FF2B5EF4-FFF2-40B4-BE49-F238E27FC236}">
                      <a16:creationId xmlns:a16="http://schemas.microsoft.com/office/drawing/2014/main" id="{1D646A0F-BCA6-8372-0B01-456E22D32EF2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833912" y="3650910"/>
                  <a:ext cx="1155481" cy="0"/>
                </a:xfrm>
                <a:prstGeom prst="line">
                  <a:avLst/>
                </a:prstGeom>
                <a:ln w="19050">
                  <a:solidFill>
                    <a:srgbClr val="EDD5D2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207" name="文本框 206">
                  <a:extLst>
                    <a:ext uri="{FF2B5EF4-FFF2-40B4-BE49-F238E27FC236}">
                      <a16:creationId xmlns:a16="http://schemas.microsoft.com/office/drawing/2014/main" id="{8BF3E9ED-6D55-CE32-1FEE-B42F208B7FDA}"/>
                    </a:ext>
                  </a:extLst>
                </p:cNvPr>
                <p:cNvSpPr txBox="1"/>
                <p:nvPr/>
              </p:nvSpPr>
              <p:spPr>
                <a:xfrm>
                  <a:off x="786961" y="2859963"/>
                  <a:ext cx="678391" cy="215444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altLang="zh-CN" sz="800" dirty="0">
                      <a:latin typeface="阿里巴巴普惠体" panose="00020600040101010101" pitchFamily="18" charset="-122"/>
                      <a:ea typeface="阿里巴巴普惠体" panose="00020600040101010101" pitchFamily="18" charset="-122"/>
                      <a:cs typeface="阿里巴巴普惠体" panose="00020600040101010101" pitchFamily="18" charset="-122"/>
                    </a:rPr>
                    <a:t>1.</a:t>
                  </a:r>
                  <a:r>
                    <a:rPr lang="zh-CN" altLang="en-US" sz="800" dirty="0">
                      <a:latin typeface="阿里巴巴普惠体" panose="00020600040101010101" pitchFamily="18" charset="-122"/>
                      <a:ea typeface="阿里巴巴普惠体" panose="00020600040101010101" pitchFamily="18" charset="-122"/>
                      <a:cs typeface="阿里巴巴普惠体" panose="00020600040101010101" pitchFamily="18" charset="-122"/>
                    </a:rPr>
                    <a:t>课程大纲</a:t>
                  </a:r>
                </a:p>
              </p:txBody>
            </p:sp>
            <p:sp>
              <p:nvSpPr>
                <p:cNvPr id="208" name="文本框 207">
                  <a:extLst>
                    <a:ext uri="{FF2B5EF4-FFF2-40B4-BE49-F238E27FC236}">
                      <a16:creationId xmlns:a16="http://schemas.microsoft.com/office/drawing/2014/main" id="{B5C858C8-FF4D-18F3-D60E-AE02D4CA90BE}"/>
                    </a:ext>
                  </a:extLst>
                </p:cNvPr>
                <p:cNvSpPr txBox="1"/>
                <p:nvPr/>
              </p:nvSpPr>
              <p:spPr>
                <a:xfrm>
                  <a:off x="801027" y="3144733"/>
                  <a:ext cx="1297150" cy="215444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altLang="zh-CN" sz="800" dirty="0">
                      <a:latin typeface="阿里巴巴普惠体" panose="00020600040101010101" pitchFamily="18" charset="-122"/>
                      <a:ea typeface="阿里巴巴普惠体" panose="00020600040101010101" pitchFamily="18" charset="-122"/>
                      <a:cs typeface="阿里巴巴普惠体" panose="00020600040101010101" pitchFamily="18" charset="-122"/>
                    </a:rPr>
                    <a:t>2.VEX IQ</a:t>
                  </a:r>
                  <a:r>
                    <a:rPr lang="zh-CN" altLang="en-US" sz="800" dirty="0">
                      <a:latin typeface="阿里巴巴普惠体" panose="00020600040101010101" pitchFamily="18" charset="-122"/>
                      <a:ea typeface="阿里巴巴普惠体" panose="00020600040101010101" pitchFamily="18" charset="-122"/>
                      <a:cs typeface="阿里巴巴普惠体" panose="00020600040101010101" pitchFamily="18" charset="-122"/>
                    </a:rPr>
                    <a:t>第二代系统介绍</a:t>
                  </a:r>
                </a:p>
              </p:txBody>
            </p:sp>
            <p:sp>
              <p:nvSpPr>
                <p:cNvPr id="209" name="文本框 208">
                  <a:extLst>
                    <a:ext uri="{FF2B5EF4-FFF2-40B4-BE49-F238E27FC236}">
                      <a16:creationId xmlns:a16="http://schemas.microsoft.com/office/drawing/2014/main" id="{6C4314E9-C69C-A613-C0BD-15018EB2AB71}"/>
                    </a:ext>
                  </a:extLst>
                </p:cNvPr>
                <p:cNvSpPr txBox="1"/>
                <p:nvPr/>
              </p:nvSpPr>
              <p:spPr>
                <a:xfrm>
                  <a:off x="789232" y="3454596"/>
                  <a:ext cx="1297150" cy="215444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altLang="zh-CN" sz="800" dirty="0">
                      <a:latin typeface="阿里巴巴普惠体" panose="00020600040101010101" pitchFamily="18" charset="-122"/>
                      <a:ea typeface="阿里巴巴普惠体" panose="00020600040101010101" pitchFamily="18" charset="-122"/>
                      <a:cs typeface="阿里巴巴普惠体" panose="00020600040101010101" pitchFamily="18" charset="-122"/>
                    </a:rPr>
                    <a:t>3.VEX IQ</a:t>
                  </a:r>
                  <a:r>
                    <a:rPr lang="zh-CN" altLang="en-US" sz="800" dirty="0">
                      <a:latin typeface="阿里巴巴普惠体" panose="00020600040101010101" pitchFamily="18" charset="-122"/>
                      <a:ea typeface="阿里巴巴普惠体" panose="00020600040101010101" pitchFamily="18" charset="-122"/>
                      <a:cs typeface="阿里巴巴普惠体" panose="00020600040101010101" pitchFamily="18" charset="-122"/>
                    </a:rPr>
                    <a:t>二代主控器介绍</a:t>
                  </a:r>
                </a:p>
              </p:txBody>
            </p:sp>
            <p:cxnSp>
              <p:nvCxnSpPr>
                <p:cNvPr id="210" name="直接连接符 209">
                  <a:extLst>
                    <a:ext uri="{FF2B5EF4-FFF2-40B4-BE49-F238E27FC236}">
                      <a16:creationId xmlns:a16="http://schemas.microsoft.com/office/drawing/2014/main" id="{72F6C777-9616-869B-132B-7E4B67C01A74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820030" y="3937369"/>
                  <a:ext cx="954982" cy="0"/>
                </a:xfrm>
                <a:prstGeom prst="line">
                  <a:avLst/>
                </a:prstGeom>
                <a:ln w="19050">
                  <a:solidFill>
                    <a:srgbClr val="EDD5D2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211" name="文本框 210">
                  <a:extLst>
                    <a:ext uri="{FF2B5EF4-FFF2-40B4-BE49-F238E27FC236}">
                      <a16:creationId xmlns:a16="http://schemas.microsoft.com/office/drawing/2014/main" id="{7DB6C087-F538-6712-4181-A2FC3A9DD4E5}"/>
                    </a:ext>
                  </a:extLst>
                </p:cNvPr>
                <p:cNvSpPr txBox="1"/>
                <p:nvPr/>
              </p:nvSpPr>
              <p:spPr>
                <a:xfrm>
                  <a:off x="799394" y="3734887"/>
                  <a:ext cx="880369" cy="215444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altLang="zh-CN" sz="800" dirty="0">
                      <a:latin typeface="阿里巴巴普惠体" panose="00020600040101010101" pitchFamily="18" charset="-122"/>
                      <a:ea typeface="阿里巴巴普惠体" panose="00020600040101010101" pitchFamily="18" charset="-122"/>
                      <a:cs typeface="阿里巴巴普惠体" panose="00020600040101010101" pitchFamily="18" charset="-122"/>
                    </a:rPr>
                    <a:t>4.</a:t>
                  </a:r>
                  <a:r>
                    <a:rPr lang="zh-CN" altLang="en-US" sz="800" dirty="0">
                      <a:latin typeface="阿里巴巴普惠体" panose="00020600040101010101" pitchFamily="18" charset="-122"/>
                      <a:ea typeface="阿里巴巴普惠体" panose="00020600040101010101" pitchFamily="18" charset="-122"/>
                      <a:cs typeface="阿里巴巴普惠体" panose="00020600040101010101" pitchFamily="18" charset="-122"/>
                    </a:rPr>
                    <a:t>设备固件更新</a:t>
                  </a:r>
                </a:p>
              </p:txBody>
            </p:sp>
            <p:cxnSp>
              <p:nvCxnSpPr>
                <p:cNvPr id="212" name="直接连接符 211">
                  <a:extLst>
                    <a:ext uri="{FF2B5EF4-FFF2-40B4-BE49-F238E27FC236}">
                      <a16:creationId xmlns:a16="http://schemas.microsoft.com/office/drawing/2014/main" id="{1F802F45-3330-1EB9-F33F-03B0568ED26B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824390" y="4223133"/>
                  <a:ext cx="855373" cy="0"/>
                </a:xfrm>
                <a:prstGeom prst="line">
                  <a:avLst/>
                </a:prstGeom>
                <a:ln w="19050">
                  <a:solidFill>
                    <a:srgbClr val="EDD5D2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213" name="文本框 212">
                  <a:extLst>
                    <a:ext uri="{FF2B5EF4-FFF2-40B4-BE49-F238E27FC236}">
                      <a16:creationId xmlns:a16="http://schemas.microsoft.com/office/drawing/2014/main" id="{AADC99CA-3960-73CA-4FD0-40D5A5171FB4}"/>
                    </a:ext>
                  </a:extLst>
                </p:cNvPr>
                <p:cNvSpPr txBox="1"/>
                <p:nvPr/>
              </p:nvSpPr>
              <p:spPr>
                <a:xfrm>
                  <a:off x="807780" y="4017410"/>
                  <a:ext cx="805029" cy="215444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altLang="zh-CN" sz="800" dirty="0">
                      <a:latin typeface="阿里巴巴普惠体" panose="00020600040101010101" pitchFamily="18" charset="-122"/>
                      <a:ea typeface="阿里巴巴普惠体" panose="00020600040101010101" pitchFamily="18" charset="-122"/>
                      <a:cs typeface="阿里巴巴普惠体" panose="00020600040101010101" pitchFamily="18" charset="-122"/>
                    </a:rPr>
                    <a:t>5. </a:t>
                  </a:r>
                  <a:r>
                    <a:rPr lang="zh-CN" altLang="en-US" sz="800" dirty="0">
                      <a:latin typeface="阿里巴巴普惠体" panose="00020600040101010101" pitchFamily="18" charset="-122"/>
                      <a:ea typeface="阿里巴巴普惠体" panose="00020600040101010101" pitchFamily="18" charset="-122"/>
                      <a:cs typeface="阿里巴巴普惠体" panose="00020600040101010101" pitchFamily="18" charset="-122"/>
                    </a:rPr>
                    <a:t>结构件介绍</a:t>
                  </a:r>
                </a:p>
              </p:txBody>
            </p:sp>
            <p:cxnSp>
              <p:nvCxnSpPr>
                <p:cNvPr id="214" name="直接连接符 213">
                  <a:extLst>
                    <a:ext uri="{FF2B5EF4-FFF2-40B4-BE49-F238E27FC236}">
                      <a16:creationId xmlns:a16="http://schemas.microsoft.com/office/drawing/2014/main" id="{4A348EA0-31CA-B90E-F6A8-DE8107E1CA14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823256" y="4513877"/>
                  <a:ext cx="722209" cy="0"/>
                </a:xfrm>
                <a:prstGeom prst="line">
                  <a:avLst/>
                </a:prstGeom>
                <a:ln w="19050">
                  <a:solidFill>
                    <a:srgbClr val="EDD5D2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215" name="文本框 214">
                  <a:extLst>
                    <a:ext uri="{FF2B5EF4-FFF2-40B4-BE49-F238E27FC236}">
                      <a16:creationId xmlns:a16="http://schemas.microsoft.com/office/drawing/2014/main" id="{C0CCF84B-AE93-19BC-9F53-403D47AB72D4}"/>
                    </a:ext>
                  </a:extLst>
                </p:cNvPr>
                <p:cNvSpPr txBox="1"/>
                <p:nvPr/>
              </p:nvSpPr>
              <p:spPr>
                <a:xfrm>
                  <a:off x="799394" y="4298433"/>
                  <a:ext cx="805029" cy="215444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altLang="zh-CN" sz="800" dirty="0">
                      <a:latin typeface="阿里巴巴普惠体" panose="00020600040101010101" pitchFamily="18" charset="-122"/>
                      <a:ea typeface="阿里巴巴普惠体" panose="00020600040101010101" pitchFamily="18" charset="-122"/>
                      <a:cs typeface="阿里巴巴普惠体" panose="00020600040101010101" pitchFamily="18" charset="-122"/>
                    </a:rPr>
                    <a:t>6. </a:t>
                  </a:r>
                  <a:r>
                    <a:rPr lang="zh-CN" altLang="en-US" sz="800" dirty="0">
                      <a:latin typeface="阿里巴巴普惠体" panose="00020600040101010101" pitchFamily="18" charset="-122"/>
                      <a:ea typeface="阿里巴巴普惠体" panose="00020600040101010101" pitchFamily="18" charset="-122"/>
                      <a:cs typeface="阿里巴巴普惠体" panose="00020600040101010101" pitchFamily="18" charset="-122"/>
                    </a:rPr>
                    <a:t>运动件介绍</a:t>
                  </a:r>
                </a:p>
              </p:txBody>
            </p:sp>
          </p:grpSp>
          <p:grpSp>
            <p:nvGrpSpPr>
              <p:cNvPr id="169" name="组合 168">
                <a:extLst>
                  <a:ext uri="{FF2B5EF4-FFF2-40B4-BE49-F238E27FC236}">
                    <a16:creationId xmlns:a16="http://schemas.microsoft.com/office/drawing/2014/main" id="{52AC3C00-A9DD-B0BF-AC68-482C1444BB39}"/>
                  </a:ext>
                </a:extLst>
              </p:cNvPr>
              <p:cNvGrpSpPr/>
              <p:nvPr/>
            </p:nvGrpSpPr>
            <p:grpSpPr>
              <a:xfrm>
                <a:off x="2594078" y="2715307"/>
                <a:ext cx="1671149" cy="1903621"/>
                <a:chOff x="2594078" y="2715307"/>
                <a:chExt cx="1671149" cy="1903621"/>
              </a:xfrm>
            </p:grpSpPr>
            <p:cxnSp>
              <p:nvCxnSpPr>
                <p:cNvPr id="190" name="直接连接符 189">
                  <a:extLst>
                    <a:ext uri="{FF2B5EF4-FFF2-40B4-BE49-F238E27FC236}">
                      <a16:creationId xmlns:a16="http://schemas.microsoft.com/office/drawing/2014/main" id="{52AFCCA0-187A-852B-3350-161980E75A40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H="1">
                  <a:off x="2626382" y="2715307"/>
                  <a:ext cx="13486" cy="1880934"/>
                </a:xfrm>
                <a:prstGeom prst="line">
                  <a:avLst/>
                </a:prstGeom>
                <a:ln w="19050">
                  <a:solidFill>
                    <a:srgbClr val="FB9DC6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91" name="直接连接符 190">
                  <a:extLst>
                    <a:ext uri="{FF2B5EF4-FFF2-40B4-BE49-F238E27FC236}">
                      <a16:creationId xmlns:a16="http://schemas.microsoft.com/office/drawing/2014/main" id="{66478791-7680-7713-0884-A3B896FB5F1E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2626855" y="3056792"/>
                  <a:ext cx="1597590" cy="6433"/>
                </a:xfrm>
                <a:prstGeom prst="line">
                  <a:avLst/>
                </a:prstGeom>
                <a:ln w="19050">
                  <a:solidFill>
                    <a:srgbClr val="FB9DC6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192" name="文本框 191">
                  <a:extLst>
                    <a:ext uri="{FF2B5EF4-FFF2-40B4-BE49-F238E27FC236}">
                      <a16:creationId xmlns:a16="http://schemas.microsoft.com/office/drawing/2014/main" id="{8FEEAB1C-6B53-BFF7-147D-77B6F2AD4DBC}"/>
                    </a:ext>
                  </a:extLst>
                </p:cNvPr>
                <p:cNvSpPr txBox="1"/>
                <p:nvPr/>
              </p:nvSpPr>
              <p:spPr>
                <a:xfrm>
                  <a:off x="2599403" y="2858836"/>
                  <a:ext cx="1665824" cy="21544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altLang="zh-CN" sz="800" dirty="0">
                      <a:latin typeface="阿里巴巴普惠体" panose="00020600040101010101" pitchFamily="18" charset="-122"/>
                      <a:ea typeface="阿里巴巴普惠体" panose="00020600040101010101" pitchFamily="18" charset="-122"/>
                      <a:cs typeface="阿里巴巴普惠体" panose="00020600040101010101" pitchFamily="18" charset="-122"/>
                    </a:rPr>
                    <a:t>1.VEXcode IQ Python</a:t>
                  </a:r>
                  <a:r>
                    <a:rPr lang="zh-CN" altLang="en-US" sz="800" dirty="0">
                      <a:latin typeface="阿里巴巴普惠体" panose="00020600040101010101" pitchFamily="18" charset="-122"/>
                      <a:ea typeface="阿里巴巴普惠体" panose="00020600040101010101" pitchFamily="18" charset="-122"/>
                      <a:cs typeface="阿里巴巴普惠体" panose="00020600040101010101" pitchFamily="18" charset="-122"/>
                    </a:rPr>
                    <a:t>软件介绍</a:t>
                  </a:r>
                </a:p>
              </p:txBody>
            </p:sp>
            <p:cxnSp>
              <p:nvCxnSpPr>
                <p:cNvPr id="193" name="直接连接符 192">
                  <a:extLst>
                    <a:ext uri="{FF2B5EF4-FFF2-40B4-BE49-F238E27FC236}">
                      <a16:creationId xmlns:a16="http://schemas.microsoft.com/office/drawing/2014/main" id="{9AC93FF4-E80F-E06B-8DD9-BD700281FFB9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2626382" y="3369482"/>
                  <a:ext cx="745787" cy="0"/>
                </a:xfrm>
                <a:prstGeom prst="line">
                  <a:avLst/>
                </a:prstGeom>
                <a:ln w="19050">
                  <a:solidFill>
                    <a:srgbClr val="FB9DC6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194" name="文本框 193">
                  <a:extLst>
                    <a:ext uri="{FF2B5EF4-FFF2-40B4-BE49-F238E27FC236}">
                      <a16:creationId xmlns:a16="http://schemas.microsoft.com/office/drawing/2014/main" id="{A568D6D2-D12B-283D-EB8F-50E48BA85C81}"/>
                    </a:ext>
                  </a:extLst>
                </p:cNvPr>
                <p:cNvSpPr txBox="1"/>
                <p:nvPr/>
              </p:nvSpPr>
              <p:spPr>
                <a:xfrm>
                  <a:off x="2594078" y="3167436"/>
                  <a:ext cx="1021433" cy="215444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altLang="zh-CN" sz="800" dirty="0">
                      <a:latin typeface="阿里巴巴普惠体" panose="00020600040101010101" pitchFamily="18" charset="-122"/>
                      <a:ea typeface="阿里巴巴普惠体" panose="00020600040101010101" pitchFamily="18" charset="-122"/>
                      <a:cs typeface="阿里巴巴普惠体" panose="00020600040101010101" pitchFamily="18" charset="-122"/>
                    </a:rPr>
                    <a:t>2.Python</a:t>
                  </a:r>
                  <a:r>
                    <a:rPr lang="zh-CN" altLang="en-US" sz="800" dirty="0">
                      <a:latin typeface="阿里巴巴普惠体" panose="00020600040101010101" pitchFamily="18" charset="-122"/>
                      <a:ea typeface="阿里巴巴普惠体" panose="00020600040101010101" pitchFamily="18" charset="-122"/>
                      <a:cs typeface="阿里巴巴普惠体" panose="00020600040101010101" pitchFamily="18" charset="-122"/>
                    </a:rPr>
                    <a:t>编程规则</a:t>
                  </a:r>
                </a:p>
              </p:txBody>
            </p:sp>
            <p:cxnSp>
              <p:nvCxnSpPr>
                <p:cNvPr id="195" name="直接连接符 194">
                  <a:extLst>
                    <a:ext uri="{FF2B5EF4-FFF2-40B4-BE49-F238E27FC236}">
                      <a16:creationId xmlns:a16="http://schemas.microsoft.com/office/drawing/2014/main" id="{45A9C872-0EDC-1587-1A8D-9469CA530070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2638130" y="3673509"/>
                  <a:ext cx="1049521" cy="0"/>
                </a:xfrm>
                <a:prstGeom prst="line">
                  <a:avLst/>
                </a:prstGeom>
                <a:ln w="19050">
                  <a:solidFill>
                    <a:srgbClr val="FB9DC6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196" name="文本框 195">
                  <a:extLst>
                    <a:ext uri="{FF2B5EF4-FFF2-40B4-BE49-F238E27FC236}">
                      <a16:creationId xmlns:a16="http://schemas.microsoft.com/office/drawing/2014/main" id="{8D71139B-5821-7A04-BD0A-4FC85DAF4851}"/>
                    </a:ext>
                  </a:extLst>
                </p:cNvPr>
                <p:cNvSpPr txBox="1"/>
                <p:nvPr/>
              </p:nvSpPr>
              <p:spPr>
                <a:xfrm>
                  <a:off x="2595838" y="3498478"/>
                  <a:ext cx="1183337" cy="215444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altLang="zh-CN" sz="800" dirty="0">
                      <a:latin typeface="阿里巴巴普惠体" panose="00020600040101010101" pitchFamily="18" charset="-122"/>
                      <a:ea typeface="阿里巴巴普惠体" panose="00020600040101010101" pitchFamily="18" charset="-122"/>
                      <a:cs typeface="阿里巴巴普惠体" panose="00020600040101010101" pitchFamily="18" charset="-122"/>
                    </a:rPr>
                    <a:t>3.</a:t>
                  </a:r>
                  <a:r>
                    <a:rPr lang="zh-CN" altLang="en-US" sz="800" dirty="0">
                      <a:latin typeface="阿里巴巴普惠体" panose="00020600040101010101" pitchFamily="18" charset="-122"/>
                      <a:ea typeface="阿里巴巴普惠体" panose="00020600040101010101" pitchFamily="18" charset="-122"/>
                      <a:cs typeface="阿里巴巴普惠体" panose="00020600040101010101" pitchFamily="18" charset="-122"/>
                    </a:rPr>
                    <a:t>文本程序编写与显示</a:t>
                  </a:r>
                </a:p>
              </p:txBody>
            </p:sp>
            <p:cxnSp>
              <p:nvCxnSpPr>
                <p:cNvPr id="197" name="直接连接符 196">
                  <a:extLst>
                    <a:ext uri="{FF2B5EF4-FFF2-40B4-BE49-F238E27FC236}">
                      <a16:creationId xmlns:a16="http://schemas.microsoft.com/office/drawing/2014/main" id="{D2920BCC-0611-F22E-C662-AB9E756577A9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2628586" y="3957960"/>
                  <a:ext cx="591132" cy="6848"/>
                </a:xfrm>
                <a:prstGeom prst="line">
                  <a:avLst/>
                </a:prstGeom>
                <a:ln w="19050">
                  <a:solidFill>
                    <a:srgbClr val="FB9DC6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198" name="文本框 197">
                  <a:extLst>
                    <a:ext uri="{FF2B5EF4-FFF2-40B4-BE49-F238E27FC236}">
                      <a16:creationId xmlns:a16="http://schemas.microsoft.com/office/drawing/2014/main" id="{08DEF978-6543-0F47-B389-D9A8C049F789}"/>
                    </a:ext>
                  </a:extLst>
                </p:cNvPr>
                <p:cNvSpPr txBox="1"/>
                <p:nvPr/>
              </p:nvSpPr>
              <p:spPr>
                <a:xfrm>
                  <a:off x="2594263" y="3771875"/>
                  <a:ext cx="678391" cy="215444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altLang="zh-CN" sz="800" dirty="0">
                      <a:latin typeface="阿里巴巴普惠体" panose="00020600040101010101" pitchFamily="18" charset="-122"/>
                      <a:ea typeface="阿里巴巴普惠体" panose="00020600040101010101" pitchFamily="18" charset="-122"/>
                      <a:cs typeface="阿里巴巴普惠体" panose="00020600040101010101" pitchFamily="18" charset="-122"/>
                    </a:rPr>
                    <a:t>4.</a:t>
                  </a:r>
                  <a:r>
                    <a:rPr lang="zh-CN" altLang="en-US" sz="800" dirty="0">
                      <a:latin typeface="阿里巴巴普惠体" panose="00020600040101010101" pitchFamily="18" charset="-122"/>
                      <a:ea typeface="阿里巴巴普惠体" panose="00020600040101010101" pitchFamily="18" charset="-122"/>
                      <a:cs typeface="阿里巴巴普惠体" panose="00020600040101010101" pitchFamily="18" charset="-122"/>
                    </a:rPr>
                    <a:t>图形绘制</a:t>
                  </a:r>
                </a:p>
              </p:txBody>
            </p:sp>
            <p:cxnSp>
              <p:nvCxnSpPr>
                <p:cNvPr id="199" name="直接连接符 198">
                  <a:extLst>
                    <a:ext uri="{FF2B5EF4-FFF2-40B4-BE49-F238E27FC236}">
                      <a16:creationId xmlns:a16="http://schemas.microsoft.com/office/drawing/2014/main" id="{E4B947CE-DB80-B574-11D6-6F9DC3C2C3A7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2635539" y="4304917"/>
                  <a:ext cx="1052112" cy="6638"/>
                </a:xfrm>
                <a:prstGeom prst="line">
                  <a:avLst/>
                </a:prstGeom>
                <a:ln w="19050">
                  <a:solidFill>
                    <a:srgbClr val="FB9DC6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200" name="文本框 199">
                  <a:extLst>
                    <a:ext uri="{FF2B5EF4-FFF2-40B4-BE49-F238E27FC236}">
                      <a16:creationId xmlns:a16="http://schemas.microsoft.com/office/drawing/2014/main" id="{B504DFEC-6A43-4001-F5AD-2387BFF442E7}"/>
                    </a:ext>
                  </a:extLst>
                </p:cNvPr>
                <p:cNvSpPr txBox="1"/>
                <p:nvPr/>
              </p:nvSpPr>
              <p:spPr>
                <a:xfrm>
                  <a:off x="2595838" y="4112186"/>
                  <a:ext cx="1183337" cy="215444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altLang="zh-CN" sz="800" dirty="0">
                      <a:latin typeface="阿里巴巴普惠体" panose="00020600040101010101" pitchFamily="18" charset="-122"/>
                      <a:ea typeface="阿里巴巴普惠体" panose="00020600040101010101" pitchFamily="18" charset="-122"/>
                      <a:cs typeface="阿里巴巴普惠体" panose="00020600040101010101" pitchFamily="18" charset="-122"/>
                    </a:rPr>
                    <a:t>5.</a:t>
                  </a:r>
                  <a:r>
                    <a:rPr lang="zh-CN" altLang="en-US" sz="800" dirty="0">
                      <a:latin typeface="阿里巴巴普惠体" panose="00020600040101010101" pitchFamily="18" charset="-122"/>
                      <a:ea typeface="阿里巴巴普惠体" panose="00020600040101010101" pitchFamily="18" charset="-122"/>
                      <a:cs typeface="阿里巴巴普惠体" panose="00020600040101010101" pitchFamily="18" charset="-122"/>
                    </a:rPr>
                    <a:t>图形填充及轮廓设置</a:t>
                  </a:r>
                </a:p>
              </p:txBody>
            </p:sp>
            <p:cxnSp>
              <p:nvCxnSpPr>
                <p:cNvPr id="201" name="直接连接符 200">
                  <a:extLst>
                    <a:ext uri="{FF2B5EF4-FFF2-40B4-BE49-F238E27FC236}">
                      <a16:creationId xmlns:a16="http://schemas.microsoft.com/office/drawing/2014/main" id="{ECBD405C-EF2C-AFD4-DF42-5CF98958AFBB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2618415" y="4596241"/>
                  <a:ext cx="767612" cy="0"/>
                </a:xfrm>
                <a:prstGeom prst="line">
                  <a:avLst/>
                </a:prstGeom>
                <a:ln w="19050">
                  <a:solidFill>
                    <a:srgbClr val="FB9DC6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202" name="文本框 201">
                  <a:extLst>
                    <a:ext uri="{FF2B5EF4-FFF2-40B4-BE49-F238E27FC236}">
                      <a16:creationId xmlns:a16="http://schemas.microsoft.com/office/drawing/2014/main" id="{A38ECD3E-B765-95CF-249B-7AF5B21D4977}"/>
                    </a:ext>
                  </a:extLst>
                </p:cNvPr>
                <p:cNvSpPr txBox="1"/>
                <p:nvPr/>
              </p:nvSpPr>
              <p:spPr>
                <a:xfrm>
                  <a:off x="2595838" y="4403484"/>
                  <a:ext cx="678391" cy="215444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altLang="zh-CN" sz="800" dirty="0">
                      <a:latin typeface="阿里巴巴普惠体" panose="00020600040101010101" pitchFamily="18" charset="-122"/>
                      <a:ea typeface="阿里巴巴普惠体" panose="00020600040101010101" pitchFamily="18" charset="-122"/>
                      <a:cs typeface="阿里巴巴普惠体" panose="00020600040101010101" pitchFamily="18" charset="-122"/>
                    </a:rPr>
                    <a:t>6.</a:t>
                  </a:r>
                  <a:r>
                    <a:rPr lang="zh-CN" altLang="en-US" sz="800" dirty="0">
                      <a:latin typeface="阿里巴巴普惠体" panose="00020600040101010101" pitchFamily="18" charset="-122"/>
                      <a:ea typeface="阿里巴巴普惠体" panose="00020600040101010101" pitchFamily="18" charset="-122"/>
                      <a:cs typeface="阿里巴巴普惠体" panose="00020600040101010101" pitchFamily="18" charset="-122"/>
                    </a:rPr>
                    <a:t>音乐之旅</a:t>
                  </a:r>
                </a:p>
              </p:txBody>
            </p:sp>
          </p:grpSp>
          <p:grpSp>
            <p:nvGrpSpPr>
              <p:cNvPr id="170" name="组合 169">
                <a:extLst>
                  <a:ext uri="{FF2B5EF4-FFF2-40B4-BE49-F238E27FC236}">
                    <a16:creationId xmlns:a16="http://schemas.microsoft.com/office/drawing/2014/main" id="{0ED301B3-6645-1FB9-F2FB-8687A5FF5743}"/>
                  </a:ext>
                </a:extLst>
              </p:cNvPr>
              <p:cNvGrpSpPr/>
              <p:nvPr/>
            </p:nvGrpSpPr>
            <p:grpSpPr>
              <a:xfrm>
                <a:off x="8711389" y="2711200"/>
                <a:ext cx="1197764" cy="1020767"/>
                <a:chOff x="8711389" y="2711200"/>
                <a:chExt cx="1197764" cy="1020767"/>
              </a:xfrm>
            </p:grpSpPr>
            <p:cxnSp>
              <p:nvCxnSpPr>
                <p:cNvPr id="183" name="直接连接符 182">
                  <a:extLst>
                    <a:ext uri="{FF2B5EF4-FFF2-40B4-BE49-F238E27FC236}">
                      <a16:creationId xmlns:a16="http://schemas.microsoft.com/office/drawing/2014/main" id="{EB92BB29-249F-57F4-C2B9-4B8872795AD6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8742201" y="2711200"/>
                  <a:ext cx="2722" cy="1020767"/>
                </a:xfrm>
                <a:prstGeom prst="line">
                  <a:avLst/>
                </a:prstGeom>
                <a:ln w="19050">
                  <a:solidFill>
                    <a:srgbClr val="8CCED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84" name="直接连接符 183">
                  <a:extLst>
                    <a:ext uri="{FF2B5EF4-FFF2-40B4-BE49-F238E27FC236}">
                      <a16:creationId xmlns:a16="http://schemas.microsoft.com/office/drawing/2014/main" id="{712A7B91-D9D3-EA14-4A26-E0503BE2B6A0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8744923" y="3095394"/>
                  <a:ext cx="961435" cy="0"/>
                </a:xfrm>
                <a:prstGeom prst="line">
                  <a:avLst/>
                </a:prstGeom>
                <a:ln w="19050">
                  <a:solidFill>
                    <a:srgbClr val="8CCED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185" name="文本框 184">
                  <a:extLst>
                    <a:ext uri="{FF2B5EF4-FFF2-40B4-BE49-F238E27FC236}">
                      <a16:creationId xmlns:a16="http://schemas.microsoft.com/office/drawing/2014/main" id="{E28A0856-D4BC-67A9-BDF2-362AFE3C5403}"/>
                    </a:ext>
                  </a:extLst>
                </p:cNvPr>
                <p:cNvSpPr txBox="1"/>
                <p:nvPr/>
              </p:nvSpPr>
              <p:spPr>
                <a:xfrm>
                  <a:off x="8711389" y="2897438"/>
                  <a:ext cx="1197764" cy="215444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altLang="zh-CN" sz="800" dirty="0">
                      <a:latin typeface="阿里巴巴普惠体" panose="00020600040101010101" pitchFamily="18" charset="-122"/>
                      <a:ea typeface="阿里巴巴普惠体" panose="00020600040101010101" pitchFamily="18" charset="-122"/>
                      <a:cs typeface="阿里巴巴普惠体" panose="00020600040101010101" pitchFamily="18" charset="-122"/>
                    </a:rPr>
                    <a:t>1.If else</a:t>
                  </a:r>
                  <a:r>
                    <a:rPr lang="zh-CN" altLang="en-US" sz="800" dirty="0">
                      <a:latin typeface="阿里巴巴普惠体" panose="00020600040101010101" pitchFamily="18" charset="-122"/>
                      <a:ea typeface="阿里巴巴普惠体" panose="00020600040101010101" pitchFamily="18" charset="-122"/>
                      <a:cs typeface="阿里巴巴普惠体" panose="00020600040101010101" pitchFamily="18" charset="-122"/>
                    </a:rPr>
                    <a:t>条件判断语句</a:t>
                  </a:r>
                </a:p>
              </p:txBody>
            </p:sp>
            <p:cxnSp>
              <p:nvCxnSpPr>
                <p:cNvPr id="186" name="直接连接符 185">
                  <a:extLst>
                    <a:ext uri="{FF2B5EF4-FFF2-40B4-BE49-F238E27FC236}">
                      <a16:creationId xmlns:a16="http://schemas.microsoft.com/office/drawing/2014/main" id="{0AA1BC90-7590-5D4C-D770-C77BCFD7239E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8756720" y="3406271"/>
                  <a:ext cx="704780" cy="0"/>
                </a:xfrm>
                <a:prstGeom prst="line">
                  <a:avLst/>
                </a:prstGeom>
                <a:ln w="19050">
                  <a:solidFill>
                    <a:srgbClr val="8CCED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187" name="文本框 186">
                  <a:extLst>
                    <a:ext uri="{FF2B5EF4-FFF2-40B4-BE49-F238E27FC236}">
                      <a16:creationId xmlns:a16="http://schemas.microsoft.com/office/drawing/2014/main" id="{DA81BF67-BF13-05F8-D3B0-604A328A2373}"/>
                    </a:ext>
                  </a:extLst>
                </p:cNvPr>
                <p:cNvSpPr txBox="1"/>
                <p:nvPr/>
              </p:nvSpPr>
              <p:spPr>
                <a:xfrm>
                  <a:off x="8725467" y="3198085"/>
                  <a:ext cx="865943" cy="215444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altLang="zh-CN" sz="800" dirty="0">
                      <a:latin typeface="阿里巴巴普惠体" panose="00020600040101010101" pitchFamily="18" charset="-122"/>
                      <a:ea typeface="阿里巴巴普惠体" panose="00020600040101010101" pitchFamily="18" charset="-122"/>
                      <a:cs typeface="阿里巴巴普惠体" panose="00020600040101010101" pitchFamily="18" charset="-122"/>
                    </a:rPr>
                    <a:t>2.For</a:t>
                  </a:r>
                  <a:r>
                    <a:rPr lang="zh-CN" altLang="en-US" sz="800" dirty="0">
                      <a:latin typeface="阿里巴巴普惠体" panose="00020600040101010101" pitchFamily="18" charset="-122"/>
                      <a:ea typeface="阿里巴巴普惠体" panose="00020600040101010101" pitchFamily="18" charset="-122"/>
                      <a:cs typeface="阿里巴巴普惠体" panose="00020600040101010101" pitchFamily="18" charset="-122"/>
                    </a:rPr>
                    <a:t>循环语句</a:t>
                  </a:r>
                </a:p>
              </p:txBody>
            </p:sp>
            <p:cxnSp>
              <p:nvCxnSpPr>
                <p:cNvPr id="188" name="直接连接符 187">
                  <a:extLst>
                    <a:ext uri="{FF2B5EF4-FFF2-40B4-BE49-F238E27FC236}">
                      <a16:creationId xmlns:a16="http://schemas.microsoft.com/office/drawing/2014/main" id="{BC4F541F-8F6B-0461-C751-11F0D67CC2C1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8733671" y="3731967"/>
                  <a:ext cx="576600" cy="0"/>
                </a:xfrm>
                <a:prstGeom prst="line">
                  <a:avLst/>
                </a:prstGeom>
                <a:ln w="19050">
                  <a:solidFill>
                    <a:srgbClr val="8CCED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189" name="文本框 188">
                  <a:extLst>
                    <a:ext uri="{FF2B5EF4-FFF2-40B4-BE49-F238E27FC236}">
                      <a16:creationId xmlns:a16="http://schemas.microsoft.com/office/drawing/2014/main" id="{E3AD7C45-07CB-26F1-2185-6DA39874C3A2}"/>
                    </a:ext>
                  </a:extLst>
                </p:cNvPr>
                <p:cNvSpPr txBox="1"/>
                <p:nvPr/>
              </p:nvSpPr>
              <p:spPr>
                <a:xfrm>
                  <a:off x="8742201" y="3504765"/>
                  <a:ext cx="678391" cy="215444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altLang="zh-CN" sz="800" dirty="0">
                      <a:latin typeface="阿里巴巴普惠体" panose="00020600040101010101" pitchFamily="18" charset="-122"/>
                      <a:ea typeface="阿里巴巴普惠体" panose="00020600040101010101" pitchFamily="18" charset="-122"/>
                      <a:cs typeface="阿里巴巴普惠体" panose="00020600040101010101" pitchFamily="18" charset="-122"/>
                    </a:rPr>
                    <a:t>3.</a:t>
                  </a:r>
                  <a:r>
                    <a:rPr lang="zh-CN" altLang="en-US" sz="800" dirty="0">
                      <a:latin typeface="阿里巴巴普惠体" panose="00020600040101010101" pitchFamily="18" charset="-122"/>
                      <a:ea typeface="阿里巴巴普惠体" panose="00020600040101010101" pitchFamily="18" charset="-122"/>
                      <a:cs typeface="阿里巴巴普惠体" panose="00020600040101010101" pitchFamily="18" charset="-122"/>
                    </a:rPr>
                    <a:t>智能巡线</a:t>
                  </a:r>
                </a:p>
              </p:txBody>
            </p:sp>
          </p:grpSp>
          <p:grpSp>
            <p:nvGrpSpPr>
              <p:cNvPr id="171" name="组合 170">
                <a:extLst>
                  <a:ext uri="{FF2B5EF4-FFF2-40B4-BE49-F238E27FC236}">
                    <a16:creationId xmlns:a16="http://schemas.microsoft.com/office/drawing/2014/main" id="{E8ED9E89-CA4B-2D18-DDD1-F202EB414508}"/>
                  </a:ext>
                </a:extLst>
              </p:cNvPr>
              <p:cNvGrpSpPr/>
              <p:nvPr/>
            </p:nvGrpSpPr>
            <p:grpSpPr>
              <a:xfrm>
                <a:off x="10405359" y="2685416"/>
                <a:ext cx="1009368" cy="1261995"/>
                <a:chOff x="10405359" y="2685416"/>
                <a:chExt cx="1009368" cy="1261995"/>
              </a:xfrm>
            </p:grpSpPr>
            <p:cxnSp>
              <p:nvCxnSpPr>
                <p:cNvPr id="174" name="直接连接符 173">
                  <a:extLst>
                    <a:ext uri="{FF2B5EF4-FFF2-40B4-BE49-F238E27FC236}">
                      <a16:creationId xmlns:a16="http://schemas.microsoft.com/office/drawing/2014/main" id="{B89B472C-C334-45E1-3725-93D326A838A9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10427210" y="2685416"/>
                  <a:ext cx="11683" cy="1251953"/>
                </a:xfrm>
                <a:prstGeom prst="line">
                  <a:avLst/>
                </a:prstGeom>
                <a:ln w="19050">
                  <a:solidFill>
                    <a:srgbClr val="EBC38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75" name="直接连接符 174">
                  <a:extLst>
                    <a:ext uri="{FF2B5EF4-FFF2-40B4-BE49-F238E27FC236}">
                      <a16:creationId xmlns:a16="http://schemas.microsoft.com/office/drawing/2014/main" id="{D9DB5DB7-82B6-8528-9BEC-296C9EBF34FD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10438893" y="3050308"/>
                  <a:ext cx="722619" cy="0"/>
                </a:xfrm>
                <a:prstGeom prst="line">
                  <a:avLst/>
                </a:prstGeom>
                <a:ln w="19050">
                  <a:solidFill>
                    <a:srgbClr val="EBC38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176" name="文本框 175">
                  <a:extLst>
                    <a:ext uri="{FF2B5EF4-FFF2-40B4-BE49-F238E27FC236}">
                      <a16:creationId xmlns:a16="http://schemas.microsoft.com/office/drawing/2014/main" id="{DD092547-A007-AFCD-4169-EC947DD08644}"/>
                    </a:ext>
                  </a:extLst>
                </p:cNvPr>
                <p:cNvSpPr txBox="1"/>
                <p:nvPr/>
              </p:nvSpPr>
              <p:spPr>
                <a:xfrm>
                  <a:off x="10405359" y="2852352"/>
                  <a:ext cx="577402" cy="215444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altLang="zh-CN" sz="800" dirty="0">
                      <a:latin typeface="阿里巴巴普惠体" panose="00020600040101010101" pitchFamily="18" charset="-122"/>
                      <a:ea typeface="阿里巴巴普惠体" panose="00020600040101010101" pitchFamily="18" charset="-122"/>
                      <a:cs typeface="阿里巴巴普惠体" panose="00020600040101010101" pitchFamily="18" charset="-122"/>
                    </a:rPr>
                    <a:t>1.</a:t>
                  </a:r>
                  <a:r>
                    <a:rPr lang="zh-CN" altLang="en-US" sz="800" dirty="0">
                      <a:latin typeface="阿里巴巴普惠体" panose="00020600040101010101" pitchFamily="18" charset="-122"/>
                      <a:ea typeface="阿里巴巴普惠体" panose="00020600040101010101" pitchFamily="18" charset="-122"/>
                      <a:cs typeface="阿里巴巴普惠体" panose="00020600040101010101" pitchFamily="18" charset="-122"/>
                    </a:rPr>
                    <a:t>遥控器</a:t>
                  </a:r>
                </a:p>
              </p:txBody>
            </p:sp>
            <p:cxnSp>
              <p:nvCxnSpPr>
                <p:cNvPr id="177" name="直接连接符 176">
                  <a:extLst>
                    <a:ext uri="{FF2B5EF4-FFF2-40B4-BE49-F238E27FC236}">
                      <a16:creationId xmlns:a16="http://schemas.microsoft.com/office/drawing/2014/main" id="{B86FAD87-BAEF-FCE3-F617-032DA79964A6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10433368" y="3347000"/>
                  <a:ext cx="745787" cy="0"/>
                </a:xfrm>
                <a:prstGeom prst="line">
                  <a:avLst/>
                </a:prstGeom>
                <a:ln w="19050">
                  <a:solidFill>
                    <a:srgbClr val="EBC38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78" name="直接连接符 177">
                  <a:extLst>
                    <a:ext uri="{FF2B5EF4-FFF2-40B4-BE49-F238E27FC236}">
                      <a16:creationId xmlns:a16="http://schemas.microsoft.com/office/drawing/2014/main" id="{CDE644A2-1F6B-B62E-3103-8885D159360F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10431126" y="3666117"/>
                  <a:ext cx="745787" cy="0"/>
                </a:xfrm>
                <a:prstGeom prst="line">
                  <a:avLst/>
                </a:prstGeom>
                <a:ln w="19050">
                  <a:solidFill>
                    <a:srgbClr val="EBC38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179" name="文本框 178">
                  <a:extLst>
                    <a:ext uri="{FF2B5EF4-FFF2-40B4-BE49-F238E27FC236}">
                      <a16:creationId xmlns:a16="http://schemas.microsoft.com/office/drawing/2014/main" id="{037B804F-B652-68B1-E4BB-8A6A9849F592}"/>
                    </a:ext>
                  </a:extLst>
                </p:cNvPr>
                <p:cNvSpPr txBox="1"/>
                <p:nvPr/>
              </p:nvSpPr>
              <p:spPr>
                <a:xfrm>
                  <a:off x="10426712" y="3167436"/>
                  <a:ext cx="981359" cy="215444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altLang="zh-CN" sz="800" dirty="0">
                      <a:latin typeface="阿里巴巴普惠体" panose="00020600040101010101" pitchFamily="18" charset="-122"/>
                      <a:ea typeface="阿里巴巴普惠体" panose="00020600040101010101" pitchFamily="18" charset="-122"/>
                      <a:cs typeface="阿里巴巴普惠体" panose="00020600040101010101" pitchFamily="18" charset="-122"/>
                    </a:rPr>
                    <a:t>2.</a:t>
                  </a:r>
                  <a:r>
                    <a:rPr lang="zh-CN" altLang="en-US" sz="800" dirty="0">
                      <a:latin typeface="阿里巴巴普惠体" panose="00020600040101010101" pitchFamily="18" charset="-122"/>
                      <a:ea typeface="阿里巴巴普惠体" panose="00020600040101010101" pitchFamily="18" charset="-122"/>
                      <a:cs typeface="阿里巴巴普惠体" panose="00020600040101010101" pitchFamily="18" charset="-122"/>
                    </a:rPr>
                    <a:t>编写遥控器程序</a:t>
                  </a:r>
                </a:p>
              </p:txBody>
            </p:sp>
            <p:sp>
              <p:nvSpPr>
                <p:cNvPr id="180" name="文本框 179">
                  <a:extLst>
                    <a:ext uri="{FF2B5EF4-FFF2-40B4-BE49-F238E27FC236}">
                      <a16:creationId xmlns:a16="http://schemas.microsoft.com/office/drawing/2014/main" id="{C7D60410-B492-B464-11A1-84A8413AFF9C}"/>
                    </a:ext>
                  </a:extLst>
                </p:cNvPr>
                <p:cNvSpPr txBox="1"/>
                <p:nvPr/>
              </p:nvSpPr>
              <p:spPr>
                <a:xfrm>
                  <a:off x="10433368" y="3449731"/>
                  <a:ext cx="981359" cy="215444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altLang="zh-CN" sz="800" dirty="0">
                      <a:latin typeface="阿里巴巴普惠体" panose="00020600040101010101" pitchFamily="18" charset="-122"/>
                      <a:ea typeface="阿里巴巴普惠体" panose="00020600040101010101" pitchFamily="18" charset="-122"/>
                      <a:cs typeface="阿里巴巴普惠体" panose="00020600040101010101" pitchFamily="18" charset="-122"/>
                    </a:rPr>
                    <a:t>3.</a:t>
                  </a:r>
                  <a:r>
                    <a:rPr lang="zh-CN" altLang="en-US" sz="800" dirty="0">
                      <a:latin typeface="阿里巴巴普惠体" panose="00020600040101010101" pitchFamily="18" charset="-122"/>
                      <a:ea typeface="阿里巴巴普惠体" panose="00020600040101010101" pitchFamily="18" charset="-122"/>
                      <a:cs typeface="阿里巴巴普惠体" panose="00020600040101010101" pitchFamily="18" charset="-122"/>
                    </a:rPr>
                    <a:t>遥控器程序优化</a:t>
                  </a:r>
                </a:p>
              </p:txBody>
            </p:sp>
            <p:cxnSp>
              <p:nvCxnSpPr>
                <p:cNvPr id="181" name="直接连接符 180">
                  <a:extLst>
                    <a:ext uri="{FF2B5EF4-FFF2-40B4-BE49-F238E27FC236}">
                      <a16:creationId xmlns:a16="http://schemas.microsoft.com/office/drawing/2014/main" id="{DC7D00B0-B551-089B-6BFE-5023FCA57574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10438892" y="3929366"/>
                  <a:ext cx="722619" cy="0"/>
                </a:xfrm>
                <a:prstGeom prst="line">
                  <a:avLst/>
                </a:prstGeom>
                <a:ln w="19050">
                  <a:solidFill>
                    <a:srgbClr val="EBC38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182" name="文本框 181">
                  <a:extLst>
                    <a:ext uri="{FF2B5EF4-FFF2-40B4-BE49-F238E27FC236}">
                      <a16:creationId xmlns:a16="http://schemas.microsoft.com/office/drawing/2014/main" id="{200B40C2-3D03-804B-9416-46B6C23E23D2}"/>
                    </a:ext>
                  </a:extLst>
                </p:cNvPr>
                <p:cNvSpPr txBox="1"/>
                <p:nvPr/>
              </p:nvSpPr>
              <p:spPr>
                <a:xfrm>
                  <a:off x="10443944" y="3731967"/>
                  <a:ext cx="880369" cy="215444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altLang="zh-CN" sz="800" dirty="0">
                      <a:latin typeface="阿里巴巴普惠体" panose="00020600040101010101" pitchFamily="18" charset="-122"/>
                      <a:ea typeface="阿里巴巴普惠体" panose="00020600040101010101" pitchFamily="18" charset="-122"/>
                      <a:cs typeface="阿里巴巴普惠体" panose="00020600040101010101" pitchFamily="18" charset="-122"/>
                    </a:rPr>
                    <a:t>4.</a:t>
                  </a:r>
                  <a:r>
                    <a:rPr lang="zh-CN" altLang="en-US" sz="800" dirty="0">
                      <a:latin typeface="阿里巴巴普惠体" panose="00020600040101010101" pitchFamily="18" charset="-122"/>
                      <a:ea typeface="阿里巴巴普惠体" panose="00020600040101010101" pitchFamily="18" charset="-122"/>
                      <a:cs typeface="阿里巴巴普惠体" panose="00020600040101010101" pitchFamily="18" charset="-122"/>
                    </a:rPr>
                    <a:t>远程控制挑战</a:t>
                  </a:r>
                </a:p>
              </p:txBody>
            </p:sp>
          </p:grpSp>
          <mc:AlternateContent xmlns:mc="http://schemas.openxmlformats.org/markup-compatibility/2006" xmlns:p14="http://schemas.microsoft.com/office/powerpoint/2010/main" xmlns:iact="http://schemas.microsoft.com/office/powerpoint/2014/inkAction">
            <mc:Choice Requires="p14 iact">
              <p:contentPart p14:bwMode="auto" r:id="rId3">
                <p14:nvContentPartPr>
                  <p14:cNvPr id="172" name="墨迹 171">
                    <a:extLst>
                      <a:ext uri="{FF2B5EF4-FFF2-40B4-BE49-F238E27FC236}">
                        <a16:creationId xmlns:a16="http://schemas.microsoft.com/office/drawing/2014/main" id="{37951C53-C386-6507-D32E-90025730E08B}"/>
                      </a:ext>
                    </a:extLst>
                  </p14:cNvPr>
                  <p14:cNvContentPartPr/>
                  <p14:nvPr>
                    <p:extLst>
                      <p:ext uri="{42D2F446-02D8-4167-A562-619A0277C38B}">
                        <p15:isNarration xmlns:p15="http://schemas.microsoft.com/office/powerpoint/2012/main" val="1"/>
                      </p:ext>
                    </p:extLst>
                  </p14:nvPr>
                </p14:nvContentPartPr>
                <p14:xfrm>
                  <a:off x="1493280" y="3023280"/>
                  <a:ext cx="360" cy="360"/>
                </p14:xfrm>
              </p:contentPart>
            </mc:Choice>
            <mc:Fallback xmlns="">
              <p:pic>
                <p:nvPicPr>
                  <p:cNvPr id="172" name="墨迹 171">
                    <a:extLst>
                      <a:ext uri="{FF2B5EF4-FFF2-40B4-BE49-F238E27FC236}">
                        <a16:creationId xmlns:a16="http://schemas.microsoft.com/office/drawing/2014/main" id="{37951C53-C386-6507-D32E-90025730E08B}"/>
                      </a:ext>
                    </a:extLst>
                  </p:cNvPr>
                  <p:cNvPicPr>
                    <a:picLocks noGrp="1" noRot="1" noChangeAspect="1" noMove="1" noResize="1" noEditPoints="1" noAdjustHandles="1" noChangeArrowheads="1" noChangeShapeType="1"/>
                  </p:cNvPicPr>
                  <p:nvPr/>
                </p:nvPicPr>
                <p:blipFill>
                  <a:blip r:embed="rId4"/>
                  <a:stretch>
                    <a:fillRect/>
                  </a:stretch>
                </p:blipFill>
                <p:spPr>
                  <a:xfrm>
                    <a:off x="1483920" y="3013920"/>
                    <a:ext cx="19080" cy="19080"/>
                  </a:xfrm>
                  <a:prstGeom prst="rect">
                    <a:avLst/>
                  </a:prstGeom>
                </p:spPr>
              </p:pic>
            </mc:Fallback>
          </mc:AlternateContent>
        </p:grpSp>
      </p:grpSp>
    </p:spTree>
    <p:extLst>
      <p:ext uri="{BB962C8B-B14F-4D97-AF65-F5344CB8AC3E}">
        <p14:creationId xmlns:p14="http://schemas.microsoft.com/office/powerpoint/2010/main" val="16808306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图片 24" descr="日程表&#10;&#10;AI 生成的内容可能不正确。">
            <a:extLst>
              <a:ext uri="{FF2B5EF4-FFF2-40B4-BE49-F238E27FC236}">
                <a16:creationId xmlns:a16="http://schemas.microsoft.com/office/drawing/2014/main" id="{EBDE3A37-DED3-F263-BAFD-DEFDBE4A986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0" y="723899"/>
            <a:ext cx="12268200" cy="8849555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2" name="标题 1">
            <a:extLst>
              <a:ext uri="{FF2B5EF4-FFF2-40B4-BE49-F238E27FC236}">
                <a16:creationId xmlns:a16="http://schemas.microsoft.com/office/drawing/2014/main" id="{869A4445-0A65-D5C4-10B1-76146AEFA56C}"/>
              </a:ext>
            </a:extLst>
          </p:cNvPr>
          <p:cNvSpPr txBox="1">
            <a:spLocks/>
          </p:cNvSpPr>
          <p:nvPr/>
        </p:nvSpPr>
        <p:spPr>
          <a:xfrm>
            <a:off x="14097000" y="3543300"/>
            <a:ext cx="4495799" cy="251460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571500">
              <a:lnSpc>
                <a:spcPct val="100000"/>
              </a:lnSpc>
            </a:pPr>
            <a:r>
              <a:rPr lang="zh-CN" altLang="en-US" sz="7200" b="1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思源黑体 Bold"/>
              </a:rPr>
              <a:t>课程</a:t>
            </a:r>
            <a:endParaRPr lang="en-US" altLang="zh-CN" sz="7200" b="1"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  <a:sym typeface="思源黑体 Bold"/>
            </a:endParaRPr>
          </a:p>
          <a:p>
            <a:pPr marL="571500">
              <a:lnSpc>
                <a:spcPct val="100000"/>
              </a:lnSpc>
            </a:pPr>
            <a:r>
              <a:rPr lang="zh-CN" altLang="en-US" sz="7200" b="1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思源黑体 Bold"/>
              </a:rPr>
              <a:t>内容</a:t>
            </a:r>
            <a:endParaRPr lang="en-US" altLang="zh-CN" sz="7200" b="1"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24520135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E26DF59-360D-1B28-983C-F435CE87D7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矩形 43">
            <a:extLst>
              <a:ext uri="{FF2B5EF4-FFF2-40B4-BE49-F238E27FC236}">
                <a16:creationId xmlns:a16="http://schemas.microsoft.com/office/drawing/2014/main" id="{1196E788-DD1D-A411-8E9F-9EA7A0F2F980}"/>
              </a:ext>
            </a:extLst>
          </p:cNvPr>
          <p:cNvSpPr/>
          <p:nvPr/>
        </p:nvSpPr>
        <p:spPr>
          <a:xfrm>
            <a:off x="0" y="9473145"/>
            <a:ext cx="18288000" cy="813854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阿里巴巴普惠体" panose="00020600040101010101" pitchFamily="18" charset="-122"/>
              <a:ea typeface="阿里巴巴普惠体" panose="00020600040101010101" pitchFamily="18" charset="-122"/>
            </a:endParaRPr>
          </a:p>
        </p:txBody>
      </p:sp>
      <p:sp>
        <p:nvSpPr>
          <p:cNvPr id="34" name="梯形 33">
            <a:extLst>
              <a:ext uri="{FF2B5EF4-FFF2-40B4-BE49-F238E27FC236}">
                <a16:creationId xmlns:a16="http://schemas.microsoft.com/office/drawing/2014/main" id="{58C7CC80-BFC9-43F0-577B-A58249C86EFA}"/>
              </a:ext>
            </a:extLst>
          </p:cNvPr>
          <p:cNvSpPr/>
          <p:nvPr/>
        </p:nvSpPr>
        <p:spPr>
          <a:xfrm>
            <a:off x="304800" y="3646249"/>
            <a:ext cx="11582400" cy="4272050"/>
          </a:xfrm>
          <a:prstGeom prst="trapezoid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阿里巴巴普惠体" panose="00020600040101010101" pitchFamily="18" charset="-122"/>
              <a:ea typeface="阿里巴巴普惠体" panose="00020600040101010101" pitchFamily="18" charset="-122"/>
            </a:endParaRPr>
          </a:p>
        </p:txBody>
      </p:sp>
      <p:sp>
        <p:nvSpPr>
          <p:cNvPr id="4" name="ïšḻïďê-Rectangle 5">
            <a:extLst>
              <a:ext uri="{FF2B5EF4-FFF2-40B4-BE49-F238E27FC236}">
                <a16:creationId xmlns:a16="http://schemas.microsoft.com/office/drawing/2014/main" id="{DD73C98B-0A19-032C-FA11-57573DDF8F88}"/>
              </a:ext>
            </a:extLst>
          </p:cNvPr>
          <p:cNvSpPr/>
          <p:nvPr/>
        </p:nvSpPr>
        <p:spPr>
          <a:xfrm>
            <a:off x="12702662" y="2118601"/>
            <a:ext cx="5014562" cy="7327345"/>
          </a:xfrm>
          <a:prstGeom prst="rect">
            <a:avLst/>
          </a:prstGeom>
          <a:solidFill>
            <a:srgbClr val="0093D6"/>
          </a:solidFill>
          <a:ln w="31750" cmpd="thinThick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dirty="0">
              <a:latin typeface="阿里巴巴普惠体" panose="00020600040101010101" pitchFamily="18" charset="-122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476A7FF8-E099-4CD4-21B8-DDA8A6B88E18}"/>
              </a:ext>
            </a:extLst>
          </p:cNvPr>
          <p:cNvSpPr txBox="1"/>
          <p:nvPr/>
        </p:nvSpPr>
        <p:spPr>
          <a:xfrm>
            <a:off x="13063476" y="7811523"/>
            <a:ext cx="4376164" cy="46166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2400" dirty="0">
                <a:solidFill>
                  <a:schemeClr val="bg1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能力目标</a:t>
            </a:r>
            <a:endParaRPr lang="en-US" altLang="zh-CN" sz="2400" dirty="0">
              <a:solidFill>
                <a:schemeClr val="bg1"/>
              </a:solidFill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</p:txBody>
      </p:sp>
      <p:sp>
        <p:nvSpPr>
          <p:cNvPr id="2" name="Rounded Rectangle 2">
            <a:extLst>
              <a:ext uri="{FF2B5EF4-FFF2-40B4-BE49-F238E27FC236}">
                <a16:creationId xmlns:a16="http://schemas.microsoft.com/office/drawing/2014/main" id="{730CB99B-5AD3-457A-93F8-AFA6E380AF6B}"/>
              </a:ext>
            </a:extLst>
          </p:cNvPr>
          <p:cNvSpPr/>
          <p:nvPr/>
        </p:nvSpPr>
        <p:spPr>
          <a:xfrm>
            <a:off x="12702663" y="2578450"/>
            <a:ext cx="5014562" cy="487680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15875"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marL="285750" indent="-285750">
              <a:lnSpc>
                <a:spcPct val="250000"/>
              </a:lnSpc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dirty="0" err="1">
                <a:solidFill>
                  <a:schemeClr val="tx1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能完成开箱与固</a:t>
            </a:r>
            <a:r>
              <a:rPr lang="zh-CN" altLang="en-US" dirty="0">
                <a:solidFill>
                  <a:schemeClr val="tx1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件</a:t>
            </a:r>
            <a:r>
              <a:rPr dirty="0" err="1">
                <a:solidFill>
                  <a:schemeClr val="tx1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更新</a:t>
            </a:r>
            <a:r>
              <a:rPr lang="zh-CN" altLang="en-US" dirty="0">
                <a:solidFill>
                  <a:schemeClr val="tx1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；</a:t>
            </a:r>
            <a:endParaRPr lang="en-US" altLang="zh-CN" dirty="0">
              <a:solidFill>
                <a:schemeClr val="tx1"/>
              </a:solidFill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  <a:p>
            <a:pPr marL="285750" indent="-285750">
              <a:lnSpc>
                <a:spcPct val="250000"/>
              </a:lnSpc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zh-CN" altLang="en-US" dirty="0">
                <a:solidFill>
                  <a:schemeClr val="tx1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认全主控器、电机、 传感器；</a:t>
            </a:r>
          </a:p>
          <a:p>
            <a:pPr marL="285750" indent="-285750">
              <a:lnSpc>
                <a:spcPct val="250000"/>
              </a:lnSpc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zh-CN" altLang="en-US" dirty="0">
                <a:solidFill>
                  <a:schemeClr val="tx1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并成功把设备连接到 </a:t>
            </a:r>
            <a:r>
              <a:rPr lang="en-US" altLang="zh-CN" dirty="0">
                <a:solidFill>
                  <a:schemeClr val="tx1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VEXcode</a:t>
            </a:r>
            <a:r>
              <a:rPr lang="zh-CN" altLang="en-US" dirty="0">
                <a:solidFill>
                  <a:schemeClr val="tx1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，做好“能跑程序”的环境。</a:t>
            </a:r>
          </a:p>
        </p:txBody>
      </p:sp>
      <p:pic>
        <p:nvPicPr>
          <p:cNvPr id="12" name="图片 11" descr="图片包含 游戏机, 文具, 乐高&#10;&#10;AI 生成的内容可能不正确。">
            <a:extLst>
              <a:ext uri="{FF2B5EF4-FFF2-40B4-BE49-F238E27FC236}">
                <a16:creationId xmlns:a16="http://schemas.microsoft.com/office/drawing/2014/main" id="{E053714B-F914-C4C4-1204-074603B5F65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2452417"/>
            <a:ext cx="4837211" cy="5128867"/>
          </a:xfrm>
          <a:prstGeom prst="rect">
            <a:avLst/>
          </a:prstGeom>
        </p:spPr>
      </p:pic>
      <p:pic>
        <p:nvPicPr>
          <p:cNvPr id="31" name="图片 30" descr="图片包含 游戏机, 桌子, 蓝色&#10;&#10;AI 生成的内容可能不正确。">
            <a:extLst>
              <a:ext uri="{FF2B5EF4-FFF2-40B4-BE49-F238E27FC236}">
                <a16:creationId xmlns:a16="http://schemas.microsoft.com/office/drawing/2014/main" id="{69FE23DE-0FFF-03BD-714E-C57C2B8BFA3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8790" y="2662404"/>
            <a:ext cx="4837211" cy="5128867"/>
          </a:xfrm>
          <a:prstGeom prst="rect">
            <a:avLst/>
          </a:prstGeom>
        </p:spPr>
      </p:pic>
      <p:sp>
        <p:nvSpPr>
          <p:cNvPr id="3" name="Rectangle 170">
            <a:extLst>
              <a:ext uri="{FF2B5EF4-FFF2-40B4-BE49-F238E27FC236}">
                <a16:creationId xmlns:a16="http://schemas.microsoft.com/office/drawing/2014/main" id="{F6A04033-B014-D28F-5734-CC11F08D52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37784" y="495300"/>
            <a:ext cx="4212432" cy="7334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zh-CN" altLang="en-US" sz="4200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第一章 系统入门</a:t>
            </a:r>
            <a:endParaRPr lang="en-US" altLang="zh-CN" sz="4200"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393768832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CF7DAAB-44FE-53DB-946C-2BD5506BC90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任意多边形: 形状 44">
            <a:extLst>
              <a:ext uri="{FF2B5EF4-FFF2-40B4-BE49-F238E27FC236}">
                <a16:creationId xmlns:a16="http://schemas.microsoft.com/office/drawing/2014/main" id="{7027B3E3-9FE2-630C-A1A1-56B928576247}"/>
              </a:ext>
            </a:extLst>
          </p:cNvPr>
          <p:cNvSpPr/>
          <p:nvPr/>
        </p:nvSpPr>
        <p:spPr>
          <a:xfrm>
            <a:off x="5288261" y="5837633"/>
            <a:ext cx="3823590" cy="1017283"/>
          </a:xfrm>
          <a:custGeom>
            <a:avLst/>
            <a:gdLst>
              <a:gd name="connsiteX0" fmla="*/ 0 w 3823590"/>
              <a:gd name="connsiteY0" fmla="*/ 940542 h 1017283"/>
              <a:gd name="connsiteX1" fmla="*/ 1764631 w 3823590"/>
              <a:gd name="connsiteY1" fmla="*/ 892415 h 1017283"/>
              <a:gd name="connsiteX2" fmla="*/ 3577389 w 3823590"/>
              <a:gd name="connsiteY2" fmla="*/ 972626 h 1017283"/>
              <a:gd name="connsiteX3" fmla="*/ 3801979 w 3823590"/>
              <a:gd name="connsiteY3" fmla="*/ 90310 h 1017283"/>
              <a:gd name="connsiteX4" fmla="*/ 3801979 w 3823590"/>
              <a:gd name="connsiteY4" fmla="*/ 74268 h 10172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23590" h="1017283">
                <a:moveTo>
                  <a:pt x="0" y="940542"/>
                </a:moveTo>
                <a:cubicBezTo>
                  <a:pt x="584200" y="913805"/>
                  <a:pt x="1168400" y="887068"/>
                  <a:pt x="1764631" y="892415"/>
                </a:cubicBezTo>
                <a:cubicBezTo>
                  <a:pt x="2360863" y="897762"/>
                  <a:pt x="3237831" y="1106310"/>
                  <a:pt x="3577389" y="972626"/>
                </a:cubicBezTo>
                <a:cubicBezTo>
                  <a:pt x="3916947" y="838942"/>
                  <a:pt x="3764547" y="240036"/>
                  <a:pt x="3801979" y="90310"/>
                </a:cubicBezTo>
                <a:cubicBezTo>
                  <a:pt x="3839411" y="-59416"/>
                  <a:pt x="3820695" y="7426"/>
                  <a:pt x="3801979" y="74268"/>
                </a:cubicBezTo>
              </a:path>
            </a:pathLst>
          </a:custGeom>
          <a:noFill/>
          <a:ln w="762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阿里巴巴普惠体" panose="00020600040101010101" pitchFamily="18" charset="-122"/>
              <a:ea typeface="阿里巴巴普惠体" panose="00020600040101010101" pitchFamily="18" charset="-122"/>
            </a:endParaRPr>
          </a:p>
        </p:txBody>
      </p:sp>
      <p:grpSp>
        <p:nvGrpSpPr>
          <p:cNvPr id="36" name="组合 35">
            <a:extLst>
              <a:ext uri="{FF2B5EF4-FFF2-40B4-BE49-F238E27FC236}">
                <a16:creationId xmlns:a16="http://schemas.microsoft.com/office/drawing/2014/main" id="{70B31565-CE93-8F2A-5EAC-4FFED1345030}"/>
              </a:ext>
            </a:extLst>
          </p:cNvPr>
          <p:cNvGrpSpPr/>
          <p:nvPr/>
        </p:nvGrpSpPr>
        <p:grpSpPr>
          <a:xfrm>
            <a:off x="500632" y="3007475"/>
            <a:ext cx="5998581" cy="4272050"/>
            <a:chOff x="4156298" y="3880317"/>
            <a:chExt cx="5998581" cy="4272050"/>
          </a:xfrm>
        </p:grpSpPr>
        <p:grpSp>
          <p:nvGrpSpPr>
            <p:cNvPr id="46" name="组合 45">
              <a:extLst>
                <a:ext uri="{FF2B5EF4-FFF2-40B4-BE49-F238E27FC236}">
                  <a16:creationId xmlns:a16="http://schemas.microsoft.com/office/drawing/2014/main" id="{9FB6DEC4-C70B-931A-CBB6-CD4E5EBB781F}"/>
                </a:ext>
              </a:extLst>
            </p:cNvPr>
            <p:cNvGrpSpPr/>
            <p:nvPr/>
          </p:nvGrpSpPr>
          <p:grpSpPr>
            <a:xfrm>
              <a:off x="4156298" y="3880317"/>
              <a:ext cx="5998581" cy="4272050"/>
              <a:chOff x="7100820" y="3858002"/>
              <a:chExt cx="6822561" cy="5261467"/>
            </a:xfrm>
          </p:grpSpPr>
          <p:pic>
            <p:nvPicPr>
              <p:cNvPr id="47" name="图片 46" descr="图形用户界面, 应用程序&#10;&#10;AI 生成的内容可能不正确。">
                <a:extLst>
                  <a:ext uri="{FF2B5EF4-FFF2-40B4-BE49-F238E27FC236}">
                    <a16:creationId xmlns:a16="http://schemas.microsoft.com/office/drawing/2014/main" id="{C28267C0-46F4-2A8D-BAF2-292F423D00C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100820" y="3858002"/>
                <a:ext cx="6822561" cy="5261467"/>
              </a:xfrm>
              <a:prstGeom prst="rect">
                <a:avLst/>
              </a:prstGeom>
            </p:spPr>
          </p:pic>
          <p:pic>
            <p:nvPicPr>
              <p:cNvPr id="48" name="图片 47" descr="图形用户界面, 应用程序&#10;&#10;AI 生成的内容可能不正确。">
                <a:extLst>
                  <a:ext uri="{FF2B5EF4-FFF2-40B4-BE49-F238E27FC236}">
                    <a16:creationId xmlns:a16="http://schemas.microsoft.com/office/drawing/2014/main" id="{A5A74CF2-F3DC-6100-B2FA-20EE3F0F9F6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9220199" y="5789134"/>
                <a:ext cx="2514600" cy="1690059"/>
              </a:xfrm>
              <a:prstGeom prst="rect">
                <a:avLst/>
              </a:prstGeom>
            </p:spPr>
          </p:pic>
        </p:grpSp>
        <p:sp>
          <p:nvSpPr>
            <p:cNvPr id="33" name="矩形: 圆角 32">
              <a:extLst>
                <a:ext uri="{FF2B5EF4-FFF2-40B4-BE49-F238E27FC236}">
                  <a16:creationId xmlns:a16="http://schemas.microsoft.com/office/drawing/2014/main" id="{6779C9F7-C628-71B9-BD26-3EEB9A62DC3E}"/>
                </a:ext>
              </a:extLst>
            </p:cNvPr>
            <p:cNvSpPr/>
            <p:nvPr/>
          </p:nvSpPr>
          <p:spPr>
            <a:xfrm>
              <a:off x="6123326" y="6368438"/>
              <a:ext cx="2046282" cy="209213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阿里巴巴普惠体" panose="00020600040101010101" pitchFamily="18" charset="-122"/>
                <a:ea typeface="阿里巴巴普惠体" panose="00020600040101010101" pitchFamily="18" charset="-122"/>
              </a:endParaRPr>
            </a:p>
          </p:txBody>
        </p:sp>
      </p:grpSp>
      <p:sp>
        <p:nvSpPr>
          <p:cNvPr id="44" name="矩形 43">
            <a:extLst>
              <a:ext uri="{FF2B5EF4-FFF2-40B4-BE49-F238E27FC236}">
                <a16:creationId xmlns:a16="http://schemas.microsoft.com/office/drawing/2014/main" id="{B5ABBC7D-DD10-E5D3-0705-245E5C059E9F}"/>
              </a:ext>
            </a:extLst>
          </p:cNvPr>
          <p:cNvSpPr/>
          <p:nvPr/>
        </p:nvSpPr>
        <p:spPr>
          <a:xfrm>
            <a:off x="0" y="9473145"/>
            <a:ext cx="18288000" cy="813854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阿里巴巴普惠体" panose="00020600040101010101" pitchFamily="18" charset="-122"/>
              <a:ea typeface="阿里巴巴普惠体" panose="00020600040101010101" pitchFamily="18" charset="-122"/>
            </a:endParaRPr>
          </a:p>
        </p:txBody>
      </p:sp>
      <p:grpSp>
        <p:nvGrpSpPr>
          <p:cNvPr id="5" name="组合 4">
            <a:extLst>
              <a:ext uri="{FF2B5EF4-FFF2-40B4-BE49-F238E27FC236}">
                <a16:creationId xmlns:a16="http://schemas.microsoft.com/office/drawing/2014/main" id="{4B960195-D3EE-4314-386D-56B05B5DA28C}"/>
              </a:ext>
            </a:extLst>
          </p:cNvPr>
          <p:cNvGrpSpPr/>
          <p:nvPr/>
        </p:nvGrpSpPr>
        <p:grpSpPr>
          <a:xfrm>
            <a:off x="7974524" y="2933700"/>
            <a:ext cx="5469438" cy="5250659"/>
            <a:chOff x="11641076" y="3486349"/>
            <a:chExt cx="5469438" cy="5250659"/>
          </a:xfrm>
        </p:grpSpPr>
        <p:pic>
          <p:nvPicPr>
            <p:cNvPr id="49" name="图片 48" descr="电脑萤幕&#10;&#10;AI 生成的内容可能不正确。">
              <a:extLst>
                <a:ext uri="{FF2B5EF4-FFF2-40B4-BE49-F238E27FC236}">
                  <a16:creationId xmlns:a16="http://schemas.microsoft.com/office/drawing/2014/main" id="{6BD9B2F7-2CD6-9942-5B8D-392794BF619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clrChange>
                <a:clrFrom>
                  <a:srgbClr val="F7F6FA"/>
                </a:clrFrom>
                <a:clrTo>
                  <a:srgbClr val="F7F6FA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641076" y="3486349"/>
              <a:ext cx="5469438" cy="5250659"/>
            </a:xfrm>
            <a:prstGeom prst="rect">
              <a:avLst/>
            </a:prstGeom>
          </p:spPr>
        </p:pic>
        <p:pic>
          <p:nvPicPr>
            <p:cNvPr id="3" name="图片 2" descr="图形用户界面, 文本, 应用程序&#10;&#10;AI 生成的内容可能不正确。">
              <a:extLst>
                <a:ext uri="{FF2B5EF4-FFF2-40B4-BE49-F238E27FC236}">
                  <a16:creationId xmlns:a16="http://schemas.microsoft.com/office/drawing/2014/main" id="{84EE710C-8C57-266F-A93C-3B2874ABBA2E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018295" y="3838369"/>
              <a:ext cx="4669740" cy="2644228"/>
            </a:xfrm>
            <a:prstGeom prst="rect">
              <a:avLst/>
            </a:prstGeom>
          </p:spPr>
        </p:pic>
      </p:grpSp>
      <p:sp>
        <p:nvSpPr>
          <p:cNvPr id="7" name="矩形: 圆角 6">
            <a:extLst>
              <a:ext uri="{FF2B5EF4-FFF2-40B4-BE49-F238E27FC236}">
                <a16:creationId xmlns:a16="http://schemas.microsoft.com/office/drawing/2014/main" id="{712FB287-A21F-E175-64ED-764F6E9671AE}"/>
              </a:ext>
            </a:extLst>
          </p:cNvPr>
          <p:cNvSpPr/>
          <p:nvPr/>
        </p:nvSpPr>
        <p:spPr>
          <a:xfrm>
            <a:off x="2474238" y="5499496"/>
            <a:ext cx="2046282" cy="209213"/>
          </a:xfrm>
          <a:prstGeom prst="roundRect">
            <a:avLst>
              <a:gd name="adj" fmla="val 50000"/>
            </a:avLst>
          </a:prstGeom>
          <a:solidFill>
            <a:srgbClr val="F78129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阿里巴巴普惠体" panose="00020600040101010101" pitchFamily="18" charset="-122"/>
              <a:ea typeface="阿里巴巴普惠体" panose="00020600040101010101" pitchFamily="18" charset="-122"/>
            </a:endParaRPr>
          </a:p>
        </p:txBody>
      </p:sp>
      <p:sp>
        <p:nvSpPr>
          <p:cNvPr id="8" name="矩形: 圆角 7">
            <a:extLst>
              <a:ext uri="{FF2B5EF4-FFF2-40B4-BE49-F238E27FC236}">
                <a16:creationId xmlns:a16="http://schemas.microsoft.com/office/drawing/2014/main" id="{6F340869-932C-56D4-AB47-F48211043D9C}"/>
              </a:ext>
            </a:extLst>
          </p:cNvPr>
          <p:cNvSpPr/>
          <p:nvPr/>
        </p:nvSpPr>
        <p:spPr>
          <a:xfrm>
            <a:off x="2459557" y="5494420"/>
            <a:ext cx="1487553" cy="209213"/>
          </a:xfrm>
          <a:prstGeom prst="roundRect">
            <a:avLst>
              <a:gd name="adj" fmla="val 50000"/>
            </a:avLst>
          </a:prstGeom>
          <a:solidFill>
            <a:srgbClr val="F78129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阿里巴巴普惠体" panose="00020600040101010101" pitchFamily="18" charset="-122"/>
              <a:ea typeface="阿里巴巴普惠体" panose="00020600040101010101" pitchFamily="18" charset="-122"/>
            </a:endParaRPr>
          </a:p>
        </p:txBody>
      </p:sp>
      <p:sp>
        <p:nvSpPr>
          <p:cNvPr id="11" name="矩形: 圆角 10">
            <a:extLst>
              <a:ext uri="{FF2B5EF4-FFF2-40B4-BE49-F238E27FC236}">
                <a16:creationId xmlns:a16="http://schemas.microsoft.com/office/drawing/2014/main" id="{DAADE6C5-AA9B-34FA-A917-3B3CC360563B}"/>
              </a:ext>
            </a:extLst>
          </p:cNvPr>
          <p:cNvSpPr/>
          <p:nvPr/>
        </p:nvSpPr>
        <p:spPr>
          <a:xfrm>
            <a:off x="2496484" y="5501156"/>
            <a:ext cx="1162217" cy="196915"/>
          </a:xfrm>
          <a:prstGeom prst="roundRect">
            <a:avLst>
              <a:gd name="adj" fmla="val 50000"/>
            </a:avLst>
          </a:prstGeom>
          <a:solidFill>
            <a:srgbClr val="F78129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阿里巴巴普惠体" panose="00020600040101010101" pitchFamily="18" charset="-122"/>
              <a:ea typeface="阿里巴巴普惠体" panose="00020600040101010101" pitchFamily="18" charset="-122"/>
            </a:endParaRPr>
          </a:p>
        </p:txBody>
      </p:sp>
      <p:sp>
        <p:nvSpPr>
          <p:cNvPr id="13" name="矩形: 圆角 12">
            <a:extLst>
              <a:ext uri="{FF2B5EF4-FFF2-40B4-BE49-F238E27FC236}">
                <a16:creationId xmlns:a16="http://schemas.microsoft.com/office/drawing/2014/main" id="{2264FF59-4419-BEC3-F69C-98853AD920F1}"/>
              </a:ext>
            </a:extLst>
          </p:cNvPr>
          <p:cNvSpPr/>
          <p:nvPr/>
        </p:nvSpPr>
        <p:spPr>
          <a:xfrm>
            <a:off x="2476781" y="5501157"/>
            <a:ext cx="725553" cy="196915"/>
          </a:xfrm>
          <a:prstGeom prst="roundRect">
            <a:avLst>
              <a:gd name="adj" fmla="val 50000"/>
            </a:avLst>
          </a:prstGeom>
          <a:solidFill>
            <a:srgbClr val="F78129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阿里巴巴普惠体" panose="00020600040101010101" pitchFamily="18" charset="-122"/>
              <a:ea typeface="阿里巴巴普惠体" panose="00020600040101010101" pitchFamily="18" charset="-122"/>
            </a:endParaRPr>
          </a:p>
        </p:txBody>
      </p:sp>
      <p:sp>
        <p:nvSpPr>
          <p:cNvPr id="32" name="矩形: 圆角 31">
            <a:extLst>
              <a:ext uri="{FF2B5EF4-FFF2-40B4-BE49-F238E27FC236}">
                <a16:creationId xmlns:a16="http://schemas.microsoft.com/office/drawing/2014/main" id="{9896B8EE-88EC-E5A4-D077-CB584B623757}"/>
              </a:ext>
            </a:extLst>
          </p:cNvPr>
          <p:cNvSpPr/>
          <p:nvPr/>
        </p:nvSpPr>
        <p:spPr>
          <a:xfrm>
            <a:off x="2467660" y="5501157"/>
            <a:ext cx="398693" cy="196915"/>
          </a:xfrm>
          <a:prstGeom prst="roundRect">
            <a:avLst>
              <a:gd name="adj" fmla="val 50000"/>
            </a:avLst>
          </a:prstGeom>
          <a:solidFill>
            <a:srgbClr val="F78129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阿里巴巴普惠体" panose="00020600040101010101" pitchFamily="18" charset="-122"/>
              <a:ea typeface="阿里巴巴普惠体" panose="00020600040101010101" pitchFamily="18" charset="-122"/>
            </a:endParaRPr>
          </a:p>
        </p:txBody>
      </p:sp>
      <p:sp>
        <p:nvSpPr>
          <p:cNvPr id="6" name="Rectangle 170">
            <a:extLst>
              <a:ext uri="{FF2B5EF4-FFF2-40B4-BE49-F238E27FC236}">
                <a16:creationId xmlns:a16="http://schemas.microsoft.com/office/drawing/2014/main" id="{0FB1A092-C499-8031-94F9-E332DBB8A6BD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37784" y="495300"/>
            <a:ext cx="4212432" cy="7334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zh-CN" altLang="en-US" sz="4200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第一章 系统入门</a:t>
            </a:r>
            <a:endParaRPr lang="en-US" altLang="zh-CN" sz="4200"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</p:txBody>
      </p:sp>
      <p:sp>
        <p:nvSpPr>
          <p:cNvPr id="4" name="ïšḻïďê-Rectangle 5">
            <a:extLst>
              <a:ext uri="{FF2B5EF4-FFF2-40B4-BE49-F238E27FC236}">
                <a16:creationId xmlns:a16="http://schemas.microsoft.com/office/drawing/2014/main" id="{8AE8D728-05FD-8BAE-4E19-C141CFD059FB}"/>
              </a:ext>
            </a:extLst>
          </p:cNvPr>
          <p:cNvSpPr/>
          <p:nvPr/>
        </p:nvSpPr>
        <p:spPr>
          <a:xfrm>
            <a:off x="13313058" y="2159361"/>
            <a:ext cx="5014562" cy="7327345"/>
          </a:xfrm>
          <a:prstGeom prst="rect">
            <a:avLst/>
          </a:prstGeom>
          <a:solidFill>
            <a:srgbClr val="86BEF1"/>
          </a:solidFill>
          <a:ln w="31750" cmpd="thinThick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dirty="0">
              <a:latin typeface="阿里巴巴普惠体" panose="00020600040101010101" pitchFamily="18" charset="-122"/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F24628C5-A92C-2550-A4CF-6F04D90F2EFA}"/>
              </a:ext>
            </a:extLst>
          </p:cNvPr>
          <p:cNvSpPr txBox="1"/>
          <p:nvPr/>
        </p:nvSpPr>
        <p:spPr>
          <a:xfrm>
            <a:off x="13673872" y="7852283"/>
            <a:ext cx="4376164" cy="46166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2400" dirty="0">
                <a:solidFill>
                  <a:schemeClr val="bg1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能力目标</a:t>
            </a:r>
            <a:endParaRPr lang="en-US" altLang="zh-CN" sz="2400" dirty="0">
              <a:solidFill>
                <a:schemeClr val="bg1"/>
              </a:solidFill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</p:txBody>
      </p:sp>
      <p:sp>
        <p:nvSpPr>
          <p:cNvPr id="10" name="Rounded Rectangle 2">
            <a:extLst>
              <a:ext uri="{FF2B5EF4-FFF2-40B4-BE49-F238E27FC236}">
                <a16:creationId xmlns:a16="http://schemas.microsoft.com/office/drawing/2014/main" id="{2F172706-17DB-F3B6-6A1F-97F1A03CA078}"/>
              </a:ext>
            </a:extLst>
          </p:cNvPr>
          <p:cNvSpPr/>
          <p:nvPr/>
        </p:nvSpPr>
        <p:spPr>
          <a:xfrm>
            <a:off x="13313059" y="2619210"/>
            <a:ext cx="5014562" cy="487680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15875"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marL="285750" indent="-285750">
              <a:lnSpc>
                <a:spcPct val="250000"/>
              </a:lnSpc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dirty="0" err="1">
                <a:solidFill>
                  <a:schemeClr val="tx1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能完成开箱与固</a:t>
            </a:r>
            <a:r>
              <a:rPr lang="zh-CN" altLang="en-US" dirty="0">
                <a:solidFill>
                  <a:schemeClr val="tx1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件</a:t>
            </a:r>
            <a:r>
              <a:rPr dirty="0" err="1">
                <a:solidFill>
                  <a:schemeClr val="tx1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更新</a:t>
            </a:r>
            <a:r>
              <a:rPr lang="zh-CN" altLang="en-US" dirty="0">
                <a:solidFill>
                  <a:schemeClr val="tx1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；</a:t>
            </a:r>
            <a:endParaRPr lang="en-US" altLang="zh-CN" dirty="0">
              <a:solidFill>
                <a:schemeClr val="tx1"/>
              </a:solidFill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  <a:p>
            <a:pPr marL="285750" indent="-285750">
              <a:lnSpc>
                <a:spcPct val="250000"/>
              </a:lnSpc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zh-CN" altLang="en-US" dirty="0">
                <a:solidFill>
                  <a:schemeClr val="tx1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认全主控器、电机、 传感器；</a:t>
            </a:r>
          </a:p>
          <a:p>
            <a:pPr marL="285750" indent="-285750">
              <a:lnSpc>
                <a:spcPct val="250000"/>
              </a:lnSpc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zh-CN" altLang="en-US" dirty="0">
                <a:solidFill>
                  <a:schemeClr val="tx1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并成功把设备连接到 </a:t>
            </a:r>
            <a:r>
              <a:rPr lang="en-US" altLang="zh-CN" dirty="0">
                <a:solidFill>
                  <a:schemeClr val="tx1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VEXcode</a:t>
            </a:r>
            <a:r>
              <a:rPr lang="zh-CN" altLang="en-US" dirty="0">
                <a:solidFill>
                  <a:schemeClr val="tx1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，做好“能跑程序”的环境。</a:t>
            </a:r>
          </a:p>
        </p:txBody>
      </p:sp>
    </p:spTree>
    <p:extLst>
      <p:ext uri="{BB962C8B-B14F-4D97-AF65-F5344CB8AC3E}">
        <p14:creationId xmlns:p14="http://schemas.microsoft.com/office/powerpoint/2010/main" val="331428670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500"/>
                            </p:stCondLst>
                            <p:childTnLst>
                              <p:par>
                                <p:cTn id="2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500"/>
                            </p:stCondLst>
                            <p:childTnLst>
                              <p:par>
                                <p:cTn id="2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500"/>
                            </p:stCondLst>
                            <p:childTnLst>
                              <p:par>
                                <p:cTn id="3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6500"/>
                            </p:stCondLst>
                            <p:childTnLst>
                              <p:par>
                                <p:cTn id="3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 animBg="1"/>
      <p:bldP spid="7" grpId="0" animBg="1"/>
      <p:bldP spid="8" grpId="0" animBg="1"/>
      <p:bldP spid="11" grpId="0" animBg="1"/>
      <p:bldP spid="13" grpId="0" animBg="1"/>
      <p:bldP spid="32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BC46120-4E5F-8A07-8223-FA82CD325CC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任意多边形: 形状 10">
            <a:extLst>
              <a:ext uri="{FF2B5EF4-FFF2-40B4-BE49-F238E27FC236}">
                <a16:creationId xmlns:a16="http://schemas.microsoft.com/office/drawing/2014/main" id="{2646ACA4-E7FB-A1B8-D8CD-C5ED8B5CD0CC}"/>
              </a:ext>
            </a:extLst>
          </p:cNvPr>
          <p:cNvSpPr/>
          <p:nvPr/>
        </p:nvSpPr>
        <p:spPr>
          <a:xfrm flipH="1">
            <a:off x="7361274" y="5910747"/>
            <a:ext cx="5596755" cy="1047242"/>
          </a:xfrm>
          <a:custGeom>
            <a:avLst/>
            <a:gdLst>
              <a:gd name="connsiteX0" fmla="*/ 0 w 3823590"/>
              <a:gd name="connsiteY0" fmla="*/ 940542 h 1017283"/>
              <a:gd name="connsiteX1" fmla="*/ 1764631 w 3823590"/>
              <a:gd name="connsiteY1" fmla="*/ 892415 h 1017283"/>
              <a:gd name="connsiteX2" fmla="*/ 3577389 w 3823590"/>
              <a:gd name="connsiteY2" fmla="*/ 972626 h 1017283"/>
              <a:gd name="connsiteX3" fmla="*/ 3801979 w 3823590"/>
              <a:gd name="connsiteY3" fmla="*/ 90310 h 1017283"/>
              <a:gd name="connsiteX4" fmla="*/ 3801979 w 3823590"/>
              <a:gd name="connsiteY4" fmla="*/ 74268 h 10172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23590" h="1017283">
                <a:moveTo>
                  <a:pt x="0" y="940542"/>
                </a:moveTo>
                <a:cubicBezTo>
                  <a:pt x="584200" y="913805"/>
                  <a:pt x="1168400" y="887068"/>
                  <a:pt x="1764631" y="892415"/>
                </a:cubicBezTo>
                <a:cubicBezTo>
                  <a:pt x="2360863" y="897762"/>
                  <a:pt x="3237831" y="1106310"/>
                  <a:pt x="3577389" y="972626"/>
                </a:cubicBezTo>
                <a:cubicBezTo>
                  <a:pt x="3916947" y="838942"/>
                  <a:pt x="3764547" y="240036"/>
                  <a:pt x="3801979" y="90310"/>
                </a:cubicBezTo>
                <a:cubicBezTo>
                  <a:pt x="3839411" y="-59416"/>
                  <a:pt x="3820695" y="7426"/>
                  <a:pt x="3801979" y="74268"/>
                </a:cubicBezTo>
              </a:path>
            </a:pathLst>
          </a:custGeom>
          <a:noFill/>
          <a:ln w="762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阿里巴巴普惠体" panose="00020600040101010101" pitchFamily="18" charset="-122"/>
              <a:ea typeface="阿里巴巴普惠体" panose="00020600040101010101" pitchFamily="18" charset="-122"/>
            </a:endParaRPr>
          </a:p>
        </p:txBody>
      </p:sp>
      <p:grpSp>
        <p:nvGrpSpPr>
          <p:cNvPr id="45" name="组合 44">
            <a:extLst>
              <a:ext uri="{FF2B5EF4-FFF2-40B4-BE49-F238E27FC236}">
                <a16:creationId xmlns:a16="http://schemas.microsoft.com/office/drawing/2014/main" id="{C29DE47B-6ECC-4A90-A19D-2B9FA54E9049}"/>
              </a:ext>
            </a:extLst>
          </p:cNvPr>
          <p:cNvGrpSpPr/>
          <p:nvPr/>
        </p:nvGrpSpPr>
        <p:grpSpPr>
          <a:xfrm>
            <a:off x="12657764" y="4238172"/>
            <a:ext cx="4492445" cy="3199415"/>
            <a:chOff x="12230690" y="4915639"/>
            <a:chExt cx="4492445" cy="3199415"/>
          </a:xfrm>
        </p:grpSpPr>
        <p:pic>
          <p:nvPicPr>
            <p:cNvPr id="32" name="图片 31" descr="图形用户界面, 应用程序&#10;&#10;AI 生成的内容可能不正确。">
              <a:extLst>
                <a:ext uri="{FF2B5EF4-FFF2-40B4-BE49-F238E27FC236}">
                  <a16:creationId xmlns:a16="http://schemas.microsoft.com/office/drawing/2014/main" id="{85AA0802-B88C-3F0D-A488-DD277E90657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230690" y="4915639"/>
              <a:ext cx="4492445" cy="3199415"/>
            </a:xfrm>
            <a:prstGeom prst="rect">
              <a:avLst/>
            </a:prstGeom>
          </p:spPr>
        </p:pic>
        <p:grpSp>
          <p:nvGrpSpPr>
            <p:cNvPr id="40" name="组合 39">
              <a:extLst>
                <a:ext uri="{FF2B5EF4-FFF2-40B4-BE49-F238E27FC236}">
                  <a16:creationId xmlns:a16="http://schemas.microsoft.com/office/drawing/2014/main" id="{276F9EB1-2C25-00B3-00D7-9F20454EA088}"/>
                </a:ext>
              </a:extLst>
            </p:cNvPr>
            <p:cNvGrpSpPr/>
            <p:nvPr/>
          </p:nvGrpSpPr>
          <p:grpSpPr>
            <a:xfrm>
              <a:off x="12801600" y="5662011"/>
              <a:ext cx="3254838" cy="1825687"/>
              <a:chOff x="418990" y="4659486"/>
              <a:chExt cx="2376631" cy="1295355"/>
            </a:xfrm>
          </p:grpSpPr>
          <p:pic>
            <p:nvPicPr>
              <p:cNvPr id="41" name="图片 40">
                <a:extLst>
                  <a:ext uri="{FF2B5EF4-FFF2-40B4-BE49-F238E27FC236}">
                    <a16:creationId xmlns:a16="http://schemas.microsoft.com/office/drawing/2014/main" id="{10A0B834-EDE4-2740-86F8-2A01B8F2F45A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4"/>
              <a:srcRect l="13749" t="23414" r="14018" b="23997"/>
              <a:stretch/>
            </p:blipFill>
            <p:spPr>
              <a:xfrm>
                <a:off x="418990" y="4659486"/>
                <a:ext cx="2376631" cy="1295355"/>
              </a:xfrm>
              <a:prstGeom prst="rect">
                <a:avLst/>
              </a:prstGeom>
            </p:spPr>
          </p:pic>
          <p:pic>
            <p:nvPicPr>
              <p:cNvPr id="42" name="图片 41">
                <a:extLst>
                  <a:ext uri="{FF2B5EF4-FFF2-40B4-BE49-F238E27FC236}">
                    <a16:creationId xmlns:a16="http://schemas.microsoft.com/office/drawing/2014/main" id="{D74A6A2F-6032-063E-3FCA-103558F20A0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1449869" y="5003263"/>
                <a:ext cx="394524" cy="278488"/>
              </a:xfrm>
              <a:prstGeom prst="rect">
                <a:avLst/>
              </a:prstGeom>
            </p:spPr>
          </p:pic>
          <p:pic>
            <p:nvPicPr>
              <p:cNvPr id="43" name="图片 42">
                <a:extLst>
                  <a:ext uri="{FF2B5EF4-FFF2-40B4-BE49-F238E27FC236}">
                    <a16:creationId xmlns:a16="http://schemas.microsoft.com/office/drawing/2014/main" id="{B6C759D1-ABD0-F0D8-7A33-AD0CA1DB14A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1277428" y="5234335"/>
                <a:ext cx="394524" cy="278488"/>
              </a:xfrm>
              <a:prstGeom prst="rect">
                <a:avLst/>
              </a:prstGeom>
            </p:spPr>
          </p:pic>
          <p:pic>
            <p:nvPicPr>
              <p:cNvPr id="44" name="图片 43">
                <a:extLst>
                  <a:ext uri="{FF2B5EF4-FFF2-40B4-BE49-F238E27FC236}">
                    <a16:creationId xmlns:a16="http://schemas.microsoft.com/office/drawing/2014/main" id="{C085C2A9-7D9D-E2A9-C65B-87D2F422052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1492160" y="5477413"/>
                <a:ext cx="442701" cy="278488"/>
              </a:xfrm>
              <a:prstGeom prst="rect">
                <a:avLst/>
              </a:prstGeom>
            </p:spPr>
          </p:pic>
        </p:grpSp>
      </p:grpSp>
      <p:sp>
        <p:nvSpPr>
          <p:cNvPr id="2" name="Rectangle 170">
            <a:extLst>
              <a:ext uri="{FF2B5EF4-FFF2-40B4-BE49-F238E27FC236}">
                <a16:creationId xmlns:a16="http://schemas.microsoft.com/office/drawing/2014/main" id="{AC8DE4A8-F354-02E0-CC81-6B43FED40F33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37784" y="495300"/>
            <a:ext cx="4212432" cy="7334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zh-CN" altLang="en-US" sz="4200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第二章 基础编程</a:t>
            </a:r>
            <a:endParaRPr lang="en-US" altLang="zh-CN" sz="4200"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</p:txBody>
      </p:sp>
      <p:grpSp>
        <p:nvGrpSpPr>
          <p:cNvPr id="7" name="组合 6">
            <a:extLst>
              <a:ext uri="{FF2B5EF4-FFF2-40B4-BE49-F238E27FC236}">
                <a16:creationId xmlns:a16="http://schemas.microsoft.com/office/drawing/2014/main" id="{0DAA0DB8-7334-21FF-9CBA-B8F2A2D1F5F3}"/>
              </a:ext>
            </a:extLst>
          </p:cNvPr>
          <p:cNvGrpSpPr/>
          <p:nvPr/>
        </p:nvGrpSpPr>
        <p:grpSpPr>
          <a:xfrm>
            <a:off x="6409281" y="3086100"/>
            <a:ext cx="5469438" cy="5250659"/>
            <a:chOff x="6409281" y="3086100"/>
            <a:chExt cx="5469438" cy="5250659"/>
          </a:xfrm>
        </p:grpSpPr>
        <p:pic>
          <p:nvPicPr>
            <p:cNvPr id="35" name="图片 34" descr="电脑萤幕&#10;&#10;AI 生成的内容可能不正确。">
              <a:extLst>
                <a:ext uri="{FF2B5EF4-FFF2-40B4-BE49-F238E27FC236}">
                  <a16:creationId xmlns:a16="http://schemas.microsoft.com/office/drawing/2014/main" id="{FC7ACF7A-C38E-D6ED-BC4C-A1A675BC6243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clrChange>
                <a:clrFrom>
                  <a:srgbClr val="F7F6FA"/>
                </a:clrFrom>
                <a:clrTo>
                  <a:srgbClr val="F7F6FA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09281" y="3086100"/>
              <a:ext cx="5469438" cy="5250659"/>
            </a:xfrm>
            <a:prstGeom prst="rect">
              <a:avLst/>
            </a:prstGeom>
          </p:spPr>
        </p:pic>
        <p:pic>
          <p:nvPicPr>
            <p:cNvPr id="6" name="图片 5">
              <a:extLst>
                <a:ext uri="{FF2B5EF4-FFF2-40B4-BE49-F238E27FC236}">
                  <a16:creationId xmlns:a16="http://schemas.microsoft.com/office/drawing/2014/main" id="{569986EA-E9CC-A54B-A060-F400E25C5952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rcRect b="19888"/>
            <a:stretch>
              <a:fillRect/>
            </a:stretch>
          </p:blipFill>
          <p:spPr>
            <a:xfrm>
              <a:off x="6758098" y="3440376"/>
              <a:ext cx="4604368" cy="2583184"/>
            </a:xfrm>
            <a:prstGeom prst="rect">
              <a:avLst/>
            </a:prstGeom>
          </p:spPr>
        </p:pic>
      </p:grpSp>
      <p:sp>
        <p:nvSpPr>
          <p:cNvPr id="3" name="ïšḻïďê-Rectangle 5">
            <a:extLst>
              <a:ext uri="{FF2B5EF4-FFF2-40B4-BE49-F238E27FC236}">
                <a16:creationId xmlns:a16="http://schemas.microsoft.com/office/drawing/2014/main" id="{CAED30C2-9941-EB4E-3317-7DFC9C147973}"/>
              </a:ext>
            </a:extLst>
          </p:cNvPr>
          <p:cNvSpPr/>
          <p:nvPr/>
        </p:nvSpPr>
        <p:spPr>
          <a:xfrm>
            <a:off x="404649" y="2131069"/>
            <a:ext cx="5014562" cy="7327345"/>
          </a:xfrm>
          <a:prstGeom prst="rect">
            <a:avLst/>
          </a:prstGeom>
          <a:solidFill>
            <a:srgbClr val="86BEF1"/>
          </a:solidFill>
          <a:ln w="31750" cmpd="thinThick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dirty="0">
              <a:latin typeface="阿里巴巴普惠体" panose="00020600040101010101" pitchFamily="18" charset="-122"/>
            </a:endParaRP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BD6A3C4B-2A20-91A7-AF4A-06DA6084717F}"/>
              </a:ext>
            </a:extLst>
          </p:cNvPr>
          <p:cNvSpPr txBox="1"/>
          <p:nvPr/>
        </p:nvSpPr>
        <p:spPr>
          <a:xfrm>
            <a:off x="765463" y="7823991"/>
            <a:ext cx="4376164" cy="46166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2400" dirty="0">
                <a:solidFill>
                  <a:schemeClr val="bg1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能力目标</a:t>
            </a:r>
            <a:endParaRPr lang="en-US" altLang="zh-CN" sz="2400" dirty="0">
              <a:solidFill>
                <a:schemeClr val="bg1"/>
              </a:solidFill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</p:txBody>
      </p:sp>
      <p:sp>
        <p:nvSpPr>
          <p:cNvPr id="8" name="Rounded Rectangle 2">
            <a:extLst>
              <a:ext uri="{FF2B5EF4-FFF2-40B4-BE49-F238E27FC236}">
                <a16:creationId xmlns:a16="http://schemas.microsoft.com/office/drawing/2014/main" id="{F08004F0-D3EA-E94E-0B7F-BE3ED94FAFB3}"/>
              </a:ext>
            </a:extLst>
          </p:cNvPr>
          <p:cNvSpPr/>
          <p:nvPr/>
        </p:nvSpPr>
        <p:spPr>
          <a:xfrm>
            <a:off x="404650" y="2590918"/>
            <a:ext cx="5014562" cy="487680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15875"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marL="285750" indent="-285750">
              <a:lnSpc>
                <a:spcPct val="250000"/>
              </a:lnSpc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en-US" altLang="zh-CN" dirty="0">
                <a:solidFill>
                  <a:schemeClr val="tx1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Python </a:t>
            </a:r>
            <a:r>
              <a:rPr lang="zh-CN" altLang="en-US" dirty="0">
                <a:solidFill>
                  <a:schemeClr val="tx1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编程环境设置</a:t>
            </a:r>
            <a:endParaRPr lang="en-US" altLang="zh-CN" dirty="0">
              <a:solidFill>
                <a:schemeClr val="tx1"/>
              </a:solidFill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  <a:p>
            <a:pPr marL="285750" lvl="0" indent="-285750" fontAlgn="base">
              <a:lnSpc>
                <a:spcPct val="250000"/>
              </a:lnSpc>
              <a:spcBef>
                <a:spcPct val="0"/>
              </a:spcBef>
              <a:buFont typeface="Wingdings" panose="05000000000000000000" pitchFamily="2" charset="2"/>
              <a:buChar char="ü"/>
            </a:pPr>
            <a:r>
              <a:rPr lang="zh-CN" altLang="zh-CN" dirty="0">
                <a:solidFill>
                  <a:schemeClr val="tx1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变量、数据类型</a:t>
            </a:r>
          </a:p>
          <a:p>
            <a:pPr marL="285750" lvl="0" indent="-285750" fontAlgn="base">
              <a:lnSpc>
                <a:spcPct val="250000"/>
              </a:lnSpc>
              <a:spcBef>
                <a:spcPct val="0"/>
              </a:spcBef>
              <a:buFont typeface="Wingdings" panose="05000000000000000000" pitchFamily="2" charset="2"/>
              <a:buChar char="ü"/>
            </a:pPr>
            <a:r>
              <a:rPr lang="zh-CN" altLang="zh-CN" dirty="0">
                <a:solidFill>
                  <a:schemeClr val="tx1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函数定义与调用</a:t>
            </a:r>
          </a:p>
          <a:p>
            <a:pPr marL="285750" lvl="0" indent="-285750" fontAlgn="base">
              <a:lnSpc>
                <a:spcPct val="250000"/>
              </a:lnSpc>
              <a:spcBef>
                <a:spcPct val="0"/>
              </a:spcBef>
              <a:buFont typeface="Wingdings" panose="05000000000000000000" pitchFamily="2" charset="2"/>
              <a:buChar char="ü"/>
            </a:pPr>
            <a:r>
              <a:rPr lang="zh-CN" altLang="zh-CN" dirty="0">
                <a:solidFill>
                  <a:schemeClr val="tx1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文本输出与图形绘制</a:t>
            </a:r>
          </a:p>
          <a:p>
            <a:pPr marL="285750" lvl="0" indent="-285750" fontAlgn="base">
              <a:lnSpc>
                <a:spcPct val="250000"/>
              </a:lnSpc>
              <a:spcBef>
                <a:spcPct val="0"/>
              </a:spcBef>
              <a:buFont typeface="Wingdings" panose="05000000000000000000" pitchFamily="2" charset="2"/>
              <a:buChar char="ü"/>
            </a:pPr>
            <a:r>
              <a:rPr lang="zh-CN" altLang="zh-CN" dirty="0">
                <a:solidFill>
                  <a:schemeClr val="tx1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主控器显示屏控制</a:t>
            </a:r>
          </a:p>
        </p:txBody>
      </p:sp>
    </p:spTree>
    <p:extLst>
      <p:ext uri="{BB962C8B-B14F-4D97-AF65-F5344CB8AC3E}">
        <p14:creationId xmlns:p14="http://schemas.microsoft.com/office/powerpoint/2010/main" val="288387769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028028F-17A1-1A28-CC80-2F129289AC9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70">
            <a:extLst>
              <a:ext uri="{FF2B5EF4-FFF2-40B4-BE49-F238E27FC236}">
                <a16:creationId xmlns:a16="http://schemas.microsoft.com/office/drawing/2014/main" id="{911CADB2-2E02-9C0E-642A-27695AC49997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37784" y="495300"/>
            <a:ext cx="4212432" cy="7334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zh-CN" altLang="en-US" sz="4200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第三章 基本运动</a:t>
            </a:r>
            <a:endParaRPr lang="en-US" altLang="zh-CN" sz="4200"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</p:txBody>
      </p:sp>
      <p:sp>
        <p:nvSpPr>
          <p:cNvPr id="7" name="ïšḻïďê-Rectangle 5">
            <a:extLst>
              <a:ext uri="{FF2B5EF4-FFF2-40B4-BE49-F238E27FC236}">
                <a16:creationId xmlns:a16="http://schemas.microsoft.com/office/drawing/2014/main" id="{EC602F27-2D69-8C65-9B57-15F6194F307D}"/>
              </a:ext>
            </a:extLst>
          </p:cNvPr>
          <p:cNvSpPr/>
          <p:nvPr/>
        </p:nvSpPr>
        <p:spPr>
          <a:xfrm>
            <a:off x="12039600" y="1854755"/>
            <a:ext cx="5014562" cy="7327345"/>
          </a:xfrm>
          <a:prstGeom prst="rect">
            <a:avLst/>
          </a:prstGeom>
          <a:solidFill>
            <a:schemeClr val="accent4"/>
          </a:solidFill>
          <a:ln w="31750" cmpd="thinThick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dirty="0">
              <a:latin typeface="阿里巴巴普惠体" panose="00020600040101010101" pitchFamily="18" charset="-122"/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7A30C543-AA52-C1A6-AF27-B722CD6EB85C}"/>
              </a:ext>
            </a:extLst>
          </p:cNvPr>
          <p:cNvSpPr txBox="1"/>
          <p:nvPr/>
        </p:nvSpPr>
        <p:spPr>
          <a:xfrm>
            <a:off x="12400414" y="7547677"/>
            <a:ext cx="4376164" cy="46166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2400" dirty="0">
                <a:solidFill>
                  <a:schemeClr val="bg1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能力目标</a:t>
            </a:r>
            <a:endParaRPr lang="en-US" altLang="zh-CN" sz="2400" dirty="0">
              <a:solidFill>
                <a:schemeClr val="bg1"/>
              </a:solidFill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</p:txBody>
      </p:sp>
      <p:sp>
        <p:nvSpPr>
          <p:cNvPr id="9" name="Rounded Rectangle 2">
            <a:extLst>
              <a:ext uri="{FF2B5EF4-FFF2-40B4-BE49-F238E27FC236}">
                <a16:creationId xmlns:a16="http://schemas.microsoft.com/office/drawing/2014/main" id="{849AE48B-F2E3-734C-76F5-1FBA2616C704}"/>
              </a:ext>
            </a:extLst>
          </p:cNvPr>
          <p:cNvSpPr/>
          <p:nvPr/>
        </p:nvSpPr>
        <p:spPr>
          <a:xfrm>
            <a:off x="12039601" y="2314604"/>
            <a:ext cx="5014562" cy="487680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15875"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marL="342900" lvl="0" indent="-342900" eaLnBrk="0" fontAlgn="base" hangingPunct="0">
              <a:lnSpc>
                <a:spcPct val="2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ü"/>
            </a:pPr>
            <a:r>
              <a:rPr lang="zh-CN" altLang="zh-CN" dirty="0">
                <a:solidFill>
                  <a:schemeClr val="tx1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电机控制 API</a:t>
            </a:r>
          </a:p>
          <a:p>
            <a:pPr marL="342900" lvl="0" indent="-342900" eaLnBrk="0" fontAlgn="base" hangingPunct="0">
              <a:lnSpc>
                <a:spcPct val="2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ü"/>
            </a:pPr>
            <a:r>
              <a:rPr lang="zh-CN" altLang="zh-CN" dirty="0">
                <a:solidFill>
                  <a:schemeClr val="tx1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直行、转向、角度控制</a:t>
            </a:r>
          </a:p>
          <a:p>
            <a:pPr marL="342900" lvl="0" indent="-342900" eaLnBrk="0" fontAlgn="base" hangingPunct="0">
              <a:lnSpc>
                <a:spcPct val="2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ü"/>
            </a:pPr>
            <a:r>
              <a:rPr lang="zh-CN" altLang="zh-CN" dirty="0">
                <a:solidFill>
                  <a:schemeClr val="tx1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速度调节</a:t>
            </a:r>
          </a:p>
          <a:p>
            <a:pPr marL="342900" lvl="0" indent="-342900" eaLnBrk="0" fontAlgn="base" hangingPunct="0">
              <a:lnSpc>
                <a:spcPct val="2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ü"/>
            </a:pPr>
            <a:r>
              <a:rPr lang="zh-CN" altLang="zh-CN" dirty="0">
                <a:solidFill>
                  <a:schemeClr val="tx1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使用 Python 描述路径运动</a:t>
            </a:r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id="{0CAC7188-4912-0E08-32FD-4FF28DA662A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95600" y="1714500"/>
            <a:ext cx="6553200" cy="82907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058983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0155D66-62A1-BFBE-3C93-B9D757281DC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170">
            <a:extLst>
              <a:ext uri="{FF2B5EF4-FFF2-40B4-BE49-F238E27FC236}">
                <a16:creationId xmlns:a16="http://schemas.microsoft.com/office/drawing/2014/main" id="{1DB2CDF2-9A47-E10F-159E-5D2FDE5F9643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37784" y="495300"/>
            <a:ext cx="4212432" cy="7334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zh-CN" altLang="en-US" sz="4200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第四章 智能传感</a:t>
            </a:r>
            <a:endParaRPr lang="en-US" altLang="zh-CN" sz="4200"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</p:txBody>
      </p:sp>
      <p:sp>
        <p:nvSpPr>
          <p:cNvPr id="4" name="ïšḻïďê-Rectangle 5">
            <a:extLst>
              <a:ext uri="{FF2B5EF4-FFF2-40B4-BE49-F238E27FC236}">
                <a16:creationId xmlns:a16="http://schemas.microsoft.com/office/drawing/2014/main" id="{5CFF3456-124F-AE70-DDA1-F9849D2F0F19}"/>
              </a:ext>
            </a:extLst>
          </p:cNvPr>
          <p:cNvSpPr/>
          <p:nvPr/>
        </p:nvSpPr>
        <p:spPr>
          <a:xfrm>
            <a:off x="12954000" y="2095500"/>
            <a:ext cx="5014562" cy="7327345"/>
          </a:xfrm>
          <a:prstGeom prst="rect">
            <a:avLst/>
          </a:prstGeom>
          <a:solidFill>
            <a:srgbClr val="1473B4"/>
          </a:solidFill>
          <a:ln w="31750" cmpd="thinThick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dirty="0">
              <a:latin typeface="阿里巴巴普惠体" panose="00020600040101010101" pitchFamily="18" charset="-122"/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9B7F559A-7A41-D60B-B24C-7F18DCAD05FB}"/>
              </a:ext>
            </a:extLst>
          </p:cNvPr>
          <p:cNvSpPr txBox="1"/>
          <p:nvPr/>
        </p:nvSpPr>
        <p:spPr>
          <a:xfrm>
            <a:off x="13314814" y="7788422"/>
            <a:ext cx="4376164" cy="46166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2400" dirty="0">
                <a:solidFill>
                  <a:schemeClr val="bg1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能力目标</a:t>
            </a:r>
            <a:endParaRPr lang="en-US" altLang="zh-CN" sz="2400" dirty="0">
              <a:solidFill>
                <a:schemeClr val="bg1"/>
              </a:solidFill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</p:txBody>
      </p:sp>
      <p:sp>
        <p:nvSpPr>
          <p:cNvPr id="9" name="Rounded Rectangle 2">
            <a:extLst>
              <a:ext uri="{FF2B5EF4-FFF2-40B4-BE49-F238E27FC236}">
                <a16:creationId xmlns:a16="http://schemas.microsoft.com/office/drawing/2014/main" id="{0103A75A-8213-30CE-9540-E9541691EC78}"/>
              </a:ext>
            </a:extLst>
          </p:cNvPr>
          <p:cNvSpPr/>
          <p:nvPr/>
        </p:nvSpPr>
        <p:spPr>
          <a:xfrm>
            <a:off x="12954001" y="2555349"/>
            <a:ext cx="5014562" cy="487680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15875"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marL="285750" lvl="0" indent="-285750" eaLnBrk="0" fontAlgn="base" hangingPunct="0">
              <a:lnSpc>
                <a:spcPct val="2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ü"/>
            </a:pPr>
            <a:r>
              <a:rPr lang="zh-CN" altLang="zh-CN" dirty="0">
                <a:solidFill>
                  <a:schemeClr val="tx1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距离传感器：避障、测距</a:t>
            </a:r>
          </a:p>
          <a:p>
            <a:pPr marL="285750" lvl="0" indent="-285750" eaLnBrk="0" fontAlgn="base" hangingPunct="0">
              <a:lnSpc>
                <a:spcPct val="2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ü"/>
            </a:pPr>
            <a:r>
              <a:rPr lang="zh-CN" altLang="zh-CN" dirty="0">
                <a:solidFill>
                  <a:schemeClr val="tx1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光学传感器：亮度、颜色识别</a:t>
            </a:r>
          </a:p>
          <a:p>
            <a:pPr marL="285750" lvl="0" indent="-285750" eaLnBrk="0" fontAlgn="base" hangingPunct="0">
              <a:lnSpc>
                <a:spcPct val="2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ü"/>
            </a:pPr>
            <a:r>
              <a:rPr lang="zh-CN" altLang="en-US" dirty="0">
                <a:solidFill>
                  <a:schemeClr val="tx1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触摸</a:t>
            </a:r>
            <a:r>
              <a:rPr lang="en-US" altLang="zh-CN" dirty="0">
                <a:solidFill>
                  <a:schemeClr val="tx1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LED</a:t>
            </a:r>
            <a:r>
              <a:rPr lang="zh-CN" altLang="zh-CN" dirty="0">
                <a:solidFill>
                  <a:schemeClr val="tx1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传感器：位置反馈</a:t>
            </a:r>
          </a:p>
          <a:p>
            <a:pPr marL="285750" lvl="0" indent="-285750" eaLnBrk="0" fontAlgn="base" hangingPunct="0">
              <a:lnSpc>
                <a:spcPct val="2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ü"/>
            </a:pPr>
            <a:r>
              <a:rPr lang="zh-CN" altLang="zh-CN" dirty="0">
                <a:solidFill>
                  <a:schemeClr val="tx1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Python 中的传感器 API 调用</a:t>
            </a:r>
          </a:p>
        </p:txBody>
      </p:sp>
      <p:pic>
        <p:nvPicPr>
          <p:cNvPr id="6" name="图片 5">
            <a:extLst>
              <a:ext uri="{FF2B5EF4-FFF2-40B4-BE49-F238E27FC236}">
                <a16:creationId xmlns:a16="http://schemas.microsoft.com/office/drawing/2014/main" id="{74ABCDD4-CCF8-62D8-04E1-C8E3AD55B77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2964" y="2400300"/>
            <a:ext cx="11561905" cy="65047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632379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F07484D-5A89-45DD-4CAA-8125F21652F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70">
            <a:extLst>
              <a:ext uri="{FF2B5EF4-FFF2-40B4-BE49-F238E27FC236}">
                <a16:creationId xmlns:a16="http://schemas.microsoft.com/office/drawing/2014/main" id="{C6982086-B5E7-D8E2-399E-EB99F16C88CF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37784" y="495300"/>
            <a:ext cx="4212432" cy="7334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zh-CN" altLang="en-US" sz="4200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第五章 编程语句</a:t>
            </a:r>
            <a:endParaRPr lang="en-US" altLang="zh-CN" sz="4200"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</p:txBody>
      </p:sp>
      <p:sp>
        <p:nvSpPr>
          <p:cNvPr id="3" name="ïšḻïďê-Rectangle 5">
            <a:extLst>
              <a:ext uri="{FF2B5EF4-FFF2-40B4-BE49-F238E27FC236}">
                <a16:creationId xmlns:a16="http://schemas.microsoft.com/office/drawing/2014/main" id="{B05C06BF-B636-3B8A-5569-E113A8EDAA7B}"/>
              </a:ext>
            </a:extLst>
          </p:cNvPr>
          <p:cNvSpPr/>
          <p:nvPr/>
        </p:nvSpPr>
        <p:spPr>
          <a:xfrm>
            <a:off x="762000" y="2019300"/>
            <a:ext cx="5014562" cy="7327345"/>
          </a:xfrm>
          <a:prstGeom prst="rect">
            <a:avLst/>
          </a:prstGeom>
          <a:solidFill>
            <a:srgbClr val="1473B4"/>
          </a:solidFill>
          <a:ln w="31750" cmpd="thinThick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dirty="0">
              <a:latin typeface="阿里巴巴普惠体" panose="00020600040101010101" pitchFamily="18" charset="-122"/>
            </a:endParaRP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DB6B0EDF-D0FE-9BB4-8604-8DB78F9FBDCF}"/>
              </a:ext>
            </a:extLst>
          </p:cNvPr>
          <p:cNvSpPr txBox="1"/>
          <p:nvPr/>
        </p:nvSpPr>
        <p:spPr>
          <a:xfrm>
            <a:off x="1122814" y="7712222"/>
            <a:ext cx="4376164" cy="46166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2400" dirty="0">
                <a:solidFill>
                  <a:schemeClr val="bg1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能力目标</a:t>
            </a:r>
            <a:endParaRPr lang="en-US" altLang="zh-CN" sz="2400" dirty="0">
              <a:solidFill>
                <a:schemeClr val="bg1"/>
              </a:solidFill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</p:txBody>
      </p:sp>
      <p:sp>
        <p:nvSpPr>
          <p:cNvPr id="6" name="Rounded Rectangle 2">
            <a:extLst>
              <a:ext uri="{FF2B5EF4-FFF2-40B4-BE49-F238E27FC236}">
                <a16:creationId xmlns:a16="http://schemas.microsoft.com/office/drawing/2014/main" id="{00BA2F5B-C6B6-5EFD-C86C-3C0DEF09D09E}"/>
              </a:ext>
            </a:extLst>
          </p:cNvPr>
          <p:cNvSpPr/>
          <p:nvPr/>
        </p:nvSpPr>
        <p:spPr>
          <a:xfrm>
            <a:off x="762001" y="2479149"/>
            <a:ext cx="5014562" cy="487680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15875"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marL="285750" indent="-285750">
              <a:lnSpc>
                <a:spcPct val="250000"/>
              </a:lnSpc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zh-CN" altLang="en-US" dirty="0">
                <a:solidFill>
                  <a:schemeClr val="tx1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条件判断语句</a:t>
            </a:r>
            <a:r>
              <a:rPr lang="en-US" altLang="zh-CN" dirty="0">
                <a:solidFill>
                  <a:schemeClr val="tx1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if else</a:t>
            </a:r>
          </a:p>
          <a:p>
            <a:pPr marL="285750" indent="-285750">
              <a:lnSpc>
                <a:spcPct val="250000"/>
              </a:lnSpc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zh-CN" altLang="en-US" dirty="0">
                <a:solidFill>
                  <a:schemeClr val="tx1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循环语句 </a:t>
            </a:r>
            <a:r>
              <a:rPr lang="en-US" altLang="zh-CN" dirty="0">
                <a:solidFill>
                  <a:schemeClr val="tx1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for/while</a:t>
            </a:r>
          </a:p>
          <a:p>
            <a:pPr marL="285750" indent="-285750">
              <a:lnSpc>
                <a:spcPct val="250000"/>
              </a:lnSpc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zh-CN" altLang="en-US" dirty="0">
                <a:solidFill>
                  <a:schemeClr val="tx1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基础巡线算法</a:t>
            </a:r>
          </a:p>
          <a:p>
            <a:pPr marL="285750" indent="-285750">
              <a:lnSpc>
                <a:spcPct val="250000"/>
              </a:lnSpc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zh-CN" altLang="en-US" dirty="0">
                <a:solidFill>
                  <a:schemeClr val="tx1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参数调试机制</a:t>
            </a:r>
          </a:p>
        </p:txBody>
      </p:sp>
      <p:pic>
        <p:nvPicPr>
          <p:cNvPr id="8" name="图片 7">
            <a:extLst>
              <a:ext uri="{FF2B5EF4-FFF2-40B4-BE49-F238E27FC236}">
                <a16:creationId xmlns:a16="http://schemas.microsoft.com/office/drawing/2014/main" id="{264099E1-7089-53A1-DB86-E0362A7A4C0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24600" y="2552700"/>
            <a:ext cx="11428571" cy="64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810758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B678D73-8474-0793-9D93-B0CDA7EB00A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" name="图片 42" descr="黑色的游戏手柄&#10;&#10;AI 生成的内容可能不正确。">
            <a:extLst>
              <a:ext uri="{FF2B5EF4-FFF2-40B4-BE49-F238E27FC236}">
                <a16:creationId xmlns:a16="http://schemas.microsoft.com/office/drawing/2014/main" id="{D3E44DE2-78B5-C3AC-A71C-BE581353B77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7200" y="2171700"/>
            <a:ext cx="3585737" cy="2644799"/>
          </a:xfrm>
          <a:prstGeom prst="rect">
            <a:avLst/>
          </a:prstGeom>
        </p:spPr>
      </p:pic>
      <p:sp>
        <p:nvSpPr>
          <p:cNvPr id="36" name="圆: 空心 35">
            <a:extLst>
              <a:ext uri="{FF2B5EF4-FFF2-40B4-BE49-F238E27FC236}">
                <a16:creationId xmlns:a16="http://schemas.microsoft.com/office/drawing/2014/main" id="{8105517B-FD56-FAA3-08ED-921B65B3CC87}"/>
              </a:ext>
            </a:extLst>
          </p:cNvPr>
          <p:cNvSpPr/>
          <p:nvPr/>
        </p:nvSpPr>
        <p:spPr>
          <a:xfrm>
            <a:off x="4724214" y="2660464"/>
            <a:ext cx="550858" cy="550858"/>
          </a:xfrm>
          <a:prstGeom prst="donut">
            <a:avLst>
              <a:gd name="adj" fmla="val 4728"/>
            </a:avLst>
          </a:prstGeom>
          <a:solidFill>
            <a:srgbClr val="F1E878"/>
          </a:solidFill>
          <a:ln>
            <a:solidFill>
              <a:srgbClr val="F1E878"/>
            </a:solidFill>
          </a:ln>
          <a:effectLst>
            <a:glow rad="88900">
              <a:srgbClr val="F1E878">
                <a:alpha val="68000"/>
              </a:srgbClr>
            </a:glo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/>
              </a:solidFill>
              <a:latin typeface="阿里巴巴普惠体" panose="00020600040101010101" pitchFamily="18" charset="-122"/>
              <a:ea typeface="阿里巴巴普惠体" panose="00020600040101010101" pitchFamily="18" charset="-122"/>
            </a:endParaRPr>
          </a:p>
        </p:txBody>
      </p:sp>
      <p:sp>
        <p:nvSpPr>
          <p:cNvPr id="37" name="圆: 空心 36">
            <a:extLst>
              <a:ext uri="{FF2B5EF4-FFF2-40B4-BE49-F238E27FC236}">
                <a16:creationId xmlns:a16="http://schemas.microsoft.com/office/drawing/2014/main" id="{11DC68A3-8388-6388-1AF0-FFC134F73EC3}"/>
              </a:ext>
            </a:extLst>
          </p:cNvPr>
          <p:cNvSpPr/>
          <p:nvPr/>
        </p:nvSpPr>
        <p:spPr>
          <a:xfrm>
            <a:off x="6863582" y="2652844"/>
            <a:ext cx="550858" cy="550858"/>
          </a:xfrm>
          <a:prstGeom prst="donut">
            <a:avLst>
              <a:gd name="adj" fmla="val 4728"/>
            </a:avLst>
          </a:prstGeom>
          <a:solidFill>
            <a:srgbClr val="F1E878"/>
          </a:solidFill>
          <a:ln>
            <a:solidFill>
              <a:srgbClr val="F1E878"/>
            </a:solidFill>
          </a:ln>
          <a:effectLst>
            <a:glow rad="88900">
              <a:srgbClr val="F1E878">
                <a:alpha val="68000"/>
              </a:srgbClr>
            </a:glo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/>
              </a:solidFill>
              <a:latin typeface="阿里巴巴普惠体" panose="00020600040101010101" pitchFamily="18" charset="-122"/>
              <a:ea typeface="阿里巴巴普惠体" panose="00020600040101010101" pitchFamily="18" charset="-122"/>
            </a:endParaRPr>
          </a:p>
        </p:txBody>
      </p:sp>
      <p:sp>
        <p:nvSpPr>
          <p:cNvPr id="39" name="梯形 38">
            <a:extLst>
              <a:ext uri="{FF2B5EF4-FFF2-40B4-BE49-F238E27FC236}">
                <a16:creationId xmlns:a16="http://schemas.microsoft.com/office/drawing/2014/main" id="{CFE1E672-70B7-3E6C-628B-25085A56C3D9}"/>
              </a:ext>
            </a:extLst>
          </p:cNvPr>
          <p:cNvSpPr/>
          <p:nvPr/>
        </p:nvSpPr>
        <p:spPr>
          <a:xfrm>
            <a:off x="4703869" y="2202091"/>
            <a:ext cx="576775" cy="164580"/>
          </a:xfrm>
          <a:custGeom>
            <a:avLst/>
            <a:gdLst>
              <a:gd name="connsiteX0" fmla="*/ 0 w 673295"/>
              <a:gd name="connsiteY0" fmla="*/ 144260 h 144260"/>
              <a:gd name="connsiteX1" fmla="*/ 149227 w 673295"/>
              <a:gd name="connsiteY1" fmla="*/ 0 h 144260"/>
              <a:gd name="connsiteX2" fmla="*/ 524068 w 673295"/>
              <a:gd name="connsiteY2" fmla="*/ 0 h 144260"/>
              <a:gd name="connsiteX3" fmla="*/ 673295 w 673295"/>
              <a:gd name="connsiteY3" fmla="*/ 144260 h 144260"/>
              <a:gd name="connsiteX4" fmla="*/ 0 w 673295"/>
              <a:gd name="connsiteY4" fmla="*/ 144260 h 144260"/>
              <a:gd name="connsiteX0" fmla="*/ 0 w 617415"/>
              <a:gd name="connsiteY0" fmla="*/ 179820 h 179820"/>
              <a:gd name="connsiteX1" fmla="*/ 93347 w 617415"/>
              <a:gd name="connsiteY1" fmla="*/ 0 h 179820"/>
              <a:gd name="connsiteX2" fmla="*/ 468188 w 617415"/>
              <a:gd name="connsiteY2" fmla="*/ 0 h 179820"/>
              <a:gd name="connsiteX3" fmla="*/ 617415 w 617415"/>
              <a:gd name="connsiteY3" fmla="*/ 144260 h 179820"/>
              <a:gd name="connsiteX4" fmla="*/ 0 w 617415"/>
              <a:gd name="connsiteY4" fmla="*/ 179820 h 179820"/>
              <a:gd name="connsiteX0" fmla="*/ 0 w 617415"/>
              <a:gd name="connsiteY0" fmla="*/ 179820 h 179820"/>
              <a:gd name="connsiteX1" fmla="*/ 139067 w 617415"/>
              <a:gd name="connsiteY1" fmla="*/ 40640 h 179820"/>
              <a:gd name="connsiteX2" fmla="*/ 468188 w 617415"/>
              <a:gd name="connsiteY2" fmla="*/ 0 h 179820"/>
              <a:gd name="connsiteX3" fmla="*/ 617415 w 617415"/>
              <a:gd name="connsiteY3" fmla="*/ 144260 h 179820"/>
              <a:gd name="connsiteX4" fmla="*/ 0 w 617415"/>
              <a:gd name="connsiteY4" fmla="*/ 179820 h 179820"/>
              <a:gd name="connsiteX0" fmla="*/ 0 w 617415"/>
              <a:gd name="connsiteY0" fmla="*/ 164580 h 164580"/>
              <a:gd name="connsiteX1" fmla="*/ 139067 w 617415"/>
              <a:gd name="connsiteY1" fmla="*/ 25400 h 164580"/>
              <a:gd name="connsiteX2" fmla="*/ 468188 w 617415"/>
              <a:gd name="connsiteY2" fmla="*/ 0 h 164580"/>
              <a:gd name="connsiteX3" fmla="*/ 617415 w 617415"/>
              <a:gd name="connsiteY3" fmla="*/ 129020 h 164580"/>
              <a:gd name="connsiteX4" fmla="*/ 0 w 617415"/>
              <a:gd name="connsiteY4" fmla="*/ 164580 h 164580"/>
              <a:gd name="connsiteX0" fmla="*/ 0 w 576775"/>
              <a:gd name="connsiteY0" fmla="*/ 164580 h 164580"/>
              <a:gd name="connsiteX1" fmla="*/ 139067 w 576775"/>
              <a:gd name="connsiteY1" fmla="*/ 25400 h 164580"/>
              <a:gd name="connsiteX2" fmla="*/ 468188 w 576775"/>
              <a:gd name="connsiteY2" fmla="*/ 0 h 164580"/>
              <a:gd name="connsiteX3" fmla="*/ 576775 w 576775"/>
              <a:gd name="connsiteY3" fmla="*/ 108700 h 164580"/>
              <a:gd name="connsiteX4" fmla="*/ 0 w 576775"/>
              <a:gd name="connsiteY4" fmla="*/ 164580 h 1645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76775" h="164580">
                <a:moveTo>
                  <a:pt x="0" y="164580"/>
                </a:moveTo>
                <a:lnTo>
                  <a:pt x="139067" y="25400"/>
                </a:lnTo>
                <a:lnTo>
                  <a:pt x="468188" y="0"/>
                </a:lnTo>
                <a:lnTo>
                  <a:pt x="576775" y="108700"/>
                </a:lnTo>
                <a:lnTo>
                  <a:pt x="0" y="164580"/>
                </a:lnTo>
                <a:close/>
              </a:path>
            </a:pathLst>
          </a:custGeom>
          <a:noFill/>
          <a:ln>
            <a:solidFill>
              <a:srgbClr val="F1E878"/>
            </a:solidFill>
          </a:ln>
          <a:effectLst>
            <a:glow rad="38100">
              <a:srgbClr val="F1E878">
                <a:alpha val="79000"/>
              </a:srgbClr>
            </a:glo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阿里巴巴普惠体" panose="00020600040101010101" pitchFamily="18" charset="-122"/>
              <a:ea typeface="阿里巴巴普惠体" panose="00020600040101010101" pitchFamily="18" charset="-122"/>
            </a:endParaRPr>
          </a:p>
        </p:txBody>
      </p:sp>
      <p:sp>
        <p:nvSpPr>
          <p:cNvPr id="40" name="梯形 39">
            <a:extLst>
              <a:ext uri="{FF2B5EF4-FFF2-40B4-BE49-F238E27FC236}">
                <a16:creationId xmlns:a16="http://schemas.microsoft.com/office/drawing/2014/main" id="{CF0E2542-2073-1EE0-B4F9-3A095CD5E058}"/>
              </a:ext>
            </a:extLst>
          </p:cNvPr>
          <p:cNvSpPr/>
          <p:nvPr/>
        </p:nvSpPr>
        <p:spPr>
          <a:xfrm>
            <a:off x="6874239" y="2213730"/>
            <a:ext cx="490415" cy="129020"/>
          </a:xfrm>
          <a:custGeom>
            <a:avLst/>
            <a:gdLst>
              <a:gd name="connsiteX0" fmla="*/ 0 w 673295"/>
              <a:gd name="connsiteY0" fmla="*/ 144260 h 144260"/>
              <a:gd name="connsiteX1" fmla="*/ 149227 w 673295"/>
              <a:gd name="connsiteY1" fmla="*/ 0 h 144260"/>
              <a:gd name="connsiteX2" fmla="*/ 524068 w 673295"/>
              <a:gd name="connsiteY2" fmla="*/ 0 h 144260"/>
              <a:gd name="connsiteX3" fmla="*/ 673295 w 673295"/>
              <a:gd name="connsiteY3" fmla="*/ 144260 h 144260"/>
              <a:gd name="connsiteX4" fmla="*/ 0 w 673295"/>
              <a:gd name="connsiteY4" fmla="*/ 144260 h 144260"/>
              <a:gd name="connsiteX0" fmla="*/ 0 w 622495"/>
              <a:gd name="connsiteY0" fmla="*/ 144260 h 189980"/>
              <a:gd name="connsiteX1" fmla="*/ 149227 w 622495"/>
              <a:gd name="connsiteY1" fmla="*/ 0 h 189980"/>
              <a:gd name="connsiteX2" fmla="*/ 524068 w 622495"/>
              <a:gd name="connsiteY2" fmla="*/ 0 h 189980"/>
              <a:gd name="connsiteX3" fmla="*/ 622495 w 622495"/>
              <a:gd name="connsiteY3" fmla="*/ 189980 h 189980"/>
              <a:gd name="connsiteX4" fmla="*/ 0 w 622495"/>
              <a:gd name="connsiteY4" fmla="*/ 144260 h 189980"/>
              <a:gd name="connsiteX0" fmla="*/ 0 w 531055"/>
              <a:gd name="connsiteY0" fmla="*/ 144260 h 189980"/>
              <a:gd name="connsiteX1" fmla="*/ 57787 w 531055"/>
              <a:gd name="connsiteY1" fmla="*/ 0 h 189980"/>
              <a:gd name="connsiteX2" fmla="*/ 432628 w 531055"/>
              <a:gd name="connsiteY2" fmla="*/ 0 h 189980"/>
              <a:gd name="connsiteX3" fmla="*/ 531055 w 531055"/>
              <a:gd name="connsiteY3" fmla="*/ 189980 h 189980"/>
              <a:gd name="connsiteX4" fmla="*/ 0 w 531055"/>
              <a:gd name="connsiteY4" fmla="*/ 144260 h 189980"/>
              <a:gd name="connsiteX0" fmla="*/ 0 w 531055"/>
              <a:gd name="connsiteY0" fmla="*/ 144260 h 189980"/>
              <a:gd name="connsiteX1" fmla="*/ 57787 w 531055"/>
              <a:gd name="connsiteY1" fmla="*/ 0 h 189980"/>
              <a:gd name="connsiteX2" fmla="*/ 402148 w 531055"/>
              <a:gd name="connsiteY2" fmla="*/ 30480 h 189980"/>
              <a:gd name="connsiteX3" fmla="*/ 531055 w 531055"/>
              <a:gd name="connsiteY3" fmla="*/ 189980 h 189980"/>
              <a:gd name="connsiteX4" fmla="*/ 0 w 531055"/>
              <a:gd name="connsiteY4" fmla="*/ 144260 h 189980"/>
              <a:gd name="connsiteX0" fmla="*/ 0 w 500575"/>
              <a:gd name="connsiteY0" fmla="*/ 144260 h 144260"/>
              <a:gd name="connsiteX1" fmla="*/ 57787 w 500575"/>
              <a:gd name="connsiteY1" fmla="*/ 0 h 144260"/>
              <a:gd name="connsiteX2" fmla="*/ 402148 w 500575"/>
              <a:gd name="connsiteY2" fmla="*/ 30480 h 144260"/>
              <a:gd name="connsiteX3" fmla="*/ 500575 w 500575"/>
              <a:gd name="connsiteY3" fmla="*/ 134100 h 144260"/>
              <a:gd name="connsiteX4" fmla="*/ 0 w 500575"/>
              <a:gd name="connsiteY4" fmla="*/ 144260 h 144260"/>
              <a:gd name="connsiteX0" fmla="*/ 0 w 500575"/>
              <a:gd name="connsiteY0" fmla="*/ 118860 h 118860"/>
              <a:gd name="connsiteX1" fmla="*/ 67947 w 500575"/>
              <a:gd name="connsiteY1" fmla="*/ 0 h 118860"/>
              <a:gd name="connsiteX2" fmla="*/ 402148 w 500575"/>
              <a:gd name="connsiteY2" fmla="*/ 5080 h 118860"/>
              <a:gd name="connsiteX3" fmla="*/ 500575 w 500575"/>
              <a:gd name="connsiteY3" fmla="*/ 108700 h 118860"/>
              <a:gd name="connsiteX4" fmla="*/ 0 w 500575"/>
              <a:gd name="connsiteY4" fmla="*/ 118860 h 118860"/>
              <a:gd name="connsiteX0" fmla="*/ 0 w 500575"/>
              <a:gd name="connsiteY0" fmla="*/ 118860 h 149340"/>
              <a:gd name="connsiteX1" fmla="*/ 67947 w 500575"/>
              <a:gd name="connsiteY1" fmla="*/ 0 h 149340"/>
              <a:gd name="connsiteX2" fmla="*/ 402148 w 500575"/>
              <a:gd name="connsiteY2" fmla="*/ 5080 h 149340"/>
              <a:gd name="connsiteX3" fmla="*/ 500575 w 500575"/>
              <a:gd name="connsiteY3" fmla="*/ 149340 h 149340"/>
              <a:gd name="connsiteX4" fmla="*/ 0 w 500575"/>
              <a:gd name="connsiteY4" fmla="*/ 118860 h 149340"/>
              <a:gd name="connsiteX0" fmla="*/ 0 w 490415"/>
              <a:gd name="connsiteY0" fmla="*/ 118860 h 129020"/>
              <a:gd name="connsiteX1" fmla="*/ 67947 w 490415"/>
              <a:gd name="connsiteY1" fmla="*/ 0 h 129020"/>
              <a:gd name="connsiteX2" fmla="*/ 402148 w 490415"/>
              <a:gd name="connsiteY2" fmla="*/ 5080 h 129020"/>
              <a:gd name="connsiteX3" fmla="*/ 490415 w 490415"/>
              <a:gd name="connsiteY3" fmla="*/ 129020 h 129020"/>
              <a:gd name="connsiteX4" fmla="*/ 0 w 490415"/>
              <a:gd name="connsiteY4" fmla="*/ 118860 h 1290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90415" h="129020">
                <a:moveTo>
                  <a:pt x="0" y="118860"/>
                </a:moveTo>
                <a:lnTo>
                  <a:pt x="67947" y="0"/>
                </a:lnTo>
                <a:lnTo>
                  <a:pt x="402148" y="5080"/>
                </a:lnTo>
                <a:lnTo>
                  <a:pt x="490415" y="129020"/>
                </a:lnTo>
                <a:lnTo>
                  <a:pt x="0" y="118860"/>
                </a:lnTo>
                <a:close/>
              </a:path>
            </a:pathLst>
          </a:custGeom>
          <a:noFill/>
          <a:ln>
            <a:solidFill>
              <a:srgbClr val="F1E878"/>
            </a:solidFill>
          </a:ln>
          <a:effectLst>
            <a:glow rad="38100">
              <a:srgbClr val="F1E878">
                <a:alpha val="79000"/>
              </a:srgbClr>
            </a:glo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阿里巴巴普惠体" panose="00020600040101010101" pitchFamily="18" charset="-122"/>
              <a:ea typeface="阿里巴巴普惠体" panose="00020600040101010101" pitchFamily="18" charset="-122"/>
            </a:endParaRPr>
          </a:p>
        </p:txBody>
      </p:sp>
      <p:sp>
        <p:nvSpPr>
          <p:cNvPr id="2" name="Rectangle 170">
            <a:extLst>
              <a:ext uri="{FF2B5EF4-FFF2-40B4-BE49-F238E27FC236}">
                <a16:creationId xmlns:a16="http://schemas.microsoft.com/office/drawing/2014/main" id="{1636EC4E-959F-93C4-5422-A8F9AA3D8203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37784" y="495300"/>
            <a:ext cx="4212432" cy="7334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zh-CN" altLang="en-US" sz="4200" dirty="0"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第六章 远程控制</a:t>
            </a:r>
            <a:endParaRPr lang="en-US" altLang="zh-CN" sz="4200"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</p:txBody>
      </p:sp>
      <p:sp>
        <p:nvSpPr>
          <p:cNvPr id="3" name="ïšḻïďê-Rectangle 5">
            <a:extLst>
              <a:ext uri="{FF2B5EF4-FFF2-40B4-BE49-F238E27FC236}">
                <a16:creationId xmlns:a16="http://schemas.microsoft.com/office/drawing/2014/main" id="{EBC26FDB-380D-6718-ACB9-ADC0063AB26F}"/>
              </a:ext>
            </a:extLst>
          </p:cNvPr>
          <p:cNvSpPr/>
          <p:nvPr/>
        </p:nvSpPr>
        <p:spPr>
          <a:xfrm>
            <a:off x="12649200" y="2019300"/>
            <a:ext cx="5014562" cy="7327345"/>
          </a:xfrm>
          <a:prstGeom prst="rect">
            <a:avLst/>
          </a:prstGeom>
          <a:solidFill>
            <a:srgbClr val="1473B4"/>
          </a:solidFill>
          <a:ln w="31750" cmpd="thinThick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dirty="0">
              <a:latin typeface="阿里巴巴普惠体" panose="00020600040101010101" pitchFamily="18" charset="-122"/>
            </a:endParaRP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8CBF6812-B30D-3767-7085-9F5A95CA2CFE}"/>
              </a:ext>
            </a:extLst>
          </p:cNvPr>
          <p:cNvSpPr txBox="1"/>
          <p:nvPr/>
        </p:nvSpPr>
        <p:spPr>
          <a:xfrm>
            <a:off x="13010014" y="7712222"/>
            <a:ext cx="4376164" cy="46166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2400" dirty="0">
                <a:solidFill>
                  <a:schemeClr val="bg1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能力目标</a:t>
            </a:r>
            <a:endParaRPr lang="en-US" altLang="zh-CN" sz="2400" dirty="0">
              <a:solidFill>
                <a:schemeClr val="bg1"/>
              </a:solidFill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</p:txBody>
      </p:sp>
      <p:sp>
        <p:nvSpPr>
          <p:cNvPr id="5" name="Rounded Rectangle 2">
            <a:extLst>
              <a:ext uri="{FF2B5EF4-FFF2-40B4-BE49-F238E27FC236}">
                <a16:creationId xmlns:a16="http://schemas.microsoft.com/office/drawing/2014/main" id="{11F86853-E6B9-A0FE-7D08-4A19C8D7A4B4}"/>
              </a:ext>
            </a:extLst>
          </p:cNvPr>
          <p:cNvSpPr/>
          <p:nvPr/>
        </p:nvSpPr>
        <p:spPr>
          <a:xfrm>
            <a:off x="12649201" y="2479149"/>
            <a:ext cx="5014562" cy="487680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15875"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marL="342900" lvl="0" indent="-342900" eaLnBrk="0" fontAlgn="base" hangingPunct="0">
              <a:lnSpc>
                <a:spcPct val="2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ü"/>
            </a:pPr>
            <a:r>
              <a:rPr lang="zh-CN" altLang="zh-CN" dirty="0">
                <a:solidFill>
                  <a:schemeClr val="tx1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机械臂控制</a:t>
            </a:r>
          </a:p>
          <a:p>
            <a:pPr marL="342900" lvl="0" indent="-342900" eaLnBrk="0" fontAlgn="base" hangingPunct="0">
              <a:lnSpc>
                <a:spcPct val="2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ü"/>
            </a:pPr>
            <a:r>
              <a:rPr lang="zh-CN" altLang="zh-CN" dirty="0">
                <a:solidFill>
                  <a:schemeClr val="tx1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机械爪抓取</a:t>
            </a:r>
          </a:p>
          <a:p>
            <a:pPr marL="342900" lvl="0" indent="-342900" eaLnBrk="0" fontAlgn="base" hangingPunct="0">
              <a:lnSpc>
                <a:spcPct val="2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ü"/>
            </a:pPr>
            <a:r>
              <a:rPr lang="zh-CN" altLang="zh-CN" dirty="0">
                <a:solidFill>
                  <a:schemeClr val="tx1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组合动作程序</a:t>
            </a:r>
          </a:p>
          <a:p>
            <a:pPr marL="342900" lvl="0" indent="-342900" eaLnBrk="0" fontAlgn="base" hangingPunct="0">
              <a:lnSpc>
                <a:spcPct val="2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ü"/>
            </a:pPr>
            <a:r>
              <a:rPr lang="zh-CN" altLang="zh-CN" dirty="0">
                <a:solidFill>
                  <a:schemeClr val="tx1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遥控器与 Python 的结合</a:t>
            </a:r>
          </a:p>
        </p:txBody>
      </p:sp>
      <p:pic>
        <p:nvPicPr>
          <p:cNvPr id="8" name="图片 7">
            <a:extLst>
              <a:ext uri="{FF2B5EF4-FFF2-40B4-BE49-F238E27FC236}">
                <a16:creationId xmlns:a16="http://schemas.microsoft.com/office/drawing/2014/main" id="{9075FAB7-C4E4-4DAD-72E4-E9F35F2127B5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2418"/>
          <a:stretch>
            <a:fillRect/>
          </a:stretch>
        </p:blipFill>
        <p:spPr>
          <a:xfrm>
            <a:off x="1905000" y="4973616"/>
            <a:ext cx="9028571" cy="43772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632165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6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 tmFilter="0, 0; .2, .5; .8, .5; 1, 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" autoRev="1" fill="hold"/>
                                        <p:tgtEl>
                                          <p:spTgt spid="3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26" presetClass="emph" presetSubtype="0" repeatCount="indefinite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3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26" presetClass="emph" presetSubtype="0" repeatCount="indefinite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 tmFilter="0, 0; .2, .5; .8, .5; 1, 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250" autoRev="1" fill="hold"/>
                                        <p:tgtEl>
                                          <p:spTgt spid="4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  <p:bldP spid="37" grpId="0" animBg="1"/>
      <p:bldP spid="39" grpId="0" animBg="1"/>
      <p:bldP spid="40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组合 10">
            <a:extLst>
              <a:ext uri="{FF2B5EF4-FFF2-40B4-BE49-F238E27FC236}">
                <a16:creationId xmlns:a16="http://schemas.microsoft.com/office/drawing/2014/main" id="{A1BB3324-5011-C44A-8A75-8A750D30855E}"/>
              </a:ext>
            </a:extLst>
          </p:cNvPr>
          <p:cNvGrpSpPr/>
          <p:nvPr/>
        </p:nvGrpSpPr>
        <p:grpSpPr>
          <a:xfrm>
            <a:off x="381000" y="7194585"/>
            <a:ext cx="8901257" cy="2047887"/>
            <a:chOff x="3963096" y="7877500"/>
            <a:chExt cx="8901257" cy="1694529"/>
          </a:xfrm>
        </p:grpSpPr>
        <p:sp>
          <p:nvSpPr>
            <p:cNvPr id="3" name="矩形 2">
              <a:extLst>
                <a:ext uri="{FF2B5EF4-FFF2-40B4-BE49-F238E27FC236}">
                  <a16:creationId xmlns:a16="http://schemas.microsoft.com/office/drawing/2014/main" id="{8D969C69-B8F2-8659-48ED-3383971ECE8F}"/>
                </a:ext>
              </a:extLst>
            </p:cNvPr>
            <p:cNvSpPr/>
            <p:nvPr/>
          </p:nvSpPr>
          <p:spPr>
            <a:xfrm>
              <a:off x="3963096" y="8392962"/>
              <a:ext cx="8889406" cy="1179067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梯形 3">
              <a:extLst>
                <a:ext uri="{FF2B5EF4-FFF2-40B4-BE49-F238E27FC236}">
                  <a16:creationId xmlns:a16="http://schemas.microsoft.com/office/drawing/2014/main" id="{DF73509D-34C3-7116-EFD6-ABE9F9FC7754}"/>
                </a:ext>
              </a:extLst>
            </p:cNvPr>
            <p:cNvSpPr/>
            <p:nvPr/>
          </p:nvSpPr>
          <p:spPr>
            <a:xfrm>
              <a:off x="3974947" y="7877500"/>
              <a:ext cx="8889406" cy="519967"/>
            </a:xfrm>
            <a:prstGeom prst="trapezoid">
              <a:avLst>
                <a:gd name="adj" fmla="val 109422"/>
              </a:avLst>
            </a:prstGeom>
            <a:solidFill>
              <a:schemeClr val="accent1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0" name="组合 9">
            <a:extLst>
              <a:ext uri="{FF2B5EF4-FFF2-40B4-BE49-F238E27FC236}">
                <a16:creationId xmlns:a16="http://schemas.microsoft.com/office/drawing/2014/main" id="{4844B5BB-0D47-59CC-0239-28434FF902B7}"/>
              </a:ext>
            </a:extLst>
          </p:cNvPr>
          <p:cNvGrpSpPr/>
          <p:nvPr/>
        </p:nvGrpSpPr>
        <p:grpSpPr>
          <a:xfrm>
            <a:off x="1066800" y="5422200"/>
            <a:ext cx="7543800" cy="1772385"/>
            <a:chOff x="4116650" y="6190206"/>
            <a:chExt cx="8901257" cy="1694529"/>
          </a:xfrm>
        </p:grpSpPr>
        <p:sp>
          <p:nvSpPr>
            <p:cNvPr id="5" name="矩形 4">
              <a:extLst>
                <a:ext uri="{FF2B5EF4-FFF2-40B4-BE49-F238E27FC236}">
                  <a16:creationId xmlns:a16="http://schemas.microsoft.com/office/drawing/2014/main" id="{88599E3B-E2C2-B41F-4443-06226B2B806A}"/>
                </a:ext>
              </a:extLst>
            </p:cNvPr>
            <p:cNvSpPr/>
            <p:nvPr/>
          </p:nvSpPr>
          <p:spPr>
            <a:xfrm>
              <a:off x="4116650" y="6705668"/>
              <a:ext cx="8889406" cy="1179067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梯形 5">
              <a:extLst>
                <a:ext uri="{FF2B5EF4-FFF2-40B4-BE49-F238E27FC236}">
                  <a16:creationId xmlns:a16="http://schemas.microsoft.com/office/drawing/2014/main" id="{02176787-6B97-1F09-557E-EFC37CA165D3}"/>
                </a:ext>
              </a:extLst>
            </p:cNvPr>
            <p:cNvSpPr/>
            <p:nvPr/>
          </p:nvSpPr>
          <p:spPr>
            <a:xfrm>
              <a:off x="4128501" y="6190206"/>
              <a:ext cx="8889406" cy="519967"/>
            </a:xfrm>
            <a:prstGeom prst="trapezoid">
              <a:avLst>
                <a:gd name="adj" fmla="val 109422"/>
              </a:avLst>
            </a:prstGeom>
            <a:solidFill>
              <a:schemeClr val="accent1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3" name="组合 12">
            <a:extLst>
              <a:ext uri="{FF2B5EF4-FFF2-40B4-BE49-F238E27FC236}">
                <a16:creationId xmlns:a16="http://schemas.microsoft.com/office/drawing/2014/main" id="{2170F9A7-C57D-C1A4-FA79-39440664C9BE}"/>
              </a:ext>
            </a:extLst>
          </p:cNvPr>
          <p:cNvGrpSpPr/>
          <p:nvPr/>
        </p:nvGrpSpPr>
        <p:grpSpPr>
          <a:xfrm>
            <a:off x="1646178" y="3132007"/>
            <a:ext cx="6378385" cy="2298550"/>
            <a:chOff x="4116650" y="5738659"/>
            <a:chExt cx="8901257" cy="2150984"/>
          </a:xfrm>
        </p:grpSpPr>
        <p:sp>
          <p:nvSpPr>
            <p:cNvPr id="14" name="矩形 13">
              <a:extLst>
                <a:ext uri="{FF2B5EF4-FFF2-40B4-BE49-F238E27FC236}">
                  <a16:creationId xmlns:a16="http://schemas.microsoft.com/office/drawing/2014/main" id="{6029C4EE-E652-F1E6-D36D-C1371809BDAA}"/>
                </a:ext>
              </a:extLst>
            </p:cNvPr>
            <p:cNvSpPr/>
            <p:nvPr/>
          </p:nvSpPr>
          <p:spPr>
            <a:xfrm>
              <a:off x="4116650" y="6705667"/>
              <a:ext cx="8889407" cy="1183976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梯形 14">
              <a:extLst>
                <a:ext uri="{FF2B5EF4-FFF2-40B4-BE49-F238E27FC236}">
                  <a16:creationId xmlns:a16="http://schemas.microsoft.com/office/drawing/2014/main" id="{F0A86596-B474-C0F2-569F-4AE80D66C8E4}"/>
                </a:ext>
              </a:extLst>
            </p:cNvPr>
            <p:cNvSpPr/>
            <p:nvPr/>
          </p:nvSpPr>
          <p:spPr>
            <a:xfrm>
              <a:off x="4128502" y="5738659"/>
              <a:ext cx="8889405" cy="971514"/>
            </a:xfrm>
            <a:prstGeom prst="trapezoid">
              <a:avLst>
                <a:gd name="adj" fmla="val 109422"/>
              </a:avLst>
            </a:prstGeom>
            <a:solidFill>
              <a:schemeClr val="accent1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</p:grpSp>
      <p:grpSp>
        <p:nvGrpSpPr>
          <p:cNvPr id="71" name="组合 70">
            <a:extLst>
              <a:ext uri="{FF2B5EF4-FFF2-40B4-BE49-F238E27FC236}">
                <a16:creationId xmlns:a16="http://schemas.microsoft.com/office/drawing/2014/main" id="{713F25C0-6EBD-DA5F-E8AD-19E7E1F6BE08}"/>
              </a:ext>
            </a:extLst>
          </p:cNvPr>
          <p:cNvGrpSpPr/>
          <p:nvPr/>
        </p:nvGrpSpPr>
        <p:grpSpPr>
          <a:xfrm>
            <a:off x="706657" y="7980187"/>
            <a:ext cx="1141929" cy="1105079"/>
            <a:chOff x="12085345" y="6060182"/>
            <a:chExt cx="1141929" cy="914400"/>
          </a:xfrm>
        </p:grpSpPr>
        <p:pic>
          <p:nvPicPr>
            <p:cNvPr id="68" name="图形 67" descr="困惑的人 纯色填充">
              <a:extLst>
                <a:ext uri="{FF2B5EF4-FFF2-40B4-BE49-F238E27FC236}">
                  <a16:creationId xmlns:a16="http://schemas.microsoft.com/office/drawing/2014/main" id="{34613378-B29D-4480-276D-531100A6748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12312874" y="6060182"/>
              <a:ext cx="914400" cy="914400"/>
            </a:xfrm>
            <a:prstGeom prst="rect">
              <a:avLst/>
            </a:prstGeom>
          </p:spPr>
        </p:pic>
        <p:pic>
          <p:nvPicPr>
            <p:cNvPr id="70" name="图形 69" descr="机器人 纯色填充">
              <a:extLst>
                <a:ext uri="{FF2B5EF4-FFF2-40B4-BE49-F238E27FC236}">
                  <a16:creationId xmlns:a16="http://schemas.microsoft.com/office/drawing/2014/main" id="{8B91F0E6-63C3-C02C-7F4F-9C6D69E743F0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12085345" y="6462811"/>
              <a:ext cx="451247" cy="451247"/>
            </a:xfrm>
            <a:prstGeom prst="rect">
              <a:avLst/>
            </a:prstGeom>
          </p:spPr>
        </p:pic>
      </p:grpSp>
      <p:grpSp>
        <p:nvGrpSpPr>
          <p:cNvPr id="8" name="组合 7">
            <a:extLst>
              <a:ext uri="{FF2B5EF4-FFF2-40B4-BE49-F238E27FC236}">
                <a16:creationId xmlns:a16="http://schemas.microsoft.com/office/drawing/2014/main" id="{F0EB5BFD-1D42-75BA-10AB-ABC38CE511E6}"/>
              </a:ext>
            </a:extLst>
          </p:cNvPr>
          <p:cNvGrpSpPr/>
          <p:nvPr/>
        </p:nvGrpSpPr>
        <p:grpSpPr>
          <a:xfrm>
            <a:off x="2197072" y="7759629"/>
            <a:ext cx="1407758" cy="1599853"/>
            <a:chOff x="5153711" y="7783120"/>
            <a:chExt cx="1407758" cy="1323802"/>
          </a:xfrm>
        </p:grpSpPr>
        <p:sp>
          <p:nvSpPr>
            <p:cNvPr id="76" name="文本框 75">
              <a:extLst>
                <a:ext uri="{FF2B5EF4-FFF2-40B4-BE49-F238E27FC236}">
                  <a16:creationId xmlns:a16="http://schemas.microsoft.com/office/drawing/2014/main" id="{6C7E3DB8-2B54-274A-3E20-E2E6E519FD30}"/>
                </a:ext>
              </a:extLst>
            </p:cNvPr>
            <p:cNvSpPr txBox="1"/>
            <p:nvPr/>
          </p:nvSpPr>
          <p:spPr>
            <a:xfrm>
              <a:off x="5314655" y="7783120"/>
              <a:ext cx="1018227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5400" dirty="0">
                  <a:solidFill>
                    <a:schemeClr val="bg1"/>
                  </a:solidFill>
                  <a:latin typeface="阿里巴巴普惠体 Medium" panose="00020600040101010101" pitchFamily="18" charset="-122"/>
                  <a:ea typeface="阿里巴巴普惠体 Medium" panose="00020600040101010101" pitchFamily="18" charset="-122"/>
                  <a:cs typeface="阿里巴巴普惠体 Medium" panose="00020600040101010101" pitchFamily="18" charset="-122"/>
                </a:rPr>
                <a:t>01</a:t>
              </a:r>
              <a:endParaRPr lang="zh-CN" altLang="en-US" sz="5400" dirty="0">
                <a:solidFill>
                  <a:schemeClr val="bg1"/>
                </a:solidFill>
                <a:latin typeface="阿里巴巴普惠体 Medium" panose="00020600040101010101" pitchFamily="18" charset="-122"/>
                <a:ea typeface="阿里巴巴普惠体 Medium" panose="00020600040101010101" pitchFamily="18" charset="-122"/>
                <a:cs typeface="阿里巴巴普惠体 Medium" panose="00020600040101010101" pitchFamily="18" charset="-122"/>
              </a:endParaRPr>
            </a:p>
          </p:txBody>
        </p:sp>
        <p:sp>
          <p:nvSpPr>
            <p:cNvPr id="77" name="文本框 76">
              <a:extLst>
                <a:ext uri="{FF2B5EF4-FFF2-40B4-BE49-F238E27FC236}">
                  <a16:creationId xmlns:a16="http://schemas.microsoft.com/office/drawing/2014/main" id="{2EC10993-685F-ACD4-D69A-2410CE4350A8}"/>
                </a:ext>
              </a:extLst>
            </p:cNvPr>
            <p:cNvSpPr txBox="1"/>
            <p:nvPr/>
          </p:nvSpPr>
          <p:spPr>
            <a:xfrm>
              <a:off x="5153711" y="8399036"/>
              <a:ext cx="1407758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4000" dirty="0">
                  <a:solidFill>
                    <a:schemeClr val="bg1"/>
                  </a:solidFill>
                  <a:latin typeface="阿里巴巴普惠体 Medium" panose="00020600040101010101" pitchFamily="18" charset="-122"/>
                  <a:ea typeface="阿里巴巴普惠体 Medium" panose="00020600040101010101" pitchFamily="18" charset="-122"/>
                  <a:cs typeface="阿里巴巴普惠体 Medium" panose="00020600040101010101" pitchFamily="18" charset="-122"/>
                </a:rPr>
                <a:t>STEP</a:t>
              </a:r>
              <a:endParaRPr lang="zh-CN" altLang="en-US" sz="4000" dirty="0">
                <a:solidFill>
                  <a:schemeClr val="bg1"/>
                </a:solidFill>
                <a:latin typeface="阿里巴巴普惠体 Medium" panose="00020600040101010101" pitchFamily="18" charset="-122"/>
                <a:ea typeface="阿里巴巴普惠体 Medium" panose="00020600040101010101" pitchFamily="18" charset="-122"/>
                <a:cs typeface="阿里巴巴普惠体 Medium" panose="00020600040101010101" pitchFamily="18" charset="-122"/>
              </a:endParaRPr>
            </a:p>
          </p:txBody>
        </p:sp>
      </p:grpSp>
      <p:sp>
        <p:nvSpPr>
          <p:cNvPr id="7" name="文本框 6">
            <a:extLst>
              <a:ext uri="{FF2B5EF4-FFF2-40B4-BE49-F238E27FC236}">
                <a16:creationId xmlns:a16="http://schemas.microsoft.com/office/drawing/2014/main" id="{3258F746-4F92-7F61-1924-9C5B043757FD}"/>
              </a:ext>
            </a:extLst>
          </p:cNvPr>
          <p:cNvSpPr txBox="1"/>
          <p:nvPr/>
        </p:nvSpPr>
        <p:spPr>
          <a:xfrm>
            <a:off x="3813751" y="8120547"/>
            <a:ext cx="2056250" cy="55793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2400" b="1" dirty="0">
                <a:solidFill>
                  <a:schemeClr val="bg1"/>
                </a:solidFill>
                <a:latin typeface="阿里巴巴普惠体 Medium" panose="00020600040101010101" pitchFamily="18" charset="-122"/>
                <a:ea typeface="阿里巴巴普惠体 Medium" panose="00020600040101010101" pitchFamily="18" charset="-122"/>
                <a:cs typeface="阿里巴巴普惠体 Medium" panose="00020600040101010101" pitchFamily="18" charset="-122"/>
              </a:rPr>
              <a:t>基础控制能力</a:t>
            </a: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9D3D4F13-B6C9-D419-CD34-696A48361660}"/>
              </a:ext>
            </a:extLst>
          </p:cNvPr>
          <p:cNvSpPr txBox="1"/>
          <p:nvPr/>
        </p:nvSpPr>
        <p:spPr>
          <a:xfrm>
            <a:off x="3818157" y="8669277"/>
            <a:ext cx="4235455" cy="4463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chemeClr val="bg1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能用 </a:t>
            </a:r>
            <a:r>
              <a:rPr lang="en-US" altLang="zh-CN" dirty="0">
                <a:solidFill>
                  <a:schemeClr val="bg1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Python </a:t>
            </a:r>
            <a:r>
              <a:rPr lang="zh-CN" altLang="en-US" dirty="0">
                <a:solidFill>
                  <a:schemeClr val="bg1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控制机器人动作与显示输出</a:t>
            </a:r>
          </a:p>
        </p:txBody>
      </p:sp>
      <p:pic>
        <p:nvPicPr>
          <p:cNvPr id="16" name="图形 15" descr="奖杯 纯色填充">
            <a:extLst>
              <a:ext uri="{FF2B5EF4-FFF2-40B4-BE49-F238E27FC236}">
                <a16:creationId xmlns:a16="http://schemas.microsoft.com/office/drawing/2014/main" id="{F23093A2-C7CC-849E-0B43-9AF68060246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3893145" y="1485900"/>
            <a:ext cx="1925366" cy="2326860"/>
          </a:xfrm>
          <a:prstGeom prst="rect">
            <a:avLst/>
          </a:prstGeom>
        </p:spPr>
      </p:pic>
      <p:grpSp>
        <p:nvGrpSpPr>
          <p:cNvPr id="20" name="组合 19">
            <a:extLst>
              <a:ext uri="{FF2B5EF4-FFF2-40B4-BE49-F238E27FC236}">
                <a16:creationId xmlns:a16="http://schemas.microsoft.com/office/drawing/2014/main" id="{E8BC0CCE-0F37-B601-7CE1-985002FC7CF8}"/>
              </a:ext>
            </a:extLst>
          </p:cNvPr>
          <p:cNvGrpSpPr/>
          <p:nvPr/>
        </p:nvGrpSpPr>
        <p:grpSpPr>
          <a:xfrm>
            <a:off x="2198510" y="5798581"/>
            <a:ext cx="1407758" cy="1599853"/>
            <a:chOff x="8547145" y="5489762"/>
            <a:chExt cx="1407758" cy="1323802"/>
          </a:xfrm>
        </p:grpSpPr>
        <p:sp>
          <p:nvSpPr>
            <p:cNvPr id="123" name="文本框 122">
              <a:extLst>
                <a:ext uri="{FF2B5EF4-FFF2-40B4-BE49-F238E27FC236}">
                  <a16:creationId xmlns:a16="http://schemas.microsoft.com/office/drawing/2014/main" id="{FD593323-04BF-2B28-4293-C36095379223}"/>
                </a:ext>
              </a:extLst>
            </p:cNvPr>
            <p:cNvSpPr txBox="1"/>
            <p:nvPr/>
          </p:nvSpPr>
          <p:spPr>
            <a:xfrm flipH="1">
              <a:off x="8708089" y="5489762"/>
              <a:ext cx="1018227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5400" dirty="0">
                  <a:solidFill>
                    <a:schemeClr val="bg1"/>
                  </a:solidFill>
                  <a:latin typeface="阿里巴巴普惠体 Medium" panose="00020600040101010101" pitchFamily="18" charset="-122"/>
                  <a:ea typeface="阿里巴巴普惠体 Medium" panose="00020600040101010101" pitchFamily="18" charset="-122"/>
                  <a:cs typeface="阿里巴巴普惠体 Medium" panose="00020600040101010101" pitchFamily="18" charset="-122"/>
                </a:rPr>
                <a:t>02</a:t>
              </a:r>
              <a:endParaRPr lang="zh-CN" altLang="en-US" sz="5400" dirty="0">
                <a:solidFill>
                  <a:schemeClr val="bg1"/>
                </a:solidFill>
                <a:latin typeface="阿里巴巴普惠体 Medium" panose="00020600040101010101" pitchFamily="18" charset="-122"/>
                <a:ea typeface="阿里巴巴普惠体 Medium" panose="00020600040101010101" pitchFamily="18" charset="-122"/>
                <a:cs typeface="阿里巴巴普惠体 Medium" panose="00020600040101010101" pitchFamily="18" charset="-122"/>
              </a:endParaRPr>
            </a:p>
          </p:txBody>
        </p:sp>
        <p:sp>
          <p:nvSpPr>
            <p:cNvPr id="124" name="文本框 123">
              <a:extLst>
                <a:ext uri="{FF2B5EF4-FFF2-40B4-BE49-F238E27FC236}">
                  <a16:creationId xmlns:a16="http://schemas.microsoft.com/office/drawing/2014/main" id="{40C37BE8-6CE7-0680-07C5-4BF176E4A9BC}"/>
                </a:ext>
              </a:extLst>
            </p:cNvPr>
            <p:cNvSpPr txBox="1"/>
            <p:nvPr/>
          </p:nvSpPr>
          <p:spPr>
            <a:xfrm flipH="1">
              <a:off x="8547145" y="6105678"/>
              <a:ext cx="1407758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4000" dirty="0">
                  <a:solidFill>
                    <a:schemeClr val="bg1"/>
                  </a:solidFill>
                  <a:latin typeface="阿里巴巴普惠体 Medium" panose="00020600040101010101" pitchFamily="18" charset="-122"/>
                  <a:ea typeface="阿里巴巴普惠体 Medium" panose="00020600040101010101" pitchFamily="18" charset="-122"/>
                  <a:cs typeface="阿里巴巴普惠体 Medium" panose="00020600040101010101" pitchFamily="18" charset="-122"/>
                </a:rPr>
                <a:t>STEP</a:t>
              </a:r>
              <a:endParaRPr lang="zh-CN" altLang="en-US" sz="4000" dirty="0">
                <a:solidFill>
                  <a:schemeClr val="bg1"/>
                </a:solidFill>
                <a:latin typeface="阿里巴巴普惠体 Medium" panose="00020600040101010101" pitchFamily="18" charset="-122"/>
                <a:ea typeface="阿里巴巴普惠体 Medium" panose="00020600040101010101" pitchFamily="18" charset="-122"/>
                <a:cs typeface="阿里巴巴普惠体 Medium" panose="00020600040101010101" pitchFamily="18" charset="-122"/>
              </a:endParaRPr>
            </a:p>
          </p:txBody>
        </p:sp>
      </p:grpSp>
      <p:pic>
        <p:nvPicPr>
          <p:cNvPr id="216" name="图片 215">
            <a:extLst>
              <a:ext uri="{FF2B5EF4-FFF2-40B4-BE49-F238E27FC236}">
                <a16:creationId xmlns:a16="http://schemas.microsoft.com/office/drawing/2014/main" id="{FB0AC241-B3D7-16F8-061C-DF3C89B1A4C4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42562" y="6099614"/>
            <a:ext cx="1155367" cy="1012080"/>
          </a:xfrm>
          <a:prstGeom prst="rect">
            <a:avLst/>
          </a:prstGeom>
        </p:spPr>
      </p:pic>
      <p:sp>
        <p:nvSpPr>
          <p:cNvPr id="126" name="文本框 125">
            <a:extLst>
              <a:ext uri="{FF2B5EF4-FFF2-40B4-BE49-F238E27FC236}">
                <a16:creationId xmlns:a16="http://schemas.microsoft.com/office/drawing/2014/main" id="{1593BA0D-A5A9-D967-4A1E-CC3977A8F39F}"/>
              </a:ext>
            </a:extLst>
          </p:cNvPr>
          <p:cNvSpPr txBox="1"/>
          <p:nvPr/>
        </p:nvSpPr>
        <p:spPr>
          <a:xfrm flipH="1">
            <a:off x="3813751" y="6150627"/>
            <a:ext cx="2002471" cy="55793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  <a:latin typeface="阿里巴巴普惠体 Medium" panose="00020600040101010101" pitchFamily="18" charset="-122"/>
                <a:ea typeface="阿里巴巴普惠体 Medium" panose="00020600040101010101" pitchFamily="18" charset="-122"/>
                <a:cs typeface="阿里巴巴普惠体 Medium" panose="00020600040101010101" pitchFamily="18" charset="-122"/>
              </a:rPr>
              <a:t>智能行为构建</a:t>
            </a:r>
          </a:p>
        </p:txBody>
      </p:sp>
      <p:sp>
        <p:nvSpPr>
          <p:cNvPr id="127" name="文本框 126">
            <a:extLst>
              <a:ext uri="{FF2B5EF4-FFF2-40B4-BE49-F238E27FC236}">
                <a16:creationId xmlns:a16="http://schemas.microsoft.com/office/drawing/2014/main" id="{3A8FDF65-7509-96A9-6199-A467AE6B8E8E}"/>
              </a:ext>
            </a:extLst>
          </p:cNvPr>
          <p:cNvSpPr txBox="1"/>
          <p:nvPr/>
        </p:nvSpPr>
        <p:spPr>
          <a:xfrm flipH="1">
            <a:off x="3845957" y="6647919"/>
            <a:ext cx="5174580" cy="4463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bg1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能使用传感器、条件语句、循环构建智能行为</a:t>
            </a:r>
          </a:p>
        </p:txBody>
      </p:sp>
      <p:sp>
        <p:nvSpPr>
          <p:cNvPr id="213" name="文本框 212">
            <a:extLst>
              <a:ext uri="{FF2B5EF4-FFF2-40B4-BE49-F238E27FC236}">
                <a16:creationId xmlns:a16="http://schemas.microsoft.com/office/drawing/2014/main" id="{A985DB78-53D3-4134-BEED-9E0C32C9CD69}"/>
              </a:ext>
            </a:extLst>
          </p:cNvPr>
          <p:cNvSpPr txBox="1"/>
          <p:nvPr/>
        </p:nvSpPr>
        <p:spPr>
          <a:xfrm>
            <a:off x="3641749" y="4382281"/>
            <a:ext cx="2002471" cy="55793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  <a:latin typeface="阿里巴巴普惠体 Medium" panose="00020600040101010101" pitchFamily="18" charset="-122"/>
                <a:ea typeface="阿里巴巴普惠体 Medium" panose="00020600040101010101" pitchFamily="18" charset="-122"/>
                <a:cs typeface="阿里巴巴普惠体 Medium" panose="00020600040101010101" pitchFamily="18" charset="-122"/>
              </a:rPr>
              <a:t>综合项目能力</a:t>
            </a:r>
          </a:p>
        </p:txBody>
      </p:sp>
      <p:sp>
        <p:nvSpPr>
          <p:cNvPr id="214" name="文本框 213">
            <a:extLst>
              <a:ext uri="{FF2B5EF4-FFF2-40B4-BE49-F238E27FC236}">
                <a16:creationId xmlns:a16="http://schemas.microsoft.com/office/drawing/2014/main" id="{188C2C8D-5D61-FEB3-4FC0-61300429E4D1}"/>
              </a:ext>
            </a:extLst>
          </p:cNvPr>
          <p:cNvSpPr txBox="1"/>
          <p:nvPr/>
        </p:nvSpPr>
        <p:spPr>
          <a:xfrm>
            <a:off x="3631685" y="4931204"/>
            <a:ext cx="4108817" cy="4463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chemeClr val="bg1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能独立完成场景任务与自主机器人系统</a:t>
            </a:r>
          </a:p>
        </p:txBody>
      </p:sp>
      <p:grpSp>
        <p:nvGrpSpPr>
          <p:cNvPr id="17" name="组合 16">
            <a:extLst>
              <a:ext uri="{FF2B5EF4-FFF2-40B4-BE49-F238E27FC236}">
                <a16:creationId xmlns:a16="http://schemas.microsoft.com/office/drawing/2014/main" id="{7C155D4C-2AED-DCD7-6D50-73C441FE096E}"/>
              </a:ext>
            </a:extLst>
          </p:cNvPr>
          <p:cNvGrpSpPr/>
          <p:nvPr/>
        </p:nvGrpSpPr>
        <p:grpSpPr>
          <a:xfrm>
            <a:off x="2197072" y="4051215"/>
            <a:ext cx="1407758" cy="1599853"/>
            <a:chOff x="8573204" y="3511516"/>
            <a:chExt cx="1407758" cy="1323802"/>
          </a:xfrm>
        </p:grpSpPr>
        <p:sp>
          <p:nvSpPr>
            <p:cNvPr id="19" name="文本框 18">
              <a:extLst>
                <a:ext uri="{FF2B5EF4-FFF2-40B4-BE49-F238E27FC236}">
                  <a16:creationId xmlns:a16="http://schemas.microsoft.com/office/drawing/2014/main" id="{67CDE821-C996-1EE1-C749-A4C6AF8583ED}"/>
                </a:ext>
              </a:extLst>
            </p:cNvPr>
            <p:cNvSpPr txBox="1"/>
            <p:nvPr/>
          </p:nvSpPr>
          <p:spPr>
            <a:xfrm>
              <a:off x="8734148" y="3511516"/>
              <a:ext cx="1018227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5400" dirty="0">
                  <a:solidFill>
                    <a:schemeClr val="bg1"/>
                  </a:solidFill>
                  <a:latin typeface="阿里巴巴普惠体 Medium" panose="00020600040101010101" pitchFamily="18" charset="-122"/>
                  <a:ea typeface="阿里巴巴普惠体 Medium" panose="00020600040101010101" pitchFamily="18" charset="-122"/>
                  <a:cs typeface="阿里巴巴普惠体 Medium" panose="00020600040101010101" pitchFamily="18" charset="-122"/>
                </a:rPr>
                <a:t>03</a:t>
              </a:r>
              <a:endParaRPr lang="zh-CN" altLang="en-US" sz="5400" dirty="0">
                <a:solidFill>
                  <a:schemeClr val="bg1"/>
                </a:solidFill>
                <a:latin typeface="阿里巴巴普惠体 Medium" panose="00020600040101010101" pitchFamily="18" charset="-122"/>
                <a:ea typeface="阿里巴巴普惠体 Medium" panose="00020600040101010101" pitchFamily="18" charset="-122"/>
                <a:cs typeface="阿里巴巴普惠体 Medium" panose="00020600040101010101" pitchFamily="18" charset="-122"/>
              </a:endParaRPr>
            </a:p>
          </p:txBody>
        </p:sp>
        <p:sp>
          <p:nvSpPr>
            <p:cNvPr id="21" name="文本框 20">
              <a:extLst>
                <a:ext uri="{FF2B5EF4-FFF2-40B4-BE49-F238E27FC236}">
                  <a16:creationId xmlns:a16="http://schemas.microsoft.com/office/drawing/2014/main" id="{ACA27177-8F05-5710-925A-5E6A8E1FC9F2}"/>
                </a:ext>
              </a:extLst>
            </p:cNvPr>
            <p:cNvSpPr txBox="1"/>
            <p:nvPr/>
          </p:nvSpPr>
          <p:spPr>
            <a:xfrm>
              <a:off x="8573204" y="4127432"/>
              <a:ext cx="1407758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4000" dirty="0">
                  <a:solidFill>
                    <a:schemeClr val="bg1"/>
                  </a:solidFill>
                  <a:latin typeface="阿里巴巴普惠体 Medium" panose="00020600040101010101" pitchFamily="18" charset="-122"/>
                  <a:ea typeface="阿里巴巴普惠体 Medium" panose="00020600040101010101" pitchFamily="18" charset="-122"/>
                  <a:cs typeface="阿里巴巴普惠体 Medium" panose="00020600040101010101" pitchFamily="18" charset="-122"/>
                </a:rPr>
                <a:t>STEP</a:t>
              </a:r>
              <a:endParaRPr lang="zh-CN" altLang="en-US" sz="4000" dirty="0">
                <a:solidFill>
                  <a:schemeClr val="bg1"/>
                </a:solidFill>
                <a:latin typeface="阿里巴巴普惠体 Medium" panose="00020600040101010101" pitchFamily="18" charset="-122"/>
                <a:ea typeface="阿里巴巴普惠体 Medium" panose="00020600040101010101" pitchFamily="18" charset="-122"/>
                <a:cs typeface="阿里巴巴普惠体 Medium" panose="00020600040101010101" pitchFamily="18" charset="-122"/>
              </a:endParaRPr>
            </a:p>
          </p:txBody>
        </p:sp>
      </p:grpSp>
      <p:grpSp>
        <p:nvGrpSpPr>
          <p:cNvPr id="22" name="组合 21">
            <a:extLst>
              <a:ext uri="{FF2B5EF4-FFF2-40B4-BE49-F238E27FC236}">
                <a16:creationId xmlns:a16="http://schemas.microsoft.com/office/drawing/2014/main" id="{6C322EAB-08E2-1F7A-5613-518FB33C6FD0}"/>
              </a:ext>
            </a:extLst>
          </p:cNvPr>
          <p:cNvGrpSpPr/>
          <p:nvPr/>
        </p:nvGrpSpPr>
        <p:grpSpPr>
          <a:xfrm rot="16200000">
            <a:off x="1713331" y="4471779"/>
            <a:ext cx="605075" cy="591245"/>
            <a:chOff x="6659422" y="1052842"/>
            <a:chExt cx="3834505" cy="5045606"/>
          </a:xfrm>
        </p:grpSpPr>
        <p:pic>
          <p:nvPicPr>
            <p:cNvPr id="23" name="图片 22">
              <a:extLst>
                <a:ext uri="{FF2B5EF4-FFF2-40B4-BE49-F238E27FC236}">
                  <a16:creationId xmlns:a16="http://schemas.microsoft.com/office/drawing/2014/main" id="{691F21C7-2F39-3EC0-8696-AA968FA8000C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alphaModFix amt="35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 rot="5400000">
              <a:off x="6053872" y="1658392"/>
              <a:ext cx="5045606" cy="3834505"/>
            </a:xfrm>
            <a:prstGeom prst="rect">
              <a:avLst/>
            </a:prstGeom>
          </p:spPr>
        </p:pic>
        <p:sp>
          <p:nvSpPr>
            <p:cNvPr id="24" name="矩形 23">
              <a:extLst>
                <a:ext uri="{FF2B5EF4-FFF2-40B4-BE49-F238E27FC236}">
                  <a16:creationId xmlns:a16="http://schemas.microsoft.com/office/drawing/2014/main" id="{0E31A47B-FFCD-1099-0D01-F1E9CC3DA0C0}"/>
                </a:ext>
              </a:extLst>
            </p:cNvPr>
            <p:cNvSpPr/>
            <p:nvPr/>
          </p:nvSpPr>
          <p:spPr>
            <a:xfrm>
              <a:off x="9482146" y="1493000"/>
              <a:ext cx="569618" cy="563893"/>
            </a:xfrm>
            <a:prstGeom prst="rect">
              <a:avLst/>
            </a:prstGeom>
            <a:solidFill>
              <a:srgbClr val="FF000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endParaRPr>
            </a:p>
          </p:txBody>
        </p:sp>
        <p:sp>
          <p:nvSpPr>
            <p:cNvPr id="25" name="矩形 24">
              <a:extLst>
                <a:ext uri="{FF2B5EF4-FFF2-40B4-BE49-F238E27FC236}">
                  <a16:creationId xmlns:a16="http://schemas.microsoft.com/office/drawing/2014/main" id="{713C5684-C28E-89CE-1972-94B444488018}"/>
                </a:ext>
              </a:extLst>
            </p:cNvPr>
            <p:cNvSpPr/>
            <p:nvPr/>
          </p:nvSpPr>
          <p:spPr>
            <a:xfrm>
              <a:off x="8297078" y="1480860"/>
              <a:ext cx="586242" cy="588174"/>
            </a:xfrm>
            <a:prstGeom prst="rect">
              <a:avLst/>
            </a:prstGeom>
            <a:solidFill>
              <a:schemeClr val="accent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endParaRPr>
            </a:p>
          </p:txBody>
        </p:sp>
        <p:sp>
          <p:nvSpPr>
            <p:cNvPr id="26" name="矩形 25">
              <a:extLst>
                <a:ext uri="{FF2B5EF4-FFF2-40B4-BE49-F238E27FC236}">
                  <a16:creationId xmlns:a16="http://schemas.microsoft.com/office/drawing/2014/main" id="{62E44DF3-D259-C8F8-ED55-F35F1D95D6B8}"/>
                </a:ext>
              </a:extLst>
            </p:cNvPr>
            <p:cNvSpPr/>
            <p:nvPr/>
          </p:nvSpPr>
          <p:spPr>
            <a:xfrm>
              <a:off x="7086253" y="1493065"/>
              <a:ext cx="586242" cy="563893"/>
            </a:xfrm>
            <a:prstGeom prst="rect">
              <a:avLst/>
            </a:prstGeom>
            <a:solidFill>
              <a:srgbClr val="00B05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endParaRPr>
            </a:p>
          </p:txBody>
        </p:sp>
        <p:sp>
          <p:nvSpPr>
            <p:cNvPr id="27" name="立方体 26">
              <a:extLst>
                <a:ext uri="{FF2B5EF4-FFF2-40B4-BE49-F238E27FC236}">
                  <a16:creationId xmlns:a16="http://schemas.microsoft.com/office/drawing/2014/main" id="{B4239053-3BD7-516D-0E20-4DC18D6026CA}"/>
                </a:ext>
              </a:extLst>
            </p:cNvPr>
            <p:cNvSpPr/>
            <p:nvPr/>
          </p:nvSpPr>
          <p:spPr>
            <a:xfrm>
              <a:off x="6975176" y="4906518"/>
              <a:ext cx="232726" cy="217897"/>
            </a:xfrm>
            <a:prstGeom prst="cube">
              <a:avLst/>
            </a:prstGeom>
            <a:solidFill>
              <a:srgbClr val="00B050"/>
            </a:solidFill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endParaRPr>
            </a:p>
          </p:txBody>
        </p:sp>
        <p:sp>
          <p:nvSpPr>
            <p:cNvPr id="28" name="立方体 27">
              <a:extLst>
                <a:ext uri="{FF2B5EF4-FFF2-40B4-BE49-F238E27FC236}">
                  <a16:creationId xmlns:a16="http://schemas.microsoft.com/office/drawing/2014/main" id="{FFFDA62A-4CC0-4DBC-7876-944797559005}"/>
                </a:ext>
              </a:extLst>
            </p:cNvPr>
            <p:cNvSpPr/>
            <p:nvPr/>
          </p:nvSpPr>
          <p:spPr>
            <a:xfrm>
              <a:off x="7523656" y="4291182"/>
              <a:ext cx="232726" cy="217897"/>
            </a:xfrm>
            <a:prstGeom prst="cube">
              <a:avLst/>
            </a:prstGeom>
            <a:solidFill>
              <a:srgbClr val="00B050"/>
            </a:solidFill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tx1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endParaRPr>
            </a:p>
          </p:txBody>
        </p:sp>
        <p:sp>
          <p:nvSpPr>
            <p:cNvPr id="29" name="立方体 28">
              <a:extLst>
                <a:ext uri="{FF2B5EF4-FFF2-40B4-BE49-F238E27FC236}">
                  <a16:creationId xmlns:a16="http://schemas.microsoft.com/office/drawing/2014/main" id="{F8666066-1C19-5180-B099-37497794518F}"/>
                </a:ext>
              </a:extLst>
            </p:cNvPr>
            <p:cNvSpPr/>
            <p:nvPr/>
          </p:nvSpPr>
          <p:spPr>
            <a:xfrm>
              <a:off x="8783068" y="4276845"/>
              <a:ext cx="232726" cy="217897"/>
            </a:xfrm>
            <a:prstGeom prst="cub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endParaRPr>
            </a:p>
          </p:txBody>
        </p:sp>
        <p:sp>
          <p:nvSpPr>
            <p:cNvPr id="30" name="立方体 29">
              <a:extLst>
                <a:ext uri="{FF2B5EF4-FFF2-40B4-BE49-F238E27FC236}">
                  <a16:creationId xmlns:a16="http://schemas.microsoft.com/office/drawing/2014/main" id="{4939F7CD-694A-41F3-8C9C-48C8592D540E}"/>
                </a:ext>
              </a:extLst>
            </p:cNvPr>
            <p:cNvSpPr/>
            <p:nvPr/>
          </p:nvSpPr>
          <p:spPr>
            <a:xfrm>
              <a:off x="9390166" y="4961272"/>
              <a:ext cx="232726" cy="217897"/>
            </a:xfrm>
            <a:prstGeom prst="cub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endParaRPr>
            </a:p>
          </p:txBody>
        </p:sp>
        <p:sp>
          <p:nvSpPr>
            <p:cNvPr id="31" name="立方体 30">
              <a:extLst>
                <a:ext uri="{FF2B5EF4-FFF2-40B4-BE49-F238E27FC236}">
                  <a16:creationId xmlns:a16="http://schemas.microsoft.com/office/drawing/2014/main" id="{D9903136-CF5C-8DF5-3EC3-D82960E098F0}"/>
                </a:ext>
              </a:extLst>
            </p:cNvPr>
            <p:cNvSpPr/>
            <p:nvPr/>
          </p:nvSpPr>
          <p:spPr>
            <a:xfrm>
              <a:off x="9990366" y="4295696"/>
              <a:ext cx="232726" cy="217897"/>
            </a:xfrm>
            <a:prstGeom prst="cube">
              <a:avLst/>
            </a:prstGeom>
            <a:solidFill>
              <a:srgbClr val="00B050"/>
            </a:solidFill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endParaRPr>
            </a:p>
          </p:txBody>
        </p:sp>
        <p:sp>
          <p:nvSpPr>
            <p:cNvPr id="32" name="立方体 31">
              <a:extLst>
                <a:ext uri="{FF2B5EF4-FFF2-40B4-BE49-F238E27FC236}">
                  <a16:creationId xmlns:a16="http://schemas.microsoft.com/office/drawing/2014/main" id="{B6801E83-A7D9-EBC2-9385-6ACE0EE8DE1A}"/>
                </a:ext>
              </a:extLst>
            </p:cNvPr>
            <p:cNvSpPr/>
            <p:nvPr/>
          </p:nvSpPr>
          <p:spPr>
            <a:xfrm>
              <a:off x="8171211" y="4961272"/>
              <a:ext cx="232726" cy="217897"/>
            </a:xfrm>
            <a:prstGeom prst="cub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endParaRPr>
            </a:p>
          </p:txBody>
        </p:sp>
        <p:sp>
          <p:nvSpPr>
            <p:cNvPr id="33" name="立方体 32">
              <a:extLst>
                <a:ext uri="{FF2B5EF4-FFF2-40B4-BE49-F238E27FC236}">
                  <a16:creationId xmlns:a16="http://schemas.microsoft.com/office/drawing/2014/main" id="{E9D7C825-DC9F-AC23-ABD6-26865F7EDDB5}"/>
                </a:ext>
              </a:extLst>
            </p:cNvPr>
            <p:cNvSpPr/>
            <p:nvPr/>
          </p:nvSpPr>
          <p:spPr>
            <a:xfrm>
              <a:off x="6975176" y="4295696"/>
              <a:ext cx="232726" cy="217897"/>
            </a:xfrm>
            <a:prstGeom prst="cube">
              <a:avLst/>
            </a:prstGeom>
            <a:solidFill>
              <a:srgbClr val="FF0000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tx1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endParaRPr>
            </a:p>
          </p:txBody>
        </p:sp>
        <p:sp>
          <p:nvSpPr>
            <p:cNvPr id="34" name="立方体 33">
              <a:extLst>
                <a:ext uri="{FF2B5EF4-FFF2-40B4-BE49-F238E27FC236}">
                  <a16:creationId xmlns:a16="http://schemas.microsoft.com/office/drawing/2014/main" id="{1D561831-E316-8977-B07F-C266B95E4D5F}"/>
                </a:ext>
              </a:extLst>
            </p:cNvPr>
            <p:cNvSpPr/>
            <p:nvPr/>
          </p:nvSpPr>
          <p:spPr>
            <a:xfrm>
              <a:off x="7541977" y="4930936"/>
              <a:ext cx="232726" cy="217897"/>
            </a:xfrm>
            <a:prstGeom prst="cube">
              <a:avLst/>
            </a:prstGeom>
            <a:solidFill>
              <a:srgbClr val="FF0000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tx1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endParaRPr>
            </a:p>
          </p:txBody>
        </p:sp>
        <p:sp>
          <p:nvSpPr>
            <p:cNvPr id="35" name="立方体 34">
              <a:extLst>
                <a:ext uri="{FF2B5EF4-FFF2-40B4-BE49-F238E27FC236}">
                  <a16:creationId xmlns:a16="http://schemas.microsoft.com/office/drawing/2014/main" id="{198C1254-87AC-3576-EEE2-B75365E1B8F3}"/>
                </a:ext>
              </a:extLst>
            </p:cNvPr>
            <p:cNvSpPr/>
            <p:nvPr/>
          </p:nvSpPr>
          <p:spPr>
            <a:xfrm>
              <a:off x="8158485" y="4291182"/>
              <a:ext cx="232726" cy="217897"/>
            </a:xfrm>
            <a:prstGeom prst="cube">
              <a:avLst/>
            </a:prstGeom>
            <a:solidFill>
              <a:srgbClr val="FF0000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tx1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endParaRPr>
            </a:p>
          </p:txBody>
        </p:sp>
        <p:sp>
          <p:nvSpPr>
            <p:cNvPr id="36" name="立方体 35">
              <a:extLst>
                <a:ext uri="{FF2B5EF4-FFF2-40B4-BE49-F238E27FC236}">
                  <a16:creationId xmlns:a16="http://schemas.microsoft.com/office/drawing/2014/main" id="{316E7DA8-C4C3-5AB1-452C-6DBC7345544B}"/>
                </a:ext>
              </a:extLst>
            </p:cNvPr>
            <p:cNvSpPr/>
            <p:nvPr/>
          </p:nvSpPr>
          <p:spPr>
            <a:xfrm>
              <a:off x="8783068" y="4961272"/>
              <a:ext cx="232726" cy="217897"/>
            </a:xfrm>
            <a:prstGeom prst="cube">
              <a:avLst/>
            </a:prstGeom>
            <a:solidFill>
              <a:srgbClr val="00B050"/>
            </a:solidFill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tx1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endParaRPr>
            </a:p>
          </p:txBody>
        </p:sp>
        <p:sp>
          <p:nvSpPr>
            <p:cNvPr id="37" name="立方体 36">
              <a:extLst>
                <a:ext uri="{FF2B5EF4-FFF2-40B4-BE49-F238E27FC236}">
                  <a16:creationId xmlns:a16="http://schemas.microsoft.com/office/drawing/2014/main" id="{4F332474-E569-D17F-75A1-2F8D8F262004}"/>
                </a:ext>
              </a:extLst>
            </p:cNvPr>
            <p:cNvSpPr/>
            <p:nvPr/>
          </p:nvSpPr>
          <p:spPr>
            <a:xfrm>
              <a:off x="9365783" y="4287855"/>
              <a:ext cx="232726" cy="217897"/>
            </a:xfrm>
            <a:prstGeom prst="cube">
              <a:avLst/>
            </a:prstGeom>
            <a:solidFill>
              <a:srgbClr val="FF0000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tx1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endParaRPr>
            </a:p>
          </p:txBody>
        </p:sp>
        <p:sp>
          <p:nvSpPr>
            <p:cNvPr id="38" name="立方体 37">
              <a:extLst>
                <a:ext uri="{FF2B5EF4-FFF2-40B4-BE49-F238E27FC236}">
                  <a16:creationId xmlns:a16="http://schemas.microsoft.com/office/drawing/2014/main" id="{1617E370-A84A-EA2D-31B6-1132A2F64DDE}"/>
                </a:ext>
              </a:extLst>
            </p:cNvPr>
            <p:cNvSpPr/>
            <p:nvPr/>
          </p:nvSpPr>
          <p:spPr>
            <a:xfrm>
              <a:off x="9989127" y="4890105"/>
              <a:ext cx="232726" cy="217897"/>
            </a:xfrm>
            <a:prstGeom prst="cube">
              <a:avLst/>
            </a:prstGeom>
            <a:solidFill>
              <a:srgbClr val="FF0000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tx1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endParaRPr>
            </a:p>
          </p:txBody>
        </p:sp>
        <p:pic>
          <p:nvPicPr>
            <p:cNvPr id="39" name="图片 38" descr="图片包含 游戏机, 乐高, 男人&#10;&#10;描述已自动生成">
              <a:extLst>
                <a:ext uri="{FF2B5EF4-FFF2-40B4-BE49-F238E27FC236}">
                  <a16:creationId xmlns:a16="http://schemas.microsoft.com/office/drawing/2014/main" id="{69C4549D-5A2D-F42E-50BC-7538B10E197B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prstClr val="black"/>
                <a:schemeClr val="accent1">
                  <a:tint val="45000"/>
                  <a:satMod val="400000"/>
                </a:schemeClr>
              </a:duotone>
              <a:alphaModFix amt="35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112603" y="2361710"/>
              <a:ext cx="840771" cy="1121247"/>
            </a:xfrm>
            <a:prstGeom prst="rect">
              <a:avLst/>
            </a:prstGeom>
          </p:spPr>
        </p:pic>
      </p:grpSp>
      <p:sp>
        <p:nvSpPr>
          <p:cNvPr id="43" name="TextBox 21">
            <a:extLst>
              <a:ext uri="{FF2B5EF4-FFF2-40B4-BE49-F238E27FC236}">
                <a16:creationId xmlns:a16="http://schemas.microsoft.com/office/drawing/2014/main" id="{BC0D84C3-895D-44D8-DB28-73B3314827BF}"/>
              </a:ext>
            </a:extLst>
          </p:cNvPr>
          <p:cNvSpPr txBox="1"/>
          <p:nvPr/>
        </p:nvSpPr>
        <p:spPr>
          <a:xfrm>
            <a:off x="7954582" y="393383"/>
            <a:ext cx="2861362" cy="91396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7699"/>
              </a:lnSpc>
            </a:pPr>
            <a:r>
              <a:rPr lang="zh-CN" altLang="en-US" sz="4800" b="1" dirty="0">
                <a:latin typeface="阿里巴巴普惠体 Medium" panose="00020600040101010101" pitchFamily="18" charset="-122"/>
                <a:ea typeface="阿里巴巴普惠体 Medium" panose="00020600040101010101" pitchFamily="18" charset="-122"/>
                <a:cs typeface="阿里巴巴普惠体 Medium" panose="00020600040101010101" pitchFamily="18" charset="-122"/>
                <a:sym typeface="思源黑体 Bold"/>
              </a:rPr>
              <a:t>成长路径</a:t>
            </a:r>
            <a:endParaRPr lang="en-US" sz="4800" b="1" dirty="0">
              <a:latin typeface="阿里巴巴普惠体 Medium" panose="00020600040101010101" pitchFamily="18" charset="-122"/>
              <a:ea typeface="阿里巴巴普惠体 Medium" panose="00020600040101010101" pitchFamily="18" charset="-122"/>
              <a:cs typeface="阿里巴巴普惠体 Medium" panose="00020600040101010101" pitchFamily="18" charset="-122"/>
              <a:sym typeface="思源黑体 Bold"/>
            </a:endParaRPr>
          </a:p>
        </p:txBody>
      </p:sp>
      <p:pic>
        <p:nvPicPr>
          <p:cNvPr id="18" name="图片 17">
            <a:extLst>
              <a:ext uri="{FF2B5EF4-FFF2-40B4-BE49-F238E27FC236}">
                <a16:creationId xmlns:a16="http://schemas.microsoft.com/office/drawing/2014/main" id="{18B9C4A7-5159-8E07-4D93-30F37474AD3C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1430000" y="1638300"/>
            <a:ext cx="4614079" cy="2576194"/>
          </a:xfrm>
          <a:prstGeom prst="rect">
            <a:avLst/>
          </a:prstGeom>
        </p:spPr>
      </p:pic>
      <p:pic>
        <p:nvPicPr>
          <p:cNvPr id="44" name="图片 43">
            <a:extLst>
              <a:ext uri="{FF2B5EF4-FFF2-40B4-BE49-F238E27FC236}">
                <a16:creationId xmlns:a16="http://schemas.microsoft.com/office/drawing/2014/main" id="{D5D20381-83C0-035A-4BBB-E246E3BDFD95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1127205" y="6650828"/>
            <a:ext cx="6200000" cy="2485714"/>
          </a:xfrm>
          <a:prstGeom prst="rect">
            <a:avLst/>
          </a:prstGeom>
        </p:spPr>
      </p:pic>
      <p:pic>
        <p:nvPicPr>
          <p:cNvPr id="46" name="图片 45">
            <a:extLst>
              <a:ext uri="{FF2B5EF4-FFF2-40B4-BE49-F238E27FC236}">
                <a16:creationId xmlns:a16="http://schemas.microsoft.com/office/drawing/2014/main" id="{7E80F082-2315-9156-0B7B-2ED053243D6A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11430001" y="4416773"/>
            <a:ext cx="4679764" cy="21471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84443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5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"/>
                            </p:stCondLst>
                            <p:childTnLst>
                              <p:par>
                                <p:cTn id="44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0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2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5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2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000"/>
                            </p:stCondLst>
                            <p:childTnLst>
                              <p:par>
                                <p:cTn id="5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  <p:bldP spid="126" grpId="0"/>
      <p:bldP spid="127" grpId="0"/>
      <p:bldP spid="213" grpId="0"/>
      <p:bldP spid="21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alphaModFix amt="3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>
            <a:extLst>
              <a:ext uri="{FF2B5EF4-FFF2-40B4-BE49-F238E27FC236}">
                <a16:creationId xmlns:a16="http://schemas.microsoft.com/office/drawing/2014/main" id="{769A9CED-C960-0AC8-882B-376754729075}"/>
              </a:ext>
            </a:extLst>
          </p:cNvPr>
          <p:cNvGrpSpPr/>
          <p:nvPr/>
        </p:nvGrpSpPr>
        <p:grpSpPr>
          <a:xfrm>
            <a:off x="12039602" y="3292744"/>
            <a:ext cx="5310313" cy="637030"/>
            <a:chOff x="5625824" y="2225164"/>
            <a:chExt cx="2422247" cy="637030"/>
          </a:xfrm>
        </p:grpSpPr>
        <p:cxnSp>
          <p:nvCxnSpPr>
            <p:cNvPr id="5" name="Straight Connector 29">
              <a:extLst>
                <a:ext uri="{FF2B5EF4-FFF2-40B4-BE49-F238E27FC236}">
                  <a16:creationId xmlns:a16="http://schemas.microsoft.com/office/drawing/2014/main" id="{665947D1-21C9-81C1-7500-09EE5BCAAD6A}"/>
                </a:ext>
              </a:extLst>
            </p:cNvPr>
            <p:cNvCxnSpPr/>
            <p:nvPr/>
          </p:nvCxnSpPr>
          <p:spPr>
            <a:xfrm>
              <a:off x="6061931" y="2281345"/>
              <a:ext cx="0" cy="580849"/>
            </a:xfrm>
            <a:prstGeom prst="line">
              <a:avLst/>
            </a:prstGeom>
            <a:ln w="57150">
              <a:solidFill>
                <a:schemeClr val="accent4">
                  <a:lumMod val="10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TextBox 44">
              <a:extLst>
                <a:ext uri="{FF2B5EF4-FFF2-40B4-BE49-F238E27FC236}">
                  <a16:creationId xmlns:a16="http://schemas.microsoft.com/office/drawing/2014/main" id="{30FEB03C-1934-0135-872A-EE09F50614EA}"/>
                </a:ext>
              </a:extLst>
            </p:cNvPr>
            <p:cNvSpPr txBox="1"/>
            <p:nvPr/>
          </p:nvSpPr>
          <p:spPr>
            <a:xfrm>
              <a:off x="6186275" y="2225164"/>
              <a:ext cx="1861796" cy="623233"/>
            </a:xfrm>
            <a:prstGeom prst="rect">
              <a:avLst/>
            </a:prstGeom>
            <a:noFill/>
          </p:spPr>
          <p:txBody>
            <a:bodyPr wrap="square" lIns="68566" tIns="34283" rIns="68566" bIns="34283" rtlCol="0">
              <a:spAutoFit/>
            </a:bodyPr>
            <a:lstStyle/>
            <a:p>
              <a:r>
                <a:rPr lang="zh-CN" altLang="en-US" sz="3600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阿里巴巴普惠体" panose="00020600040101010101" pitchFamily="18" charset="-122"/>
                  <a:ea typeface="阿里巴巴普惠体" panose="00020600040101010101" pitchFamily="18" charset="-122"/>
                  <a:cs typeface="阿里巴巴普惠体" panose="00020600040101010101" pitchFamily="18" charset="-122"/>
                  <a:sym typeface="Gen Jyuu Gothic Monospace Regul" panose="020B0309020203020207" pitchFamily="49" charset="-128"/>
                </a:rPr>
                <a:t>详细的编程教学</a:t>
              </a:r>
              <a:endParaRPr lang="id-ID" sz="36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Gen Jyuu Gothic Monospace Regul" panose="020B0309020203020207" pitchFamily="49" charset="-128"/>
              </a:endParaRPr>
            </a:p>
          </p:txBody>
        </p:sp>
        <p:sp>
          <p:nvSpPr>
            <p:cNvPr id="7" name="TextBox 25">
              <a:extLst>
                <a:ext uri="{FF2B5EF4-FFF2-40B4-BE49-F238E27FC236}">
                  <a16:creationId xmlns:a16="http://schemas.microsoft.com/office/drawing/2014/main" id="{EBB52ADA-C0C0-AD24-00E9-AF4774F3F1CF}"/>
                </a:ext>
              </a:extLst>
            </p:cNvPr>
            <p:cNvSpPr txBox="1"/>
            <p:nvPr/>
          </p:nvSpPr>
          <p:spPr>
            <a:xfrm>
              <a:off x="5625824" y="2314154"/>
              <a:ext cx="311761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id-ID" sz="2400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阿里巴巴普惠体" panose="00020600040101010101" pitchFamily="18" charset="-122"/>
                  <a:ea typeface="阿里巴巴普惠体" panose="00020600040101010101" pitchFamily="18" charset="-122"/>
                  <a:cs typeface="阿里巴巴普惠体" panose="00020600040101010101" pitchFamily="18" charset="-122"/>
                  <a:sym typeface="Gen Jyuu Gothic Monospace Regul" panose="020B0309020203020207" pitchFamily="49" charset="-128"/>
                </a:rPr>
                <a:t>01</a:t>
              </a:r>
            </a:p>
          </p:txBody>
        </p:sp>
      </p:grpSp>
      <p:grpSp>
        <p:nvGrpSpPr>
          <p:cNvPr id="10" name="组合 9">
            <a:extLst>
              <a:ext uri="{FF2B5EF4-FFF2-40B4-BE49-F238E27FC236}">
                <a16:creationId xmlns:a16="http://schemas.microsoft.com/office/drawing/2014/main" id="{FF9C9AE2-9D6D-62EE-2557-B76859FFF753}"/>
              </a:ext>
            </a:extLst>
          </p:cNvPr>
          <p:cNvGrpSpPr/>
          <p:nvPr/>
        </p:nvGrpSpPr>
        <p:grpSpPr>
          <a:xfrm>
            <a:off x="12176133" y="4497536"/>
            <a:ext cx="5181532" cy="640984"/>
            <a:chOff x="5208952" y="3080523"/>
            <a:chExt cx="5181532" cy="640984"/>
          </a:xfrm>
        </p:grpSpPr>
        <p:sp>
          <p:nvSpPr>
            <p:cNvPr id="15" name="TextBox 42">
              <a:extLst>
                <a:ext uri="{FF2B5EF4-FFF2-40B4-BE49-F238E27FC236}">
                  <a16:creationId xmlns:a16="http://schemas.microsoft.com/office/drawing/2014/main" id="{01B987A6-360E-F332-216C-85D81A3D4EBE}"/>
                </a:ext>
              </a:extLst>
            </p:cNvPr>
            <p:cNvSpPr txBox="1"/>
            <p:nvPr/>
          </p:nvSpPr>
          <p:spPr>
            <a:xfrm>
              <a:off x="6202147" y="3080523"/>
              <a:ext cx="4188337" cy="623233"/>
            </a:xfrm>
            <a:prstGeom prst="rect">
              <a:avLst/>
            </a:prstGeom>
            <a:noFill/>
          </p:spPr>
          <p:txBody>
            <a:bodyPr wrap="square" lIns="68566" tIns="34283" rIns="68566" bIns="34283" rtlCol="0">
              <a:spAutoFit/>
            </a:bodyPr>
            <a:lstStyle/>
            <a:p>
              <a:r>
                <a:rPr lang="zh-CN" altLang="en-US" sz="3600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阿里巴巴普惠体" panose="00020600040101010101" pitchFamily="18" charset="-122"/>
                  <a:ea typeface="阿里巴巴普惠体" panose="00020600040101010101" pitchFamily="18" charset="-122"/>
                  <a:cs typeface="阿里巴巴普惠体" panose="00020600040101010101" pitchFamily="18" charset="-122"/>
                  <a:sym typeface="Gen Jyuu Gothic Monospace Regul" panose="020B0309020203020207" pitchFamily="49" charset="-128"/>
                </a:rPr>
                <a:t>趣味实战项目</a:t>
              </a:r>
              <a:endParaRPr lang="id-ID" altLang="zh-CN" sz="36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Gen Jyuu Gothic Monospace Regul" panose="020B0309020203020207" pitchFamily="49" charset="-128"/>
              </a:endParaRPr>
            </a:p>
          </p:txBody>
        </p:sp>
        <p:cxnSp>
          <p:nvCxnSpPr>
            <p:cNvPr id="12" name="Straight Connector 34">
              <a:extLst>
                <a:ext uri="{FF2B5EF4-FFF2-40B4-BE49-F238E27FC236}">
                  <a16:creationId xmlns:a16="http://schemas.microsoft.com/office/drawing/2014/main" id="{4470594D-0472-869C-D187-BA4A69C6C1AD}"/>
                </a:ext>
              </a:extLst>
            </p:cNvPr>
            <p:cNvCxnSpPr/>
            <p:nvPr/>
          </p:nvCxnSpPr>
          <p:spPr>
            <a:xfrm>
              <a:off x="6061931" y="3140658"/>
              <a:ext cx="0" cy="580849"/>
            </a:xfrm>
            <a:prstGeom prst="line">
              <a:avLst/>
            </a:prstGeom>
            <a:ln w="57150">
              <a:solidFill>
                <a:schemeClr val="accent6">
                  <a:lumMod val="10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TextBox 26">
              <a:extLst>
                <a:ext uri="{FF2B5EF4-FFF2-40B4-BE49-F238E27FC236}">
                  <a16:creationId xmlns:a16="http://schemas.microsoft.com/office/drawing/2014/main" id="{96AD84C2-0909-E1DA-9A8F-69B3D62A5F76}"/>
                </a:ext>
              </a:extLst>
            </p:cNvPr>
            <p:cNvSpPr txBox="1"/>
            <p:nvPr/>
          </p:nvSpPr>
          <p:spPr>
            <a:xfrm>
              <a:off x="5208952" y="3178775"/>
              <a:ext cx="54694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id-ID" sz="2400" b="1" dirty="0">
                  <a:solidFill>
                    <a:schemeClr val="accent6">
                      <a:lumMod val="100000"/>
                    </a:schemeClr>
                  </a:solidFill>
                  <a:latin typeface="阿里巴巴普惠体" panose="00020600040101010101" pitchFamily="18" charset="-122"/>
                  <a:ea typeface="阿里巴巴普惠体" panose="00020600040101010101" pitchFamily="18" charset="-122"/>
                  <a:cs typeface="阿里巴巴普惠体" panose="00020600040101010101" pitchFamily="18" charset="-122"/>
                  <a:sym typeface="Gen Jyuu Gothic Monospace Regul" panose="020B0309020203020207" pitchFamily="49" charset="-128"/>
                </a:rPr>
                <a:t>02</a:t>
              </a:r>
            </a:p>
          </p:txBody>
        </p:sp>
      </p:grpSp>
      <p:grpSp>
        <p:nvGrpSpPr>
          <p:cNvPr id="28" name="组合 27">
            <a:extLst>
              <a:ext uri="{FF2B5EF4-FFF2-40B4-BE49-F238E27FC236}">
                <a16:creationId xmlns:a16="http://schemas.microsoft.com/office/drawing/2014/main" id="{615EE7B9-52AC-2C68-86D1-F04507756C7F}"/>
              </a:ext>
            </a:extLst>
          </p:cNvPr>
          <p:cNvGrpSpPr/>
          <p:nvPr/>
        </p:nvGrpSpPr>
        <p:grpSpPr>
          <a:xfrm>
            <a:off x="12176134" y="5809842"/>
            <a:ext cx="5317528" cy="623233"/>
            <a:chOff x="5712668" y="2225164"/>
            <a:chExt cx="2425538" cy="623233"/>
          </a:xfrm>
        </p:grpSpPr>
        <p:cxnSp>
          <p:nvCxnSpPr>
            <p:cNvPr id="29" name="Straight Connector 29">
              <a:extLst>
                <a:ext uri="{FF2B5EF4-FFF2-40B4-BE49-F238E27FC236}">
                  <a16:creationId xmlns:a16="http://schemas.microsoft.com/office/drawing/2014/main" id="{4ABA4DD1-B778-61A2-77FD-C632FD6B8C87}"/>
                </a:ext>
              </a:extLst>
            </p:cNvPr>
            <p:cNvCxnSpPr/>
            <p:nvPr/>
          </p:nvCxnSpPr>
          <p:spPr>
            <a:xfrm>
              <a:off x="6102083" y="2267548"/>
              <a:ext cx="0" cy="580849"/>
            </a:xfrm>
            <a:prstGeom prst="line">
              <a:avLst/>
            </a:prstGeom>
            <a:ln w="57150">
              <a:solidFill>
                <a:schemeClr val="accent4">
                  <a:lumMod val="10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0" name="TextBox 44">
              <a:extLst>
                <a:ext uri="{FF2B5EF4-FFF2-40B4-BE49-F238E27FC236}">
                  <a16:creationId xmlns:a16="http://schemas.microsoft.com/office/drawing/2014/main" id="{315A4F8A-4981-1291-CBFC-0E891BF707A6}"/>
                </a:ext>
              </a:extLst>
            </p:cNvPr>
            <p:cNvSpPr txBox="1"/>
            <p:nvPr/>
          </p:nvSpPr>
          <p:spPr>
            <a:xfrm>
              <a:off x="6186275" y="2225164"/>
              <a:ext cx="1951931" cy="623233"/>
            </a:xfrm>
            <a:prstGeom prst="rect">
              <a:avLst/>
            </a:prstGeom>
            <a:noFill/>
          </p:spPr>
          <p:txBody>
            <a:bodyPr wrap="square" lIns="68566" tIns="34283" rIns="68566" bIns="34283" rtlCol="0">
              <a:spAutoFit/>
            </a:bodyPr>
            <a:lstStyle/>
            <a:p>
              <a:r>
                <a:rPr lang="zh-CN" altLang="en-US" sz="3600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阿里巴巴普惠体" panose="00020600040101010101" pitchFamily="18" charset="-122"/>
                  <a:ea typeface="阿里巴巴普惠体" panose="00020600040101010101" pitchFamily="18" charset="-122"/>
                  <a:cs typeface="阿里巴巴普惠体" panose="00020600040101010101" pitchFamily="18" charset="-122"/>
                  <a:sym typeface="Gen Jyuu Gothic Monospace Regul" panose="020B0309020203020207" pitchFamily="49" charset="-128"/>
                </a:rPr>
                <a:t>循序渐进的挑战任务</a:t>
              </a:r>
              <a:endParaRPr lang="id-ID" sz="36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Gen Jyuu Gothic Monospace Regul" panose="020B0309020203020207" pitchFamily="49" charset="-128"/>
              </a:endParaRPr>
            </a:p>
          </p:txBody>
        </p:sp>
        <p:sp>
          <p:nvSpPr>
            <p:cNvPr id="31" name="TextBox 25">
              <a:extLst>
                <a:ext uri="{FF2B5EF4-FFF2-40B4-BE49-F238E27FC236}">
                  <a16:creationId xmlns:a16="http://schemas.microsoft.com/office/drawing/2014/main" id="{8079441C-686B-C14D-18B9-612C609B20CE}"/>
                </a:ext>
              </a:extLst>
            </p:cNvPr>
            <p:cNvSpPr txBox="1"/>
            <p:nvPr/>
          </p:nvSpPr>
          <p:spPr>
            <a:xfrm>
              <a:off x="5712668" y="2307821"/>
              <a:ext cx="249484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id-ID" sz="2400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阿里巴巴普惠体" panose="00020600040101010101" pitchFamily="18" charset="-122"/>
                  <a:ea typeface="阿里巴巴普惠体" panose="00020600040101010101" pitchFamily="18" charset="-122"/>
                  <a:cs typeface="阿里巴巴普惠体" panose="00020600040101010101" pitchFamily="18" charset="-122"/>
                  <a:sym typeface="Gen Jyuu Gothic Monospace Regul" panose="020B0309020203020207" pitchFamily="49" charset="-128"/>
                </a:rPr>
                <a:t>0</a:t>
              </a:r>
              <a:r>
                <a:rPr lang="en-US" sz="2400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阿里巴巴普惠体" panose="00020600040101010101" pitchFamily="18" charset="-122"/>
                  <a:ea typeface="阿里巴巴普惠体" panose="00020600040101010101" pitchFamily="18" charset="-122"/>
                  <a:cs typeface="阿里巴巴普惠体" panose="00020600040101010101" pitchFamily="18" charset="-122"/>
                  <a:sym typeface="Gen Jyuu Gothic Monospace Regul" panose="020B0309020203020207" pitchFamily="49" charset="-128"/>
                </a:rPr>
                <a:t>3</a:t>
              </a:r>
              <a:endParaRPr lang="id-ID" sz="2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Gen Jyuu Gothic Monospace Regul" panose="020B0309020203020207" pitchFamily="49" charset="-128"/>
              </a:endParaRPr>
            </a:p>
          </p:txBody>
        </p:sp>
      </p:grpSp>
      <p:pic>
        <p:nvPicPr>
          <p:cNvPr id="6" name="图片 5">
            <a:extLst>
              <a:ext uri="{FF2B5EF4-FFF2-40B4-BE49-F238E27FC236}">
                <a16:creationId xmlns:a16="http://schemas.microsoft.com/office/drawing/2014/main" id="{0FE08998-B02C-AC0B-E008-0D16FA80A65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4618" y="1637160"/>
            <a:ext cx="9844384" cy="6840585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E3BBFAA-B8D7-4176-6E5E-FEF6AC23FBE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TextBox 27">
            <a:extLst>
              <a:ext uri="{FF2B5EF4-FFF2-40B4-BE49-F238E27FC236}">
                <a16:creationId xmlns:a16="http://schemas.microsoft.com/office/drawing/2014/main" id="{74E218B3-C7AC-3738-EEA8-9F5CC071ED1E}"/>
              </a:ext>
            </a:extLst>
          </p:cNvPr>
          <p:cNvSpPr txBox="1"/>
          <p:nvPr/>
        </p:nvSpPr>
        <p:spPr>
          <a:xfrm>
            <a:off x="2209800" y="2628900"/>
            <a:ext cx="15544800" cy="229915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20255"/>
              </a:lnSpc>
            </a:pPr>
            <a:r>
              <a:rPr lang="zh-CN" altLang="en-US" sz="9600" spc="-289" dirty="0">
                <a:solidFill>
                  <a:schemeClr val="bg1"/>
                </a:solidFill>
                <a:latin typeface="阿里巴巴普惠体 Medium" panose="00020600040101010101" pitchFamily="18" charset="-122"/>
                <a:ea typeface="阿里巴巴普惠体 Medium" panose="00020600040101010101" pitchFamily="18" charset="-122"/>
                <a:cs typeface="阿里巴巴普惠体 Medium" panose="00020600040101010101" pitchFamily="18" charset="-122"/>
                <a:sym typeface="可画标题黑-简"/>
              </a:rPr>
              <a:t>感谢观看</a:t>
            </a:r>
            <a:endParaRPr lang="en-US" sz="9600" spc="-289" dirty="0">
              <a:solidFill>
                <a:schemeClr val="bg1"/>
              </a:solidFill>
              <a:latin typeface="阿里巴巴普惠体 Medium" panose="00020600040101010101" pitchFamily="18" charset="-122"/>
              <a:ea typeface="阿里巴巴普惠体 Medium" panose="00020600040101010101" pitchFamily="18" charset="-122"/>
              <a:cs typeface="阿里巴巴普惠体 Medium" panose="00020600040101010101" pitchFamily="18" charset="-122"/>
              <a:sym typeface="可画标题黑-简"/>
            </a:endParaRPr>
          </a:p>
        </p:txBody>
      </p:sp>
      <p:sp>
        <p:nvSpPr>
          <p:cNvPr id="28" name="TextBox 28">
            <a:extLst>
              <a:ext uri="{FF2B5EF4-FFF2-40B4-BE49-F238E27FC236}">
                <a16:creationId xmlns:a16="http://schemas.microsoft.com/office/drawing/2014/main" id="{DB092646-C722-CA7E-76CA-D8B2CD3D4CBC}"/>
              </a:ext>
            </a:extLst>
          </p:cNvPr>
          <p:cNvSpPr txBox="1"/>
          <p:nvPr/>
        </p:nvSpPr>
        <p:spPr>
          <a:xfrm>
            <a:off x="4329901" y="4686300"/>
            <a:ext cx="11304598" cy="118320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0834"/>
              </a:lnSpc>
            </a:pPr>
            <a:r>
              <a:rPr lang="en-US" altLang="zh-CN" sz="4000" spc="851" dirty="0">
                <a:solidFill>
                  <a:schemeClr val="bg1"/>
                </a:solidFill>
                <a:latin typeface="阿里巴巴普惠体 Medium" panose="00020600040101010101" pitchFamily="18" charset="-122"/>
                <a:ea typeface="阿里巴巴普惠体 Medium" panose="00020600040101010101" pitchFamily="18" charset="-122"/>
                <a:cs typeface="阿里巴巴普惠体 Medium" panose="00020600040101010101" pitchFamily="18" charset="-122"/>
                <a:sym typeface="思源黑体"/>
              </a:rPr>
              <a:t>VEX IQ (</a:t>
            </a:r>
            <a:r>
              <a:rPr lang="zh-CN" altLang="en-US" sz="4000" spc="851" dirty="0">
                <a:solidFill>
                  <a:schemeClr val="bg1"/>
                </a:solidFill>
                <a:latin typeface="阿里巴巴普惠体 Medium" panose="00020600040101010101" pitchFamily="18" charset="-122"/>
                <a:ea typeface="阿里巴巴普惠体 Medium" panose="00020600040101010101" pitchFamily="18" charset="-122"/>
                <a:cs typeface="阿里巴巴普惠体 Medium" panose="00020600040101010101" pitchFamily="18" charset="-122"/>
                <a:sym typeface="思源黑体"/>
              </a:rPr>
              <a:t>二代</a:t>
            </a:r>
            <a:r>
              <a:rPr lang="en-US" altLang="zh-CN" sz="4000" spc="851" dirty="0">
                <a:solidFill>
                  <a:schemeClr val="bg1"/>
                </a:solidFill>
                <a:latin typeface="阿里巴巴普惠体 Medium" panose="00020600040101010101" pitchFamily="18" charset="-122"/>
                <a:ea typeface="阿里巴巴普惠体 Medium" panose="00020600040101010101" pitchFamily="18" charset="-122"/>
                <a:cs typeface="阿里巴巴普惠体 Medium" panose="00020600040101010101" pitchFamily="18" charset="-122"/>
                <a:sym typeface="思源黑体"/>
              </a:rPr>
              <a:t>)python</a:t>
            </a:r>
            <a:r>
              <a:rPr lang="zh-CN" altLang="en-US" sz="4000" spc="851" dirty="0">
                <a:solidFill>
                  <a:schemeClr val="bg1"/>
                </a:solidFill>
                <a:latin typeface="阿里巴巴普惠体 Medium" panose="00020600040101010101" pitchFamily="18" charset="-122"/>
                <a:ea typeface="阿里巴巴普惠体 Medium" panose="00020600040101010101" pitchFamily="18" charset="-122"/>
                <a:cs typeface="阿里巴巴普惠体 Medium" panose="00020600040101010101" pitchFamily="18" charset="-122"/>
                <a:sym typeface="思源黑体"/>
              </a:rPr>
              <a:t>编程课程介绍</a:t>
            </a:r>
            <a:endParaRPr lang="en-US" sz="4000" spc="851" dirty="0">
              <a:solidFill>
                <a:schemeClr val="bg1"/>
              </a:solidFill>
              <a:latin typeface="阿里巴巴普惠体 Medium" panose="00020600040101010101" pitchFamily="18" charset="-122"/>
              <a:ea typeface="阿里巴巴普惠体 Medium" panose="00020600040101010101" pitchFamily="18" charset="-122"/>
              <a:cs typeface="阿里巴巴普惠体 Medium" panose="00020600040101010101" pitchFamily="18" charset="-122"/>
              <a:sym typeface="思源黑体"/>
            </a:endParaRPr>
          </a:p>
        </p:txBody>
      </p:sp>
      <p:sp>
        <p:nvSpPr>
          <p:cNvPr id="29" name="TextBox 29">
            <a:extLst>
              <a:ext uri="{FF2B5EF4-FFF2-40B4-BE49-F238E27FC236}">
                <a16:creationId xmlns:a16="http://schemas.microsoft.com/office/drawing/2014/main" id="{03330650-8349-F292-DDFF-DDBCB8E1D527}"/>
              </a:ext>
            </a:extLst>
          </p:cNvPr>
          <p:cNvSpPr txBox="1"/>
          <p:nvPr/>
        </p:nvSpPr>
        <p:spPr>
          <a:xfrm>
            <a:off x="4590835" y="2849178"/>
            <a:ext cx="9977854" cy="3265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682"/>
              </a:lnSpc>
            </a:pPr>
            <a:r>
              <a:rPr lang="en-US" altLang="zh-CN" b="1" spc="800" dirty="0">
                <a:solidFill>
                  <a:schemeClr val="bg1"/>
                </a:solidFill>
                <a:latin typeface="阿里巴巴普惠体 Light" panose="00020600040101010101" pitchFamily="18" charset="-122"/>
                <a:ea typeface="阿里巴巴普惠体 Light" panose="00020600040101010101" pitchFamily="18" charset="-122"/>
                <a:cs typeface="阿里巴巴普惠体 Light" panose="00020600040101010101" pitchFamily="18" charset="-122"/>
              </a:rPr>
              <a:t>VEX IQ Robotics Programming Course</a:t>
            </a:r>
            <a:endParaRPr lang="en-US" sz="1916" spc="800" dirty="0">
              <a:solidFill>
                <a:schemeClr val="bg1"/>
              </a:solidFill>
              <a:latin typeface="阿里巴巴普惠体 Light" panose="00020600040101010101" pitchFamily="18" charset="-122"/>
              <a:ea typeface="阿里巴巴普惠体 Light" panose="00020600040101010101" pitchFamily="18" charset="-122"/>
              <a:cs typeface="阿里巴巴普惠体 Light" panose="00020600040101010101" pitchFamily="18" charset="-122"/>
              <a:sym typeface="思源黑体-细体"/>
            </a:endParaRPr>
          </a:p>
        </p:txBody>
      </p:sp>
      <p:sp>
        <p:nvSpPr>
          <p:cNvPr id="31" name="TextBox 31">
            <a:extLst>
              <a:ext uri="{FF2B5EF4-FFF2-40B4-BE49-F238E27FC236}">
                <a16:creationId xmlns:a16="http://schemas.microsoft.com/office/drawing/2014/main" id="{E9C34300-8AF5-EC09-E1D8-C92A1B42EF3E}"/>
              </a:ext>
            </a:extLst>
          </p:cNvPr>
          <p:cNvSpPr txBox="1"/>
          <p:nvPr/>
        </p:nvSpPr>
        <p:spPr>
          <a:xfrm>
            <a:off x="15708946" y="5962298"/>
            <a:ext cx="4184443" cy="34123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826"/>
              </a:lnSpc>
            </a:pPr>
            <a:r>
              <a:rPr lang="zh-CN" altLang="en-US" sz="2018" spc="222" dirty="0">
                <a:solidFill>
                  <a:schemeClr val="bg1">
                    <a:lumMod val="95000"/>
                  </a:schemeClr>
                </a:solidFill>
                <a:latin typeface="阿里巴巴普惠体 Medium" panose="00020600040101010101" pitchFamily="18" charset="-122"/>
                <a:ea typeface="阿里巴巴普惠体 Medium" panose="00020600040101010101" pitchFamily="18" charset="-122"/>
                <a:cs typeface="阿里巴巴普惠体 Medium" panose="00020600040101010101" pitchFamily="18" charset="-122"/>
                <a:sym typeface="思源黑体"/>
              </a:rPr>
              <a:t>主讲</a:t>
            </a:r>
            <a:r>
              <a:rPr lang="en-US" sz="2018" spc="222" dirty="0" err="1">
                <a:solidFill>
                  <a:schemeClr val="bg1">
                    <a:lumMod val="95000"/>
                  </a:schemeClr>
                </a:solidFill>
                <a:latin typeface="阿里巴巴普惠体 Medium" panose="00020600040101010101" pitchFamily="18" charset="-122"/>
                <a:ea typeface="阿里巴巴普惠体 Medium" panose="00020600040101010101" pitchFamily="18" charset="-122"/>
                <a:cs typeface="阿里巴巴普惠体 Medium" panose="00020600040101010101" pitchFamily="18" charset="-122"/>
                <a:sym typeface="思源黑体"/>
              </a:rPr>
              <a:t>人：K</a:t>
            </a:r>
            <a:r>
              <a:rPr lang="en-US" altLang="zh-CN" sz="2018" spc="222" dirty="0" err="1">
                <a:solidFill>
                  <a:schemeClr val="bg1">
                    <a:lumMod val="95000"/>
                  </a:schemeClr>
                </a:solidFill>
                <a:latin typeface="阿里巴巴普惠体 Medium" panose="00020600040101010101" pitchFamily="18" charset="-122"/>
                <a:ea typeface="阿里巴巴普惠体 Medium" panose="00020600040101010101" pitchFamily="18" charset="-122"/>
                <a:cs typeface="阿里巴巴普惠体 Medium" panose="00020600040101010101" pitchFamily="18" charset="-122"/>
                <a:sym typeface="思源黑体"/>
              </a:rPr>
              <a:t>risa</a:t>
            </a:r>
            <a:endParaRPr lang="en-US" sz="2018" spc="222" dirty="0">
              <a:solidFill>
                <a:schemeClr val="bg1">
                  <a:lumMod val="95000"/>
                </a:schemeClr>
              </a:solidFill>
              <a:latin typeface="阿里巴巴普惠体 Medium" panose="00020600040101010101" pitchFamily="18" charset="-122"/>
              <a:ea typeface="阿里巴巴普惠体 Medium" panose="00020600040101010101" pitchFamily="18" charset="-122"/>
              <a:cs typeface="阿里巴巴普惠体 Medium" panose="00020600040101010101" pitchFamily="18" charset="-122"/>
              <a:sym typeface="思源黑体"/>
            </a:endParaRPr>
          </a:p>
        </p:txBody>
      </p:sp>
      <p:sp>
        <p:nvSpPr>
          <p:cNvPr id="20" name="文本框 19">
            <a:extLst>
              <a:ext uri="{FF2B5EF4-FFF2-40B4-BE49-F238E27FC236}">
                <a16:creationId xmlns:a16="http://schemas.microsoft.com/office/drawing/2014/main" id="{F82BC1FF-59CB-6603-3F01-E6FD76D2149F}"/>
              </a:ext>
            </a:extLst>
          </p:cNvPr>
          <p:cNvSpPr txBox="1"/>
          <p:nvPr/>
        </p:nvSpPr>
        <p:spPr>
          <a:xfrm>
            <a:off x="2819400" y="4774168"/>
            <a:ext cx="15240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>
                    <a:lumMod val="95000"/>
                  </a:schemeClr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</a:rPr>
              <a:t>------------------------------------------------------------------------------------------------------------------------------------------------</a:t>
            </a:r>
            <a:endParaRPr lang="zh-CN" altLang="en-US" dirty="0">
              <a:solidFill>
                <a:schemeClr val="bg1">
                  <a:lumMod val="95000"/>
                </a:schemeClr>
              </a:solidFill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1922289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28" grpId="0"/>
      <p:bldP spid="29" grpId="0"/>
      <p:bldP spid="31" grpId="0"/>
      <p:bldP spid="20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4|5.4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2|19.4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2|19.4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5"/>
</p:tagLst>
</file>

<file path=ppt/theme/theme1.xml><?xml version="1.0" encoding="utf-8"?>
<a:theme xmlns:a="http://schemas.openxmlformats.org/drawingml/2006/main" name="自定义设计方案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等线 Light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1_自定义设计方案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等线 Light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3.xml><?xml version="1.0" encoding="utf-8"?>
<a:theme xmlns:a="http://schemas.openxmlformats.org/drawingml/2006/main" name="2_自定义设计方案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等线 Light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等线 Light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5754</TotalTime>
  <Words>713</Words>
  <Application>Microsoft Office PowerPoint</Application>
  <PresentationFormat>自定义</PresentationFormat>
  <Paragraphs>164</Paragraphs>
  <Slides>23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4</vt:i4>
      </vt:variant>
      <vt:variant>
        <vt:lpstr>幻灯片标题</vt:lpstr>
      </vt:variant>
      <vt:variant>
        <vt:i4>23</vt:i4>
      </vt:variant>
    </vt:vector>
  </HeadingPairs>
  <TitlesOfParts>
    <vt:vector size="32" baseType="lpstr">
      <vt:lpstr>阿里巴巴普惠体 Light</vt:lpstr>
      <vt:lpstr>Wingdings</vt:lpstr>
      <vt:lpstr>阿里巴巴普惠体</vt:lpstr>
      <vt:lpstr>Arial</vt:lpstr>
      <vt:lpstr>阿里巴巴普惠体 Medium</vt:lpstr>
      <vt:lpstr>自定义设计方案</vt:lpstr>
      <vt:lpstr>1_自定义设计方案</vt:lpstr>
      <vt:lpstr>2_自定义设计方案</vt:lpstr>
      <vt:lpstr>Office Theme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课程结构与阶段规划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崔旭</dc:creator>
  <cp:lastModifiedBy>旭 崔</cp:lastModifiedBy>
  <cp:revision>3</cp:revision>
  <dcterms:created xsi:type="dcterms:W3CDTF">2006-08-16T00:00:00Z</dcterms:created>
  <dcterms:modified xsi:type="dcterms:W3CDTF">2025-11-26T08:00:58Z</dcterms:modified>
  <dc:identifier>DAG2qqU_0jY</dc:identifier>
</cp:coreProperties>
</file>