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13"/>
  </p:notesMasterIdLst>
  <p:handoutMasterIdLst>
    <p:handoutMasterId r:id="rId14"/>
  </p:handoutMasterIdLst>
  <p:sldIdLst>
    <p:sldId id="287" r:id="rId2"/>
    <p:sldId id="304" r:id="rId3"/>
    <p:sldId id="300" r:id="rId4"/>
    <p:sldId id="348" r:id="rId5"/>
    <p:sldId id="321" r:id="rId6"/>
    <p:sldId id="332" r:id="rId7"/>
    <p:sldId id="343" r:id="rId8"/>
    <p:sldId id="346" r:id="rId9"/>
    <p:sldId id="344" r:id="rId10"/>
    <p:sldId id="347" r:id="rId11"/>
    <p:sldId id="30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AADC"/>
    <a:srgbClr val="FBDAC7"/>
    <a:srgbClr val="FFC000"/>
    <a:srgbClr val="A9D18E"/>
    <a:srgbClr val="FFD966"/>
    <a:srgbClr val="F4B183"/>
    <a:srgbClr val="D3A3D4"/>
    <a:srgbClr val="55B2A0"/>
    <a:srgbClr val="D4A1D5"/>
    <a:srgbClr val="8CBE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53" autoAdjust="0"/>
    <p:restoredTop sz="88693" autoAdjust="0"/>
  </p:normalViewPr>
  <p:slideViewPr>
    <p:cSldViewPr snapToGrid="0">
      <p:cViewPr varScale="1">
        <p:scale>
          <a:sx n="143" d="100"/>
          <a:sy n="143" d="100"/>
        </p:scale>
        <p:origin x="488" y="84"/>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86" d="100"/>
          <a:sy n="86" d="100"/>
        </p:scale>
        <p:origin x="386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崔 旭" userId="c9529ebc8e11f68e" providerId="LiveId" clId="{6CEC4011-2420-42C7-82BD-C54324F9F8E1}"/>
    <pc:docChg chg="custSel addSld delSld modSld modShowInfo">
      <pc:chgData name="崔 旭" userId="c9529ebc8e11f68e" providerId="LiveId" clId="{6CEC4011-2420-42C7-82BD-C54324F9F8E1}" dt="2020-05-06T14:45:43.558" v="103" actId="1076"/>
      <pc:docMkLst>
        <pc:docMk/>
      </pc:docMkLst>
      <pc:sldChg chg="addSp delSp modSp mod delAnim modAnim">
        <pc:chgData name="崔 旭" userId="c9529ebc8e11f68e" providerId="LiveId" clId="{6CEC4011-2420-42C7-82BD-C54324F9F8E1}" dt="2020-05-06T14:43:49.127" v="81" actId="478"/>
        <pc:sldMkLst>
          <pc:docMk/>
          <pc:sldMk cId="3909234587" sldId="287"/>
        </pc:sldMkLst>
      </pc:sldChg>
      <pc:sldChg chg="addSp delSp modSp mod delAnim modAnim">
        <pc:chgData name="崔 旭" userId="c9529ebc8e11f68e" providerId="LiveId" clId="{6CEC4011-2420-42C7-82BD-C54324F9F8E1}" dt="2020-05-06T14:42:49.927" v="68" actId="21"/>
        <pc:sldMkLst>
          <pc:docMk/>
          <pc:sldMk cId="33389937" sldId="298"/>
        </pc:sldMkLst>
      </pc:sldChg>
      <pc:sldChg chg="delSp modSp add mod">
        <pc:chgData name="崔 旭" userId="c9529ebc8e11f68e" providerId="LiveId" clId="{6CEC4011-2420-42C7-82BD-C54324F9F8E1}" dt="2020-05-06T14:45:33.174" v="99" actId="1076"/>
        <pc:sldMkLst>
          <pc:docMk/>
          <pc:sldMk cId="619184337" sldId="299"/>
        </pc:sldMkLst>
      </pc:sldChg>
      <pc:sldChg chg="delSp modSp add mod delAnim">
        <pc:chgData name="崔 旭" userId="c9529ebc8e11f68e" providerId="LiveId" clId="{6CEC4011-2420-42C7-82BD-C54324F9F8E1}" dt="2020-05-06T14:45:43.558" v="103" actId="1076"/>
        <pc:sldMkLst>
          <pc:docMk/>
          <pc:sldMk cId="1980330793" sldId="300"/>
        </pc:sldMkLst>
      </pc:sldChg>
      <pc:sldChg chg="add">
        <pc:chgData name="崔 旭" userId="c9529ebc8e11f68e" providerId="LiveId" clId="{6CEC4011-2420-42C7-82BD-C54324F9F8E1}" dt="2020-05-06T14:44:29.042" v="89"/>
        <pc:sldMkLst>
          <pc:docMk/>
          <pc:sldMk cId="2845697534" sldId="301"/>
        </pc:sldMkLst>
      </pc:sldChg>
      <pc:sldChg chg="delSp new del">
        <pc:chgData name="崔 旭" userId="c9529ebc8e11f68e" providerId="LiveId" clId="{6CEC4011-2420-42C7-82BD-C54324F9F8E1}" dt="2020-05-06T14:45:01.690" v="92" actId="47"/>
        <pc:sldMkLst>
          <pc:docMk/>
          <pc:sldMk cId="2744386500" sldId="302"/>
        </pc:sldMkLst>
      </pc:sldChg>
    </pc:docChg>
  </pc:docChgLst>
  <pc:docChgLst>
    <pc:chgData name="崔 旭" userId="c9529ebc8e11f68e" providerId="LiveId" clId="{3AEA1CE1-2F69-4BE0-80C1-BC4D5D46C964}"/>
    <pc:docChg chg="undo custSel addSld delSld modSld sldOrd">
      <pc:chgData name="崔 旭" userId="c9529ebc8e11f68e" providerId="LiveId" clId="{3AEA1CE1-2F69-4BE0-80C1-BC4D5D46C964}" dt="2020-11-12T15:01:36.739" v="10465"/>
      <pc:docMkLst>
        <pc:docMk/>
      </pc:docMkLst>
      <pc:sldChg chg="modSp mod">
        <pc:chgData name="崔 旭" userId="c9529ebc8e11f68e" providerId="LiveId" clId="{3AEA1CE1-2F69-4BE0-80C1-BC4D5D46C964}" dt="2020-11-01T13:57:21.852" v="4227"/>
        <pc:sldMkLst>
          <pc:docMk/>
          <pc:sldMk cId="3909234587" sldId="287"/>
        </pc:sldMkLst>
      </pc:sldChg>
      <pc:sldChg chg="del">
        <pc:chgData name="崔 旭" userId="c9529ebc8e11f68e" providerId="LiveId" clId="{3AEA1CE1-2F69-4BE0-80C1-BC4D5D46C964}" dt="2020-11-01T13:34:02.046" v="3452" actId="47"/>
        <pc:sldMkLst>
          <pc:docMk/>
          <pc:sldMk cId="4076773128" sldId="288"/>
        </pc:sldMkLst>
      </pc:sldChg>
      <pc:sldChg chg="addSp delSp modSp del mod modAnim">
        <pc:chgData name="崔 旭" userId="c9529ebc8e11f68e" providerId="LiveId" clId="{3AEA1CE1-2F69-4BE0-80C1-BC4D5D46C964}" dt="2020-11-01T13:54:58.424" v="4109" actId="47"/>
        <pc:sldMkLst>
          <pc:docMk/>
          <pc:sldMk cId="33389937" sldId="298"/>
        </pc:sldMkLst>
      </pc:sldChg>
      <pc:sldChg chg="addSp delSp modSp mod delAnim">
        <pc:chgData name="崔 旭" userId="c9529ebc8e11f68e" providerId="LiveId" clId="{3AEA1CE1-2F69-4BE0-80C1-BC4D5D46C964}" dt="2020-10-27T14:07:08.424" v="2593" actId="2711"/>
        <pc:sldMkLst>
          <pc:docMk/>
          <pc:sldMk cId="619184337" sldId="299"/>
        </pc:sldMkLst>
      </pc:sldChg>
      <pc:sldChg chg="addSp delSp modSp mod modNotesTx">
        <pc:chgData name="崔 旭" userId="c9529ebc8e11f68e" providerId="LiveId" clId="{3AEA1CE1-2F69-4BE0-80C1-BC4D5D46C964}" dt="2020-11-01T13:56:44.297" v="4164" actId="20577"/>
        <pc:sldMkLst>
          <pc:docMk/>
          <pc:sldMk cId="1980330793" sldId="300"/>
        </pc:sldMkLst>
      </pc:sldChg>
      <pc:sldChg chg="addSp delSp modSp new del mod ord">
        <pc:chgData name="崔 旭" userId="c9529ebc8e11f68e" providerId="LiveId" clId="{3AEA1CE1-2F69-4BE0-80C1-BC4D5D46C964}" dt="2020-10-24T15:04:31.356" v="2368" actId="47"/>
        <pc:sldMkLst>
          <pc:docMk/>
          <pc:sldMk cId="826436373" sldId="301"/>
        </pc:sldMkLst>
      </pc:sldChg>
      <pc:sldChg chg="delSp new del mod">
        <pc:chgData name="崔 旭" userId="c9529ebc8e11f68e" providerId="LiveId" clId="{3AEA1CE1-2F69-4BE0-80C1-BC4D5D46C964}" dt="2020-10-24T14:45:18.923" v="2053" actId="47"/>
        <pc:sldMkLst>
          <pc:docMk/>
          <pc:sldMk cId="1773743644" sldId="301"/>
        </pc:sldMkLst>
      </pc:sldChg>
      <pc:sldChg chg="del">
        <pc:chgData name="崔 旭" userId="c9529ebc8e11f68e" providerId="LiveId" clId="{3AEA1CE1-2F69-4BE0-80C1-BC4D5D46C964}" dt="2020-10-24T14:17:25.484" v="13" actId="47"/>
        <pc:sldMkLst>
          <pc:docMk/>
          <pc:sldMk cId="2845697534" sldId="301"/>
        </pc:sldMkLst>
      </pc:sldChg>
      <pc:sldChg chg="addSp delSp modSp new add del mod">
        <pc:chgData name="崔 旭" userId="c9529ebc8e11f68e" providerId="LiveId" clId="{3AEA1CE1-2F69-4BE0-80C1-BC4D5D46C964}" dt="2020-11-01T13:55:09.481" v="4112" actId="47"/>
        <pc:sldMkLst>
          <pc:docMk/>
          <pc:sldMk cId="4021502813" sldId="301"/>
        </pc:sldMkLst>
      </pc:sldChg>
      <pc:sldChg chg="addSp delSp modSp new mod delAnim modAnim modNotesTx">
        <pc:chgData name="崔 旭" userId="c9529ebc8e11f68e" providerId="LiveId" clId="{3AEA1CE1-2F69-4BE0-80C1-BC4D5D46C964}" dt="2020-11-12T15:01:36.739" v="10465"/>
        <pc:sldMkLst>
          <pc:docMk/>
          <pc:sldMk cId="1122558032" sldId="302"/>
        </pc:sldMkLst>
      </pc:sldChg>
      <pc:sldChg chg="addSp delSp modSp new del mod modAnim">
        <pc:chgData name="崔 旭" userId="c9529ebc8e11f68e" providerId="LiveId" clId="{3AEA1CE1-2F69-4BE0-80C1-BC4D5D46C964}" dt="2020-11-01T13:34:01.826" v="3451" actId="47"/>
        <pc:sldMkLst>
          <pc:docMk/>
          <pc:sldMk cId="3404999683" sldId="302"/>
        </pc:sldMkLst>
      </pc:sldChg>
      <pc:sldChg chg="addSp delSp modSp add mod">
        <pc:chgData name="崔 旭" userId="c9529ebc8e11f68e" providerId="LiveId" clId="{3AEA1CE1-2F69-4BE0-80C1-BC4D5D46C964}" dt="2020-11-01T13:55:28.569" v="4151"/>
        <pc:sldMkLst>
          <pc:docMk/>
          <pc:sldMk cId="1604372075" sldId="303"/>
        </pc:sldMkLst>
      </pc:sldChg>
      <pc:sldChg chg="addSp delSp modSp add mod delAnim">
        <pc:chgData name="崔 旭" userId="c9529ebc8e11f68e" providerId="LiveId" clId="{3AEA1CE1-2F69-4BE0-80C1-BC4D5D46C964}" dt="2020-11-01T14:11:51.615" v="4428" actId="207"/>
        <pc:sldMkLst>
          <pc:docMk/>
          <pc:sldMk cId="1507143276" sldId="304"/>
        </pc:sldMkLst>
      </pc:sldChg>
    </pc:docChg>
  </pc:docChgLst>
  <pc:docChgLst>
    <pc:chgData name="崔 旭" userId="c9529ebc8e11f68e" providerId="LiveId" clId="{DF6B073F-7968-4606-9294-F30E634B7472}"/>
    <pc:docChg chg="undo custSel addSld delSld modSld addMainMaster delMainMaster modMainMaster">
      <pc:chgData name="崔 旭" userId="c9529ebc8e11f68e" providerId="LiveId" clId="{DF6B073F-7968-4606-9294-F30E634B7472}" dt="2020-04-19T13:40:19.639" v="1395"/>
      <pc:docMkLst>
        <pc:docMk/>
      </pc:docMkLst>
      <pc:sldChg chg="addSp delSp modSp mod addAnim delAnim chgLayout">
        <pc:chgData name="崔 旭" userId="c9529ebc8e11f68e" providerId="LiveId" clId="{DF6B073F-7968-4606-9294-F30E634B7472}" dt="2020-04-11T15:12:54.875" v="824" actId="20577"/>
        <pc:sldMkLst>
          <pc:docMk/>
          <pc:sldMk cId="3909234587" sldId="287"/>
        </pc:sldMkLst>
      </pc:sldChg>
      <pc:sldChg chg="addSp delSp modSp add del mod delAnim">
        <pc:chgData name="崔 旭" userId="c9529ebc8e11f68e" providerId="LiveId" clId="{DF6B073F-7968-4606-9294-F30E634B7472}" dt="2020-04-19T13:40:19.639" v="1395"/>
        <pc:sldMkLst>
          <pc:docMk/>
          <pc:sldMk cId="4076773128" sldId="288"/>
        </pc:sldMkLst>
      </pc:sldChg>
      <pc:sldChg chg="del">
        <pc:chgData name="崔 旭" userId="c9529ebc8e11f68e" providerId="LiveId" clId="{DF6B073F-7968-4606-9294-F30E634B7472}" dt="2020-04-11T14:10:03.468" v="87" actId="47"/>
        <pc:sldMkLst>
          <pc:docMk/>
          <pc:sldMk cId="2138160252" sldId="296"/>
        </pc:sldMkLst>
      </pc:sldChg>
      <pc:sldChg chg="addSp delSp modSp del mod">
        <pc:chgData name="崔 旭" userId="c9529ebc8e11f68e" providerId="LiveId" clId="{DF6B073F-7968-4606-9294-F30E634B7472}" dt="2020-04-11T14:51:56.714" v="543" actId="47"/>
        <pc:sldMkLst>
          <pc:docMk/>
          <pc:sldMk cId="2648296978" sldId="297"/>
        </pc:sldMkLst>
      </pc:sldChg>
      <pc:sldChg chg="addSp delSp modSp new mod modAnim">
        <pc:chgData name="崔 旭" userId="c9529ebc8e11f68e" providerId="LiveId" clId="{DF6B073F-7968-4606-9294-F30E634B7472}" dt="2020-04-18T13:48:20.314" v="1099"/>
        <pc:sldMkLst>
          <pc:docMk/>
          <pc:sldMk cId="33389937" sldId="298"/>
        </pc:sldMkLst>
      </pc:sldChg>
      <pc:sldChg chg="new del">
        <pc:chgData name="崔 旭" userId="c9529ebc8e11f68e" providerId="LiveId" clId="{DF6B073F-7968-4606-9294-F30E634B7472}" dt="2020-04-11T14:16:15.446" v="144" actId="47"/>
        <pc:sldMkLst>
          <pc:docMk/>
          <pc:sldMk cId="2269948743" sldId="298"/>
        </pc:sldMkLst>
      </pc:sldChg>
      <pc:sldChg chg="addSp delSp modSp new del mod modAnim">
        <pc:chgData name="崔 旭" userId="c9529ebc8e11f68e" providerId="LiveId" clId="{DF6B073F-7968-4606-9294-F30E634B7472}" dt="2020-04-11T13:52:16.773" v="66" actId="47"/>
        <pc:sldMkLst>
          <pc:docMk/>
          <pc:sldMk cId="2468648202" sldId="298"/>
        </pc:sldMkLst>
      </pc:sldChg>
      <pc:sldChg chg="addSp delSp modSp new del mod">
        <pc:chgData name="崔 旭" userId="c9529ebc8e11f68e" providerId="LiveId" clId="{DF6B073F-7968-4606-9294-F30E634B7472}" dt="2020-04-11T14:46:02.778" v="507" actId="47"/>
        <pc:sldMkLst>
          <pc:docMk/>
          <pc:sldMk cId="4109834496" sldId="298"/>
        </pc:sldMkLst>
      </pc:sldChg>
      <pc:sldChg chg="addSp delSp modSp new del">
        <pc:chgData name="崔 旭" userId="c9529ebc8e11f68e" providerId="LiveId" clId="{DF6B073F-7968-4606-9294-F30E634B7472}" dt="2020-04-18T14:30:07" v="1183" actId="47"/>
        <pc:sldMkLst>
          <pc:docMk/>
          <pc:sldMk cId="881929189" sldId="299"/>
        </pc:sldMkLst>
      </pc:sldChg>
      <pc:sldChg chg="addSp delSp modSp new del mod">
        <pc:chgData name="崔 旭" userId="c9529ebc8e11f68e" providerId="LiveId" clId="{DF6B073F-7968-4606-9294-F30E634B7472}" dt="2020-04-18T14:22:58.792" v="1180" actId="47"/>
        <pc:sldMkLst>
          <pc:docMk/>
          <pc:sldMk cId="2021891253" sldId="299"/>
        </pc:sldMkLst>
      </pc:sldChg>
      <pc:sldChg chg="addSp delSp modSp new del mod">
        <pc:chgData name="崔 旭" userId="c9529ebc8e11f68e" providerId="LiveId" clId="{DF6B073F-7968-4606-9294-F30E634B7472}" dt="2020-04-11T14:57:20.658" v="624" actId="680"/>
        <pc:sldMkLst>
          <pc:docMk/>
          <pc:sldMk cId="4136184208" sldId="299"/>
        </pc:sldMkLst>
      </pc:sldChg>
      <pc:sldMasterChg chg="modSp addSldLayout modSldLayout">
        <pc:chgData name="崔 旭" userId="c9529ebc8e11f68e" providerId="LiveId" clId="{DF6B073F-7968-4606-9294-F30E634B7472}" dt="2020-04-19T13:40:08.095" v="1394" actId="478"/>
        <pc:sldMasterMkLst>
          <pc:docMk/>
          <pc:sldMasterMk cId="3517117347" sldId="2147483822"/>
        </pc:sldMasterMkLst>
        <pc:sldLayoutChg chg="addSp delSp modSp mod">
          <pc:chgData name="崔 旭" userId="c9529ebc8e11f68e" providerId="LiveId" clId="{DF6B073F-7968-4606-9294-F30E634B7472}" dt="2020-04-18T14:56:11.851" v="1389" actId="692"/>
          <pc:sldLayoutMkLst>
            <pc:docMk/>
            <pc:sldMasterMk cId="3517117347" sldId="2147483822"/>
            <pc:sldLayoutMk cId="2809868987" sldId="2147483823"/>
          </pc:sldLayoutMkLst>
        </pc:sldLayoutChg>
        <pc:sldLayoutChg chg="addSp delSp modSp mod">
          <pc:chgData name="崔 旭" userId="c9529ebc8e11f68e" providerId="LiveId" clId="{DF6B073F-7968-4606-9294-F30E634B7472}" dt="2020-04-11T14:52:59.902" v="547" actId="14100"/>
          <pc:sldLayoutMkLst>
            <pc:docMk/>
            <pc:sldMasterMk cId="3517117347" sldId="2147483822"/>
            <pc:sldLayoutMk cId="1112828277" sldId="2147483824"/>
          </pc:sldLayoutMkLst>
        </pc:sldLayoutChg>
        <pc:sldLayoutChg chg="addSp delSp modSp mod">
          <pc:chgData name="崔 旭" userId="c9529ebc8e11f68e" providerId="LiveId" clId="{DF6B073F-7968-4606-9294-F30E634B7472}" dt="2020-04-11T14:57:27.016" v="637" actId="478"/>
          <pc:sldLayoutMkLst>
            <pc:docMk/>
            <pc:sldMasterMk cId="3517117347" sldId="2147483822"/>
            <pc:sldLayoutMk cId="308615025" sldId="2147483825"/>
          </pc:sldLayoutMkLst>
        </pc:sldLayoutChg>
        <pc:sldLayoutChg chg="new mod">
          <pc:chgData name="崔 旭" userId="c9529ebc8e11f68e" providerId="LiveId" clId="{DF6B073F-7968-4606-9294-F30E634B7472}" dt="2020-04-11T14:11:40.086" v="89" actId="11236"/>
          <pc:sldLayoutMkLst>
            <pc:docMk/>
            <pc:sldMasterMk cId="3517117347" sldId="2147483822"/>
            <pc:sldLayoutMk cId="1799824623" sldId="2147483834"/>
          </pc:sldLayoutMkLst>
        </pc:sldLayoutChg>
        <pc:sldLayoutChg chg="delSp mod">
          <pc:chgData name="崔 旭" userId="c9529ebc8e11f68e" providerId="LiveId" clId="{DF6B073F-7968-4606-9294-F30E634B7472}" dt="2020-04-19T13:40:08.095" v="1394" actId="478"/>
          <pc:sldLayoutMkLst>
            <pc:docMk/>
            <pc:sldMasterMk cId="3517117347" sldId="2147483822"/>
            <pc:sldLayoutMk cId="3970902463" sldId="2147483835"/>
          </pc:sldLayoutMkLst>
        </pc:sldLayoutChg>
        <pc:sldLayoutChg chg="addSp delSp modSp mod">
          <pc:chgData name="崔 旭" userId="c9529ebc8e11f68e" providerId="LiveId" clId="{DF6B073F-7968-4606-9294-F30E634B7472}" dt="2020-04-11T14:57:24.434" v="633" actId="478"/>
          <pc:sldLayoutMkLst>
            <pc:docMk/>
            <pc:sldMasterMk cId="3517117347" sldId="2147483822"/>
            <pc:sldLayoutMk cId="3996683160" sldId="2147483835"/>
          </pc:sldLayoutMkLst>
        </pc:sldLayoutChg>
      </pc:sldMasterChg>
      <pc:sldMasterChg chg="new add del mod addSldLayout delSldLayout">
        <pc:chgData name="崔 旭" userId="c9529ebc8e11f68e" providerId="LiveId" clId="{DF6B073F-7968-4606-9294-F30E634B7472}" dt="2020-04-11T14:57:27.934" v="650" actId="6938"/>
        <pc:sldMasterMkLst>
          <pc:docMk/>
          <pc:sldMasterMk cId="2493076937" sldId="2147483835"/>
        </pc:sldMasterMkLst>
        <pc:sldLayoutChg chg="new add del replId">
          <pc:chgData name="崔 旭" userId="c9529ebc8e11f68e" providerId="LiveId" clId="{DF6B073F-7968-4606-9294-F30E634B7472}" dt="2020-04-11T14:57:27.934" v="650" actId="6938"/>
          <pc:sldLayoutMkLst>
            <pc:docMk/>
            <pc:sldMasterMk cId="2493076937" sldId="2147483835"/>
            <pc:sldLayoutMk cId="3430805296" sldId="2147483836"/>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943311118" sldId="2147483837"/>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03748068" sldId="2147483838"/>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384384805" sldId="2147483839"/>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167957767" sldId="2147483840"/>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1773400774" sldId="2147483841"/>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311519579" sldId="2147483842"/>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1146890911" sldId="2147483843"/>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821956349" sldId="2147483844"/>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891516677" sldId="2147483845"/>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2607857897" sldId="2147483846"/>
          </pc:sldLayoutMkLst>
        </pc:sldLayoutChg>
      </pc:sldMasterChg>
      <pc:sldMasterChg chg="del delSldLayout">
        <pc:chgData name="崔 旭" userId="c9529ebc8e11f68e" providerId="LiveId" clId="{DF6B073F-7968-4606-9294-F30E634B7472}" dt="2020-04-11T14:35:40.943" v="419" actId="2696"/>
        <pc:sldMasterMkLst>
          <pc:docMk/>
          <pc:sldMasterMk cId="1130120557" sldId="2147483858"/>
        </pc:sldMasterMkLst>
        <pc:sldLayoutChg chg="del">
          <pc:chgData name="崔 旭" userId="c9529ebc8e11f68e" providerId="LiveId" clId="{DF6B073F-7968-4606-9294-F30E634B7472}" dt="2020-04-11T14:13:51.869" v="143" actId="2696"/>
          <pc:sldLayoutMkLst>
            <pc:docMk/>
            <pc:sldMasterMk cId="1130120557" sldId="2147483858"/>
            <pc:sldLayoutMk cId="3515722019" sldId="2147483859"/>
          </pc:sldLayoutMkLst>
        </pc:sldLayoutChg>
        <pc:sldLayoutChg chg="del">
          <pc:chgData name="崔 旭" userId="c9529ebc8e11f68e" providerId="LiveId" clId="{DF6B073F-7968-4606-9294-F30E634B7472}" dt="2020-04-11T14:13:51.608" v="142" actId="2696"/>
          <pc:sldLayoutMkLst>
            <pc:docMk/>
            <pc:sldMasterMk cId="1130120557" sldId="2147483858"/>
            <pc:sldLayoutMk cId="1738320417" sldId="2147483860"/>
          </pc:sldLayoutMkLst>
        </pc:sldLayoutChg>
        <pc:sldLayoutChg chg="del">
          <pc:chgData name="崔 旭" userId="c9529ebc8e11f68e" providerId="LiveId" clId="{DF6B073F-7968-4606-9294-F30E634B7472}" dt="2020-04-11T14:13:51.348" v="141" actId="2696"/>
          <pc:sldLayoutMkLst>
            <pc:docMk/>
            <pc:sldMasterMk cId="1130120557" sldId="2147483858"/>
            <pc:sldLayoutMk cId="3903668788" sldId="2147483861"/>
          </pc:sldLayoutMkLst>
        </pc:sldLayoutChg>
        <pc:sldLayoutChg chg="del">
          <pc:chgData name="崔 旭" userId="c9529ebc8e11f68e" providerId="LiveId" clId="{DF6B073F-7968-4606-9294-F30E634B7472}" dt="2020-04-11T14:13:51.035" v="140" actId="2696"/>
          <pc:sldLayoutMkLst>
            <pc:docMk/>
            <pc:sldMasterMk cId="1130120557" sldId="2147483858"/>
            <pc:sldLayoutMk cId="606984509" sldId="2147483862"/>
          </pc:sldLayoutMkLst>
        </pc:sldLayoutChg>
        <pc:sldLayoutChg chg="del">
          <pc:chgData name="崔 旭" userId="c9529ebc8e11f68e" providerId="LiveId" clId="{DF6B073F-7968-4606-9294-F30E634B7472}" dt="2020-04-11T14:13:50.781" v="139" actId="2696"/>
          <pc:sldLayoutMkLst>
            <pc:docMk/>
            <pc:sldMasterMk cId="1130120557" sldId="2147483858"/>
            <pc:sldLayoutMk cId="3675760127" sldId="2147483863"/>
          </pc:sldLayoutMkLst>
        </pc:sldLayoutChg>
      </pc:sldMasterChg>
      <pc:sldMasterChg chg="del delSldLayout">
        <pc:chgData name="崔 旭" userId="c9529ebc8e11f68e" providerId="LiveId" clId="{DF6B073F-7968-4606-9294-F30E634B7472}" dt="2020-04-11T14:13:50.075" v="138" actId="2696"/>
        <pc:sldMasterMkLst>
          <pc:docMk/>
          <pc:sldMasterMk cId="693410943" sldId="2147483876"/>
        </pc:sldMasterMkLst>
        <pc:sldLayoutChg chg="del">
          <pc:chgData name="崔 旭" userId="c9529ebc8e11f68e" providerId="LiveId" clId="{DF6B073F-7968-4606-9294-F30E634B7472}" dt="2020-04-11T14:13:50.015" v="128" actId="2696"/>
          <pc:sldLayoutMkLst>
            <pc:docMk/>
            <pc:sldMasterMk cId="693410943" sldId="2147483876"/>
            <pc:sldLayoutMk cId="3436118481" sldId="2147483877"/>
          </pc:sldLayoutMkLst>
        </pc:sldLayoutChg>
        <pc:sldLayoutChg chg="del">
          <pc:chgData name="崔 旭" userId="c9529ebc8e11f68e" providerId="LiveId" clId="{DF6B073F-7968-4606-9294-F30E634B7472}" dt="2020-04-11T14:13:50.025" v="129" actId="2696"/>
          <pc:sldLayoutMkLst>
            <pc:docMk/>
            <pc:sldMasterMk cId="693410943" sldId="2147483876"/>
            <pc:sldLayoutMk cId="1752154977" sldId="2147483878"/>
          </pc:sldLayoutMkLst>
        </pc:sldLayoutChg>
        <pc:sldLayoutChg chg="del">
          <pc:chgData name="崔 旭" userId="c9529ebc8e11f68e" providerId="LiveId" clId="{DF6B073F-7968-4606-9294-F30E634B7472}" dt="2020-04-11T14:13:50.025" v="130" actId="2696"/>
          <pc:sldLayoutMkLst>
            <pc:docMk/>
            <pc:sldMasterMk cId="693410943" sldId="2147483876"/>
            <pc:sldLayoutMk cId="3021572863" sldId="2147483879"/>
          </pc:sldLayoutMkLst>
        </pc:sldLayoutChg>
        <pc:sldLayoutChg chg="del">
          <pc:chgData name="崔 旭" userId="c9529ebc8e11f68e" providerId="LiveId" clId="{DF6B073F-7968-4606-9294-F30E634B7472}" dt="2020-04-11T14:13:50.035" v="131" actId="2696"/>
          <pc:sldLayoutMkLst>
            <pc:docMk/>
            <pc:sldMasterMk cId="693410943" sldId="2147483876"/>
            <pc:sldLayoutMk cId="1206531171" sldId="2147483880"/>
          </pc:sldLayoutMkLst>
        </pc:sldLayoutChg>
        <pc:sldLayoutChg chg="del">
          <pc:chgData name="崔 旭" userId="c9529ebc8e11f68e" providerId="LiveId" clId="{DF6B073F-7968-4606-9294-F30E634B7472}" dt="2020-04-11T14:13:50.035" v="132" actId="2696"/>
          <pc:sldLayoutMkLst>
            <pc:docMk/>
            <pc:sldMasterMk cId="693410943" sldId="2147483876"/>
            <pc:sldLayoutMk cId="4256081139" sldId="2147483881"/>
          </pc:sldLayoutMkLst>
        </pc:sldLayoutChg>
        <pc:sldLayoutChg chg="del">
          <pc:chgData name="崔 旭" userId="c9529ebc8e11f68e" providerId="LiveId" clId="{DF6B073F-7968-4606-9294-F30E634B7472}" dt="2020-04-11T14:13:50.035" v="133" actId="2696"/>
          <pc:sldLayoutMkLst>
            <pc:docMk/>
            <pc:sldMasterMk cId="693410943" sldId="2147483876"/>
            <pc:sldLayoutMk cId="3604554333" sldId="2147483882"/>
          </pc:sldLayoutMkLst>
        </pc:sldLayoutChg>
        <pc:sldLayoutChg chg="del">
          <pc:chgData name="崔 旭" userId="c9529ebc8e11f68e" providerId="LiveId" clId="{DF6B073F-7968-4606-9294-F30E634B7472}" dt="2020-04-11T14:13:50.045" v="134" actId="2696"/>
          <pc:sldLayoutMkLst>
            <pc:docMk/>
            <pc:sldMasterMk cId="693410943" sldId="2147483876"/>
            <pc:sldLayoutMk cId="1789136104" sldId="2147483883"/>
          </pc:sldLayoutMkLst>
        </pc:sldLayoutChg>
        <pc:sldLayoutChg chg="del">
          <pc:chgData name="崔 旭" userId="c9529ebc8e11f68e" providerId="LiveId" clId="{DF6B073F-7968-4606-9294-F30E634B7472}" dt="2020-04-11T14:13:50.045" v="135" actId="2696"/>
          <pc:sldLayoutMkLst>
            <pc:docMk/>
            <pc:sldMasterMk cId="693410943" sldId="2147483876"/>
            <pc:sldLayoutMk cId="2684172697" sldId="2147483884"/>
          </pc:sldLayoutMkLst>
        </pc:sldLayoutChg>
        <pc:sldLayoutChg chg="del">
          <pc:chgData name="崔 旭" userId="c9529ebc8e11f68e" providerId="LiveId" clId="{DF6B073F-7968-4606-9294-F30E634B7472}" dt="2020-04-11T14:13:50.045" v="136" actId="2696"/>
          <pc:sldLayoutMkLst>
            <pc:docMk/>
            <pc:sldMasterMk cId="693410943" sldId="2147483876"/>
            <pc:sldLayoutMk cId="1708070340" sldId="2147483885"/>
          </pc:sldLayoutMkLst>
        </pc:sldLayoutChg>
        <pc:sldLayoutChg chg="del">
          <pc:chgData name="崔 旭" userId="c9529ebc8e11f68e" providerId="LiveId" clId="{DF6B073F-7968-4606-9294-F30E634B7472}" dt="2020-04-11T14:13:50.055" v="137" actId="2696"/>
          <pc:sldLayoutMkLst>
            <pc:docMk/>
            <pc:sldMasterMk cId="693410943" sldId="2147483876"/>
            <pc:sldLayoutMk cId="2980865517" sldId="2147483886"/>
          </pc:sldLayoutMkLst>
        </pc:sldLayoutChg>
      </pc:sldMasterChg>
      <pc:sldMasterChg chg="del delSldLayout">
        <pc:chgData name="崔 旭" userId="c9529ebc8e11f68e" providerId="LiveId" clId="{DF6B073F-7968-4606-9294-F30E634B7472}" dt="2020-04-11T14:13:49.205" v="127" actId="2696"/>
        <pc:sldMasterMkLst>
          <pc:docMk/>
          <pc:sldMasterMk cId="1828404706" sldId="2147483887"/>
        </pc:sldMasterMkLst>
        <pc:sldLayoutChg chg="del">
          <pc:chgData name="崔 旭" userId="c9529ebc8e11f68e" providerId="LiveId" clId="{DF6B073F-7968-4606-9294-F30E634B7472}" dt="2020-04-11T14:13:49.155" v="116" actId="2696"/>
          <pc:sldLayoutMkLst>
            <pc:docMk/>
            <pc:sldMasterMk cId="1828404706" sldId="2147483887"/>
            <pc:sldLayoutMk cId="995169176" sldId="2147483888"/>
          </pc:sldLayoutMkLst>
        </pc:sldLayoutChg>
        <pc:sldLayoutChg chg="del">
          <pc:chgData name="崔 旭" userId="c9529ebc8e11f68e" providerId="LiveId" clId="{DF6B073F-7968-4606-9294-F30E634B7472}" dt="2020-04-11T14:13:49.165" v="117" actId="2696"/>
          <pc:sldLayoutMkLst>
            <pc:docMk/>
            <pc:sldMasterMk cId="1828404706" sldId="2147483887"/>
            <pc:sldLayoutMk cId="1398676882" sldId="2147483889"/>
          </pc:sldLayoutMkLst>
        </pc:sldLayoutChg>
        <pc:sldLayoutChg chg="del">
          <pc:chgData name="崔 旭" userId="c9529ebc8e11f68e" providerId="LiveId" clId="{DF6B073F-7968-4606-9294-F30E634B7472}" dt="2020-04-11T14:13:49.165" v="118" actId="2696"/>
          <pc:sldLayoutMkLst>
            <pc:docMk/>
            <pc:sldMasterMk cId="1828404706" sldId="2147483887"/>
            <pc:sldLayoutMk cId="3302117239" sldId="2147483890"/>
          </pc:sldLayoutMkLst>
        </pc:sldLayoutChg>
        <pc:sldLayoutChg chg="del">
          <pc:chgData name="崔 旭" userId="c9529ebc8e11f68e" providerId="LiveId" clId="{DF6B073F-7968-4606-9294-F30E634B7472}" dt="2020-04-11T14:13:49.175" v="119" actId="2696"/>
          <pc:sldLayoutMkLst>
            <pc:docMk/>
            <pc:sldMasterMk cId="1828404706" sldId="2147483887"/>
            <pc:sldLayoutMk cId="1088208743" sldId="2147483891"/>
          </pc:sldLayoutMkLst>
        </pc:sldLayoutChg>
        <pc:sldLayoutChg chg="del">
          <pc:chgData name="崔 旭" userId="c9529ebc8e11f68e" providerId="LiveId" clId="{DF6B073F-7968-4606-9294-F30E634B7472}" dt="2020-04-11T14:13:49.175" v="120" actId="2696"/>
          <pc:sldLayoutMkLst>
            <pc:docMk/>
            <pc:sldMasterMk cId="1828404706" sldId="2147483887"/>
            <pc:sldLayoutMk cId="1441864081" sldId="2147483892"/>
          </pc:sldLayoutMkLst>
        </pc:sldLayoutChg>
        <pc:sldLayoutChg chg="del">
          <pc:chgData name="崔 旭" userId="c9529ebc8e11f68e" providerId="LiveId" clId="{DF6B073F-7968-4606-9294-F30E634B7472}" dt="2020-04-11T14:13:49.185" v="121" actId="2696"/>
          <pc:sldLayoutMkLst>
            <pc:docMk/>
            <pc:sldMasterMk cId="1828404706" sldId="2147483887"/>
            <pc:sldLayoutMk cId="2928109657" sldId="2147483893"/>
          </pc:sldLayoutMkLst>
        </pc:sldLayoutChg>
        <pc:sldLayoutChg chg="del">
          <pc:chgData name="崔 旭" userId="c9529ebc8e11f68e" providerId="LiveId" clId="{DF6B073F-7968-4606-9294-F30E634B7472}" dt="2020-04-11T14:13:49.185" v="122" actId="2696"/>
          <pc:sldLayoutMkLst>
            <pc:docMk/>
            <pc:sldMasterMk cId="1828404706" sldId="2147483887"/>
            <pc:sldLayoutMk cId="588025823" sldId="2147483894"/>
          </pc:sldLayoutMkLst>
        </pc:sldLayoutChg>
        <pc:sldLayoutChg chg="del">
          <pc:chgData name="崔 旭" userId="c9529ebc8e11f68e" providerId="LiveId" clId="{DF6B073F-7968-4606-9294-F30E634B7472}" dt="2020-04-11T14:13:49.185" v="123" actId="2696"/>
          <pc:sldLayoutMkLst>
            <pc:docMk/>
            <pc:sldMasterMk cId="1828404706" sldId="2147483887"/>
            <pc:sldLayoutMk cId="1104795205" sldId="2147483895"/>
          </pc:sldLayoutMkLst>
        </pc:sldLayoutChg>
        <pc:sldLayoutChg chg="del">
          <pc:chgData name="崔 旭" userId="c9529ebc8e11f68e" providerId="LiveId" clId="{DF6B073F-7968-4606-9294-F30E634B7472}" dt="2020-04-11T14:13:49.195" v="124" actId="2696"/>
          <pc:sldLayoutMkLst>
            <pc:docMk/>
            <pc:sldMasterMk cId="1828404706" sldId="2147483887"/>
            <pc:sldLayoutMk cId="1815938394" sldId="2147483896"/>
          </pc:sldLayoutMkLst>
        </pc:sldLayoutChg>
        <pc:sldLayoutChg chg="del">
          <pc:chgData name="崔 旭" userId="c9529ebc8e11f68e" providerId="LiveId" clId="{DF6B073F-7968-4606-9294-F30E634B7472}" dt="2020-04-11T14:13:49.195" v="125" actId="2696"/>
          <pc:sldLayoutMkLst>
            <pc:docMk/>
            <pc:sldMasterMk cId="1828404706" sldId="2147483887"/>
            <pc:sldLayoutMk cId="4085399636" sldId="2147483897"/>
          </pc:sldLayoutMkLst>
        </pc:sldLayoutChg>
        <pc:sldLayoutChg chg="del">
          <pc:chgData name="崔 旭" userId="c9529ebc8e11f68e" providerId="LiveId" clId="{DF6B073F-7968-4606-9294-F30E634B7472}" dt="2020-04-11T14:13:49.195" v="126" actId="2696"/>
          <pc:sldLayoutMkLst>
            <pc:docMk/>
            <pc:sldMasterMk cId="1828404706" sldId="2147483887"/>
            <pc:sldLayoutMk cId="612874417" sldId="2147483898"/>
          </pc:sldLayoutMkLst>
        </pc:sldLayoutChg>
      </pc:sldMasterChg>
      <pc:sldMasterChg chg="del delSldLayout">
        <pc:chgData name="崔 旭" userId="c9529ebc8e11f68e" providerId="LiveId" clId="{DF6B073F-7968-4606-9294-F30E634B7472}" dt="2020-04-11T14:13:48.115" v="115" actId="2696"/>
        <pc:sldMasterMkLst>
          <pc:docMk/>
          <pc:sldMasterMk cId="1738168123" sldId="2147483899"/>
        </pc:sldMasterMkLst>
        <pc:sldLayoutChg chg="del">
          <pc:chgData name="崔 旭" userId="c9529ebc8e11f68e" providerId="LiveId" clId="{DF6B073F-7968-4606-9294-F30E634B7472}" dt="2020-04-11T14:13:48.055" v="104" actId="2696"/>
          <pc:sldLayoutMkLst>
            <pc:docMk/>
            <pc:sldMasterMk cId="1738168123" sldId="2147483899"/>
            <pc:sldLayoutMk cId="2935794556" sldId="2147483900"/>
          </pc:sldLayoutMkLst>
        </pc:sldLayoutChg>
        <pc:sldLayoutChg chg="del">
          <pc:chgData name="崔 旭" userId="c9529ebc8e11f68e" providerId="LiveId" clId="{DF6B073F-7968-4606-9294-F30E634B7472}" dt="2020-04-11T14:13:48.065" v="105" actId="2696"/>
          <pc:sldLayoutMkLst>
            <pc:docMk/>
            <pc:sldMasterMk cId="1738168123" sldId="2147483899"/>
            <pc:sldLayoutMk cId="1074271081" sldId="2147483901"/>
          </pc:sldLayoutMkLst>
        </pc:sldLayoutChg>
        <pc:sldLayoutChg chg="del">
          <pc:chgData name="崔 旭" userId="c9529ebc8e11f68e" providerId="LiveId" clId="{DF6B073F-7968-4606-9294-F30E634B7472}" dt="2020-04-11T14:13:48.065" v="106" actId="2696"/>
          <pc:sldLayoutMkLst>
            <pc:docMk/>
            <pc:sldMasterMk cId="1738168123" sldId="2147483899"/>
            <pc:sldLayoutMk cId="2598062383" sldId="2147483902"/>
          </pc:sldLayoutMkLst>
        </pc:sldLayoutChg>
        <pc:sldLayoutChg chg="del">
          <pc:chgData name="崔 旭" userId="c9529ebc8e11f68e" providerId="LiveId" clId="{DF6B073F-7968-4606-9294-F30E634B7472}" dt="2020-04-11T14:13:48.065" v="107" actId="2696"/>
          <pc:sldLayoutMkLst>
            <pc:docMk/>
            <pc:sldMasterMk cId="1738168123" sldId="2147483899"/>
            <pc:sldLayoutMk cId="2698331627" sldId="2147483903"/>
          </pc:sldLayoutMkLst>
        </pc:sldLayoutChg>
        <pc:sldLayoutChg chg="del">
          <pc:chgData name="崔 旭" userId="c9529ebc8e11f68e" providerId="LiveId" clId="{DF6B073F-7968-4606-9294-F30E634B7472}" dt="2020-04-11T14:13:48.075" v="108" actId="2696"/>
          <pc:sldLayoutMkLst>
            <pc:docMk/>
            <pc:sldMasterMk cId="1738168123" sldId="2147483899"/>
            <pc:sldLayoutMk cId="220142179" sldId="2147483904"/>
          </pc:sldLayoutMkLst>
        </pc:sldLayoutChg>
        <pc:sldLayoutChg chg="del">
          <pc:chgData name="崔 旭" userId="c9529ebc8e11f68e" providerId="LiveId" clId="{DF6B073F-7968-4606-9294-F30E634B7472}" dt="2020-04-11T14:13:48.085" v="109" actId="2696"/>
          <pc:sldLayoutMkLst>
            <pc:docMk/>
            <pc:sldMasterMk cId="1738168123" sldId="2147483899"/>
            <pc:sldLayoutMk cId="1876297420" sldId="2147483905"/>
          </pc:sldLayoutMkLst>
        </pc:sldLayoutChg>
        <pc:sldLayoutChg chg="del">
          <pc:chgData name="崔 旭" userId="c9529ebc8e11f68e" providerId="LiveId" clId="{DF6B073F-7968-4606-9294-F30E634B7472}" dt="2020-04-11T14:13:48.085" v="110" actId="2696"/>
          <pc:sldLayoutMkLst>
            <pc:docMk/>
            <pc:sldMasterMk cId="1738168123" sldId="2147483899"/>
            <pc:sldLayoutMk cId="2602704560" sldId="2147483906"/>
          </pc:sldLayoutMkLst>
        </pc:sldLayoutChg>
        <pc:sldLayoutChg chg="del">
          <pc:chgData name="崔 旭" userId="c9529ebc8e11f68e" providerId="LiveId" clId="{DF6B073F-7968-4606-9294-F30E634B7472}" dt="2020-04-11T14:13:48.095" v="111" actId="2696"/>
          <pc:sldLayoutMkLst>
            <pc:docMk/>
            <pc:sldMasterMk cId="1738168123" sldId="2147483899"/>
            <pc:sldLayoutMk cId="4112470062" sldId="2147483907"/>
          </pc:sldLayoutMkLst>
        </pc:sldLayoutChg>
        <pc:sldLayoutChg chg="del">
          <pc:chgData name="崔 旭" userId="c9529ebc8e11f68e" providerId="LiveId" clId="{DF6B073F-7968-4606-9294-F30E634B7472}" dt="2020-04-11T14:13:48.095" v="112" actId="2696"/>
          <pc:sldLayoutMkLst>
            <pc:docMk/>
            <pc:sldMasterMk cId="1738168123" sldId="2147483899"/>
            <pc:sldLayoutMk cId="557045112" sldId="2147483908"/>
          </pc:sldLayoutMkLst>
        </pc:sldLayoutChg>
        <pc:sldLayoutChg chg="del">
          <pc:chgData name="崔 旭" userId="c9529ebc8e11f68e" providerId="LiveId" clId="{DF6B073F-7968-4606-9294-F30E634B7472}" dt="2020-04-11T14:13:48.095" v="113" actId="2696"/>
          <pc:sldLayoutMkLst>
            <pc:docMk/>
            <pc:sldMasterMk cId="1738168123" sldId="2147483899"/>
            <pc:sldLayoutMk cId="1172645933" sldId="2147483909"/>
          </pc:sldLayoutMkLst>
        </pc:sldLayoutChg>
        <pc:sldLayoutChg chg="del">
          <pc:chgData name="崔 旭" userId="c9529ebc8e11f68e" providerId="LiveId" clId="{DF6B073F-7968-4606-9294-F30E634B7472}" dt="2020-04-11T14:13:48.105" v="114" actId="2696"/>
          <pc:sldLayoutMkLst>
            <pc:docMk/>
            <pc:sldMasterMk cId="1738168123" sldId="2147483899"/>
            <pc:sldLayoutMk cId="2301852263" sldId="2147483910"/>
          </pc:sldLayoutMkLst>
        </pc:sldLayoutChg>
      </pc:sldMasterChg>
      <pc:sldMasterChg chg="del delSldLayout">
        <pc:chgData name="崔 旭" userId="c9529ebc8e11f68e" providerId="LiveId" clId="{DF6B073F-7968-4606-9294-F30E634B7472}" dt="2020-04-11T14:13:47.080" v="103" actId="2696"/>
        <pc:sldMasterMkLst>
          <pc:docMk/>
          <pc:sldMasterMk cId="4230614203" sldId="2147483911"/>
        </pc:sldMasterMkLst>
        <pc:sldLayoutChg chg="del">
          <pc:chgData name="崔 旭" userId="c9529ebc8e11f68e" providerId="LiveId" clId="{DF6B073F-7968-4606-9294-F30E634B7472}" dt="2020-04-11T14:13:43.611" v="102" actId="2696"/>
          <pc:sldLayoutMkLst>
            <pc:docMk/>
            <pc:sldMasterMk cId="4230614203" sldId="2147483911"/>
            <pc:sldLayoutMk cId="2988566002" sldId="2147483912"/>
          </pc:sldLayoutMkLst>
        </pc:sldLayoutChg>
        <pc:sldLayoutChg chg="del">
          <pc:chgData name="崔 旭" userId="c9529ebc8e11f68e" providerId="LiveId" clId="{DF6B073F-7968-4606-9294-F30E634B7472}" dt="2020-04-11T14:13:42.921" v="101" actId="2696"/>
          <pc:sldLayoutMkLst>
            <pc:docMk/>
            <pc:sldMasterMk cId="4230614203" sldId="2147483911"/>
            <pc:sldLayoutMk cId="1480195956" sldId="2147483913"/>
          </pc:sldLayoutMkLst>
        </pc:sldLayoutChg>
        <pc:sldLayoutChg chg="del">
          <pc:chgData name="崔 旭" userId="c9529ebc8e11f68e" providerId="LiveId" clId="{DF6B073F-7968-4606-9294-F30E634B7472}" dt="2020-04-11T14:13:42.710" v="100" actId="2696"/>
          <pc:sldLayoutMkLst>
            <pc:docMk/>
            <pc:sldMasterMk cId="4230614203" sldId="2147483911"/>
            <pc:sldLayoutMk cId="2877611383" sldId="2147483914"/>
          </pc:sldLayoutMkLst>
        </pc:sldLayoutChg>
        <pc:sldLayoutChg chg="del">
          <pc:chgData name="崔 旭" userId="c9529ebc8e11f68e" providerId="LiveId" clId="{DF6B073F-7968-4606-9294-F30E634B7472}" dt="2020-04-11T14:13:42.459" v="99" actId="2696"/>
          <pc:sldLayoutMkLst>
            <pc:docMk/>
            <pc:sldMasterMk cId="4230614203" sldId="2147483911"/>
            <pc:sldLayoutMk cId="1573988751" sldId="2147483915"/>
          </pc:sldLayoutMkLst>
        </pc:sldLayoutChg>
        <pc:sldLayoutChg chg="del">
          <pc:chgData name="崔 旭" userId="c9529ebc8e11f68e" providerId="LiveId" clId="{DF6B073F-7968-4606-9294-F30E634B7472}" dt="2020-04-11T14:13:42.219" v="98" actId="2696"/>
          <pc:sldLayoutMkLst>
            <pc:docMk/>
            <pc:sldMasterMk cId="4230614203" sldId="2147483911"/>
            <pc:sldLayoutMk cId="775154407" sldId="2147483916"/>
          </pc:sldLayoutMkLst>
        </pc:sldLayoutChg>
        <pc:sldLayoutChg chg="del">
          <pc:chgData name="崔 旭" userId="c9529ebc8e11f68e" providerId="LiveId" clId="{DF6B073F-7968-4606-9294-F30E634B7472}" dt="2020-04-11T14:13:41.979" v="97" actId="2696"/>
          <pc:sldLayoutMkLst>
            <pc:docMk/>
            <pc:sldMasterMk cId="4230614203" sldId="2147483911"/>
            <pc:sldLayoutMk cId="1064728171" sldId="2147483917"/>
          </pc:sldLayoutMkLst>
        </pc:sldLayoutChg>
        <pc:sldLayoutChg chg="del">
          <pc:chgData name="崔 旭" userId="c9529ebc8e11f68e" providerId="LiveId" clId="{DF6B073F-7968-4606-9294-F30E634B7472}" dt="2020-04-11T14:13:41.709" v="96" actId="2696"/>
          <pc:sldLayoutMkLst>
            <pc:docMk/>
            <pc:sldMasterMk cId="4230614203" sldId="2147483911"/>
            <pc:sldLayoutMk cId="194572031" sldId="2147483918"/>
          </pc:sldLayoutMkLst>
        </pc:sldLayoutChg>
        <pc:sldLayoutChg chg="del">
          <pc:chgData name="崔 旭" userId="c9529ebc8e11f68e" providerId="LiveId" clId="{DF6B073F-7968-4606-9294-F30E634B7472}" dt="2020-04-11T14:13:41.238" v="95" actId="2696"/>
          <pc:sldLayoutMkLst>
            <pc:docMk/>
            <pc:sldMasterMk cId="4230614203" sldId="2147483911"/>
            <pc:sldLayoutMk cId="1158375881" sldId="2147483919"/>
          </pc:sldLayoutMkLst>
        </pc:sldLayoutChg>
        <pc:sldLayoutChg chg="del">
          <pc:chgData name="崔 旭" userId="c9529ebc8e11f68e" providerId="LiveId" clId="{DF6B073F-7968-4606-9294-F30E634B7472}" dt="2020-04-11T14:13:40.986" v="94" actId="2696"/>
          <pc:sldLayoutMkLst>
            <pc:docMk/>
            <pc:sldMasterMk cId="4230614203" sldId="2147483911"/>
            <pc:sldLayoutMk cId="176959342" sldId="2147483920"/>
          </pc:sldLayoutMkLst>
        </pc:sldLayoutChg>
        <pc:sldLayoutChg chg="del">
          <pc:chgData name="崔 旭" userId="c9529ebc8e11f68e" providerId="LiveId" clId="{DF6B073F-7968-4606-9294-F30E634B7472}" dt="2020-04-11T14:13:40.676" v="93" actId="2696"/>
          <pc:sldLayoutMkLst>
            <pc:docMk/>
            <pc:sldMasterMk cId="4230614203" sldId="2147483911"/>
            <pc:sldLayoutMk cId="3154079556" sldId="2147483921"/>
          </pc:sldLayoutMkLst>
        </pc:sldLayoutChg>
        <pc:sldLayoutChg chg="del">
          <pc:chgData name="崔 旭" userId="c9529ebc8e11f68e" providerId="LiveId" clId="{DF6B073F-7968-4606-9294-F30E634B7472}" dt="2020-04-11T14:13:39.986" v="92" actId="2696"/>
          <pc:sldLayoutMkLst>
            <pc:docMk/>
            <pc:sldMasterMk cId="4230614203" sldId="2147483911"/>
            <pc:sldLayoutMk cId="572738286" sldId="2147483922"/>
          </pc:sldLayoutMkLst>
        </pc:sldLayoutChg>
      </pc:sldMasterChg>
      <pc:sldMasterChg chg="new del mod addSldLayout delSldLayout modSldLayout">
        <pc:chgData name="崔 旭" userId="c9529ebc8e11f68e" providerId="LiveId" clId="{DF6B073F-7968-4606-9294-F30E634B7472}" dt="2020-04-11T14:35:39.969" v="382" actId="2696"/>
        <pc:sldMasterMkLst>
          <pc:docMk/>
          <pc:sldMasterMk cId="1205601210" sldId="2147483923"/>
        </pc:sldMasterMkLst>
        <pc:sldLayoutChg chg="new del replId">
          <pc:chgData name="崔 旭" userId="c9529ebc8e11f68e" providerId="LiveId" clId="{DF6B073F-7968-4606-9294-F30E634B7472}" dt="2020-04-11T14:35:39.919" v="371" actId="2696"/>
          <pc:sldLayoutMkLst>
            <pc:docMk/>
            <pc:sldMasterMk cId="1205601210" sldId="2147483923"/>
            <pc:sldLayoutMk cId="975990293" sldId="2147483924"/>
          </pc:sldLayoutMkLst>
        </pc:sldLayoutChg>
        <pc:sldLayoutChg chg="new del replId">
          <pc:chgData name="崔 旭" userId="c9529ebc8e11f68e" providerId="LiveId" clId="{DF6B073F-7968-4606-9294-F30E634B7472}" dt="2020-04-11T14:35:39.929" v="372" actId="2696"/>
          <pc:sldLayoutMkLst>
            <pc:docMk/>
            <pc:sldMasterMk cId="1205601210" sldId="2147483923"/>
            <pc:sldLayoutMk cId="1407306706" sldId="2147483925"/>
          </pc:sldLayoutMkLst>
        </pc:sldLayoutChg>
        <pc:sldLayoutChg chg="new del replId">
          <pc:chgData name="崔 旭" userId="c9529ebc8e11f68e" providerId="LiveId" clId="{DF6B073F-7968-4606-9294-F30E634B7472}" dt="2020-04-11T14:35:39.929" v="373" actId="2696"/>
          <pc:sldLayoutMkLst>
            <pc:docMk/>
            <pc:sldMasterMk cId="1205601210" sldId="2147483923"/>
            <pc:sldLayoutMk cId="946044662" sldId="2147483926"/>
          </pc:sldLayoutMkLst>
        </pc:sldLayoutChg>
        <pc:sldLayoutChg chg="new del replId">
          <pc:chgData name="崔 旭" userId="c9529ebc8e11f68e" providerId="LiveId" clId="{DF6B073F-7968-4606-9294-F30E634B7472}" dt="2020-04-11T14:35:39.929" v="374" actId="2696"/>
          <pc:sldLayoutMkLst>
            <pc:docMk/>
            <pc:sldMasterMk cId="1205601210" sldId="2147483923"/>
            <pc:sldLayoutMk cId="2647074926" sldId="2147483927"/>
          </pc:sldLayoutMkLst>
        </pc:sldLayoutChg>
        <pc:sldLayoutChg chg="modSp new del replId">
          <pc:chgData name="崔 旭" userId="c9529ebc8e11f68e" providerId="LiveId" clId="{DF6B073F-7968-4606-9294-F30E634B7472}" dt="2020-04-11T14:35:39.939" v="375" actId="2696"/>
          <pc:sldLayoutMkLst>
            <pc:docMk/>
            <pc:sldMasterMk cId="1205601210" sldId="2147483923"/>
            <pc:sldLayoutMk cId="1335662542" sldId="2147483928"/>
          </pc:sldLayoutMkLst>
        </pc:sldLayoutChg>
        <pc:sldLayoutChg chg="new del replId">
          <pc:chgData name="崔 旭" userId="c9529ebc8e11f68e" providerId="LiveId" clId="{DF6B073F-7968-4606-9294-F30E634B7472}" dt="2020-04-11T14:35:39.949" v="376" actId="2696"/>
          <pc:sldLayoutMkLst>
            <pc:docMk/>
            <pc:sldMasterMk cId="1205601210" sldId="2147483923"/>
            <pc:sldLayoutMk cId="4221050825" sldId="2147483929"/>
          </pc:sldLayoutMkLst>
        </pc:sldLayoutChg>
        <pc:sldLayoutChg chg="new del replId">
          <pc:chgData name="崔 旭" userId="c9529ebc8e11f68e" providerId="LiveId" clId="{DF6B073F-7968-4606-9294-F30E634B7472}" dt="2020-04-11T14:35:39.949" v="377" actId="2696"/>
          <pc:sldLayoutMkLst>
            <pc:docMk/>
            <pc:sldMasterMk cId="1205601210" sldId="2147483923"/>
            <pc:sldLayoutMk cId="3616284667" sldId="2147483930"/>
          </pc:sldLayoutMkLst>
        </pc:sldLayoutChg>
        <pc:sldLayoutChg chg="new del replId">
          <pc:chgData name="崔 旭" userId="c9529ebc8e11f68e" providerId="LiveId" clId="{DF6B073F-7968-4606-9294-F30E634B7472}" dt="2020-04-11T14:35:39.949" v="378" actId="2696"/>
          <pc:sldLayoutMkLst>
            <pc:docMk/>
            <pc:sldMasterMk cId="1205601210" sldId="2147483923"/>
            <pc:sldLayoutMk cId="2670358483" sldId="2147483931"/>
          </pc:sldLayoutMkLst>
        </pc:sldLayoutChg>
        <pc:sldLayoutChg chg="new del replId">
          <pc:chgData name="崔 旭" userId="c9529ebc8e11f68e" providerId="LiveId" clId="{DF6B073F-7968-4606-9294-F30E634B7472}" dt="2020-04-11T14:35:39.969" v="379" actId="2696"/>
          <pc:sldLayoutMkLst>
            <pc:docMk/>
            <pc:sldMasterMk cId="1205601210" sldId="2147483923"/>
            <pc:sldLayoutMk cId="51899494" sldId="2147483932"/>
          </pc:sldLayoutMkLst>
        </pc:sldLayoutChg>
        <pc:sldLayoutChg chg="new del replId">
          <pc:chgData name="崔 旭" userId="c9529ebc8e11f68e" providerId="LiveId" clId="{DF6B073F-7968-4606-9294-F30E634B7472}" dt="2020-04-11T14:35:39.969" v="380" actId="2696"/>
          <pc:sldLayoutMkLst>
            <pc:docMk/>
            <pc:sldMasterMk cId="1205601210" sldId="2147483923"/>
            <pc:sldLayoutMk cId="1317706205" sldId="2147483933"/>
          </pc:sldLayoutMkLst>
        </pc:sldLayoutChg>
        <pc:sldLayoutChg chg="new del replId">
          <pc:chgData name="崔 旭" userId="c9529ebc8e11f68e" providerId="LiveId" clId="{DF6B073F-7968-4606-9294-F30E634B7472}" dt="2020-04-11T14:35:39.969" v="381" actId="2696"/>
          <pc:sldLayoutMkLst>
            <pc:docMk/>
            <pc:sldMasterMk cId="1205601210" sldId="2147483923"/>
            <pc:sldLayoutMk cId="2608957182" sldId="2147483934"/>
          </pc:sldLayoutMkLst>
        </pc:sldLayoutChg>
        <pc:sldLayoutChg chg="new del mod replId">
          <pc:chgData name="崔 旭" userId="c9529ebc8e11f68e" providerId="LiveId" clId="{DF6B073F-7968-4606-9294-F30E634B7472}" dt="2020-04-11T14:01:55.486" v="77" actId="2696"/>
          <pc:sldLayoutMkLst>
            <pc:docMk/>
            <pc:sldMasterMk cId="1205601210" sldId="2147483923"/>
            <pc:sldLayoutMk cId="3367193666" sldId="2147483971"/>
          </pc:sldLayoutMkLst>
        </pc:sldLayoutChg>
      </pc:sldMasterChg>
      <pc:sldMasterChg chg="new del mod addSldLayout delSldLayout modSldLayout">
        <pc:chgData name="崔 旭" userId="c9529ebc8e11f68e" providerId="LiveId" clId="{DF6B073F-7968-4606-9294-F30E634B7472}" dt="2020-04-11T14:35:40.732" v="418" actId="2696"/>
        <pc:sldMasterMkLst>
          <pc:docMk/>
          <pc:sldMasterMk cId="2364122657" sldId="2147483935"/>
        </pc:sldMasterMkLst>
        <pc:sldLayoutChg chg="modSp new del replId">
          <pc:chgData name="崔 旭" userId="c9529ebc8e11f68e" providerId="LiveId" clId="{DF6B073F-7968-4606-9294-F30E634B7472}" dt="2020-04-11T14:35:40.702" v="407" actId="2696"/>
          <pc:sldLayoutMkLst>
            <pc:docMk/>
            <pc:sldMasterMk cId="2364122657" sldId="2147483935"/>
            <pc:sldLayoutMk cId="3374856191" sldId="2147483936"/>
          </pc:sldLayoutMkLst>
        </pc:sldLayoutChg>
        <pc:sldLayoutChg chg="new del replId">
          <pc:chgData name="崔 旭" userId="c9529ebc8e11f68e" providerId="LiveId" clId="{DF6B073F-7968-4606-9294-F30E634B7472}" dt="2020-04-11T14:35:40.702" v="408" actId="2696"/>
          <pc:sldLayoutMkLst>
            <pc:docMk/>
            <pc:sldMasterMk cId="2364122657" sldId="2147483935"/>
            <pc:sldLayoutMk cId="3982862822" sldId="2147483937"/>
          </pc:sldLayoutMkLst>
        </pc:sldLayoutChg>
        <pc:sldLayoutChg chg="new del replId">
          <pc:chgData name="崔 旭" userId="c9529ebc8e11f68e" providerId="LiveId" clId="{DF6B073F-7968-4606-9294-F30E634B7472}" dt="2020-04-11T14:35:40.712" v="409" actId="2696"/>
          <pc:sldLayoutMkLst>
            <pc:docMk/>
            <pc:sldMasterMk cId="2364122657" sldId="2147483935"/>
            <pc:sldLayoutMk cId="599851979" sldId="2147483938"/>
          </pc:sldLayoutMkLst>
        </pc:sldLayoutChg>
        <pc:sldLayoutChg chg="new del replId">
          <pc:chgData name="崔 旭" userId="c9529ebc8e11f68e" providerId="LiveId" clId="{DF6B073F-7968-4606-9294-F30E634B7472}" dt="2020-04-11T14:35:40.712" v="410" actId="2696"/>
          <pc:sldLayoutMkLst>
            <pc:docMk/>
            <pc:sldMasterMk cId="2364122657" sldId="2147483935"/>
            <pc:sldLayoutMk cId="2518060688" sldId="2147483939"/>
          </pc:sldLayoutMkLst>
        </pc:sldLayoutChg>
        <pc:sldLayoutChg chg="new del replId">
          <pc:chgData name="崔 旭" userId="c9529ebc8e11f68e" providerId="LiveId" clId="{DF6B073F-7968-4606-9294-F30E634B7472}" dt="2020-04-11T14:35:40.712" v="411" actId="2696"/>
          <pc:sldLayoutMkLst>
            <pc:docMk/>
            <pc:sldMasterMk cId="2364122657" sldId="2147483935"/>
            <pc:sldLayoutMk cId="2744831824" sldId="2147483940"/>
          </pc:sldLayoutMkLst>
        </pc:sldLayoutChg>
        <pc:sldLayoutChg chg="new del replId">
          <pc:chgData name="崔 旭" userId="c9529ebc8e11f68e" providerId="LiveId" clId="{DF6B073F-7968-4606-9294-F30E634B7472}" dt="2020-04-11T14:35:40.712" v="412" actId="2696"/>
          <pc:sldLayoutMkLst>
            <pc:docMk/>
            <pc:sldMasterMk cId="2364122657" sldId="2147483935"/>
            <pc:sldLayoutMk cId="3336089445" sldId="2147483941"/>
          </pc:sldLayoutMkLst>
        </pc:sldLayoutChg>
        <pc:sldLayoutChg chg="new del replId">
          <pc:chgData name="崔 旭" userId="c9529ebc8e11f68e" providerId="LiveId" clId="{DF6B073F-7968-4606-9294-F30E634B7472}" dt="2020-04-11T14:35:40.722" v="413" actId="2696"/>
          <pc:sldLayoutMkLst>
            <pc:docMk/>
            <pc:sldMasterMk cId="2364122657" sldId="2147483935"/>
            <pc:sldLayoutMk cId="4060805365" sldId="2147483942"/>
          </pc:sldLayoutMkLst>
        </pc:sldLayoutChg>
        <pc:sldLayoutChg chg="new del replId">
          <pc:chgData name="崔 旭" userId="c9529ebc8e11f68e" providerId="LiveId" clId="{DF6B073F-7968-4606-9294-F30E634B7472}" dt="2020-04-11T14:35:40.722" v="414" actId="2696"/>
          <pc:sldLayoutMkLst>
            <pc:docMk/>
            <pc:sldMasterMk cId="2364122657" sldId="2147483935"/>
            <pc:sldLayoutMk cId="1046547510" sldId="2147483943"/>
          </pc:sldLayoutMkLst>
        </pc:sldLayoutChg>
        <pc:sldLayoutChg chg="new del replId">
          <pc:chgData name="崔 旭" userId="c9529ebc8e11f68e" providerId="LiveId" clId="{DF6B073F-7968-4606-9294-F30E634B7472}" dt="2020-04-11T14:35:40.722" v="415" actId="2696"/>
          <pc:sldLayoutMkLst>
            <pc:docMk/>
            <pc:sldMasterMk cId="2364122657" sldId="2147483935"/>
            <pc:sldLayoutMk cId="221043260" sldId="2147483944"/>
          </pc:sldLayoutMkLst>
        </pc:sldLayoutChg>
        <pc:sldLayoutChg chg="new del replId">
          <pc:chgData name="崔 旭" userId="c9529ebc8e11f68e" providerId="LiveId" clId="{DF6B073F-7968-4606-9294-F30E634B7472}" dt="2020-04-11T14:35:40.722" v="416" actId="2696"/>
          <pc:sldLayoutMkLst>
            <pc:docMk/>
            <pc:sldMasterMk cId="2364122657" sldId="2147483935"/>
            <pc:sldLayoutMk cId="649897519" sldId="2147483945"/>
          </pc:sldLayoutMkLst>
        </pc:sldLayoutChg>
        <pc:sldLayoutChg chg="new del replId">
          <pc:chgData name="崔 旭" userId="c9529ebc8e11f68e" providerId="LiveId" clId="{DF6B073F-7968-4606-9294-F30E634B7472}" dt="2020-04-11T14:35:40.732" v="417" actId="2696"/>
          <pc:sldLayoutMkLst>
            <pc:docMk/>
            <pc:sldMasterMk cId="2364122657" sldId="2147483935"/>
            <pc:sldLayoutMk cId="2835861361" sldId="2147483946"/>
          </pc:sldLayoutMkLst>
        </pc:sldLayoutChg>
      </pc:sldMasterChg>
      <pc:sldMasterChg chg="new del mod addSldLayout delSldLayout">
        <pc:chgData name="崔 旭" userId="c9529ebc8e11f68e" providerId="LiveId" clId="{DF6B073F-7968-4606-9294-F30E634B7472}" dt="2020-04-11T14:35:40.499" v="406" actId="2696"/>
        <pc:sldMasterMkLst>
          <pc:docMk/>
          <pc:sldMasterMk cId="1040622505" sldId="2147483947"/>
        </pc:sldMasterMkLst>
        <pc:sldLayoutChg chg="new del replId">
          <pc:chgData name="崔 旭" userId="c9529ebc8e11f68e" providerId="LiveId" clId="{DF6B073F-7968-4606-9294-F30E634B7472}" dt="2020-04-11T14:35:40.469" v="395" actId="2696"/>
          <pc:sldLayoutMkLst>
            <pc:docMk/>
            <pc:sldMasterMk cId="1040622505" sldId="2147483947"/>
            <pc:sldLayoutMk cId="4069432999" sldId="2147483948"/>
          </pc:sldLayoutMkLst>
        </pc:sldLayoutChg>
        <pc:sldLayoutChg chg="new del replId">
          <pc:chgData name="崔 旭" userId="c9529ebc8e11f68e" providerId="LiveId" clId="{DF6B073F-7968-4606-9294-F30E634B7472}" dt="2020-04-11T14:35:40.469" v="396" actId="2696"/>
          <pc:sldLayoutMkLst>
            <pc:docMk/>
            <pc:sldMasterMk cId="1040622505" sldId="2147483947"/>
            <pc:sldLayoutMk cId="2737531548" sldId="2147483949"/>
          </pc:sldLayoutMkLst>
        </pc:sldLayoutChg>
        <pc:sldLayoutChg chg="new del replId">
          <pc:chgData name="崔 旭" userId="c9529ebc8e11f68e" providerId="LiveId" clId="{DF6B073F-7968-4606-9294-F30E634B7472}" dt="2020-04-11T14:35:40.469" v="397" actId="2696"/>
          <pc:sldLayoutMkLst>
            <pc:docMk/>
            <pc:sldMasterMk cId="1040622505" sldId="2147483947"/>
            <pc:sldLayoutMk cId="4270985534" sldId="2147483950"/>
          </pc:sldLayoutMkLst>
        </pc:sldLayoutChg>
        <pc:sldLayoutChg chg="new del replId">
          <pc:chgData name="崔 旭" userId="c9529ebc8e11f68e" providerId="LiveId" clId="{DF6B073F-7968-4606-9294-F30E634B7472}" dt="2020-04-11T14:35:40.469" v="398" actId="2696"/>
          <pc:sldLayoutMkLst>
            <pc:docMk/>
            <pc:sldMasterMk cId="1040622505" sldId="2147483947"/>
            <pc:sldLayoutMk cId="980782198" sldId="2147483951"/>
          </pc:sldLayoutMkLst>
        </pc:sldLayoutChg>
        <pc:sldLayoutChg chg="new del replId">
          <pc:chgData name="崔 旭" userId="c9529ebc8e11f68e" providerId="LiveId" clId="{DF6B073F-7968-4606-9294-F30E634B7472}" dt="2020-04-11T14:35:40.479" v="399" actId="2696"/>
          <pc:sldLayoutMkLst>
            <pc:docMk/>
            <pc:sldMasterMk cId="1040622505" sldId="2147483947"/>
            <pc:sldLayoutMk cId="2683030811" sldId="2147483952"/>
          </pc:sldLayoutMkLst>
        </pc:sldLayoutChg>
        <pc:sldLayoutChg chg="new del replId">
          <pc:chgData name="崔 旭" userId="c9529ebc8e11f68e" providerId="LiveId" clId="{DF6B073F-7968-4606-9294-F30E634B7472}" dt="2020-04-11T14:35:40.479" v="400" actId="2696"/>
          <pc:sldLayoutMkLst>
            <pc:docMk/>
            <pc:sldMasterMk cId="1040622505" sldId="2147483947"/>
            <pc:sldLayoutMk cId="1781981742" sldId="2147483953"/>
          </pc:sldLayoutMkLst>
        </pc:sldLayoutChg>
        <pc:sldLayoutChg chg="new del replId">
          <pc:chgData name="崔 旭" userId="c9529ebc8e11f68e" providerId="LiveId" clId="{DF6B073F-7968-4606-9294-F30E634B7472}" dt="2020-04-11T14:35:40.479" v="401" actId="2696"/>
          <pc:sldLayoutMkLst>
            <pc:docMk/>
            <pc:sldMasterMk cId="1040622505" sldId="2147483947"/>
            <pc:sldLayoutMk cId="626581074" sldId="2147483954"/>
          </pc:sldLayoutMkLst>
        </pc:sldLayoutChg>
        <pc:sldLayoutChg chg="new del replId">
          <pc:chgData name="崔 旭" userId="c9529ebc8e11f68e" providerId="LiveId" clId="{DF6B073F-7968-4606-9294-F30E634B7472}" dt="2020-04-11T14:35:40.479" v="402" actId="2696"/>
          <pc:sldLayoutMkLst>
            <pc:docMk/>
            <pc:sldMasterMk cId="1040622505" sldId="2147483947"/>
            <pc:sldLayoutMk cId="1896236368" sldId="2147483955"/>
          </pc:sldLayoutMkLst>
        </pc:sldLayoutChg>
        <pc:sldLayoutChg chg="new del replId">
          <pc:chgData name="崔 旭" userId="c9529ebc8e11f68e" providerId="LiveId" clId="{DF6B073F-7968-4606-9294-F30E634B7472}" dt="2020-04-11T14:35:40.489" v="403" actId="2696"/>
          <pc:sldLayoutMkLst>
            <pc:docMk/>
            <pc:sldMasterMk cId="1040622505" sldId="2147483947"/>
            <pc:sldLayoutMk cId="3878383415" sldId="2147483956"/>
          </pc:sldLayoutMkLst>
        </pc:sldLayoutChg>
        <pc:sldLayoutChg chg="new del replId">
          <pc:chgData name="崔 旭" userId="c9529ebc8e11f68e" providerId="LiveId" clId="{DF6B073F-7968-4606-9294-F30E634B7472}" dt="2020-04-11T14:35:40.489" v="404" actId="2696"/>
          <pc:sldLayoutMkLst>
            <pc:docMk/>
            <pc:sldMasterMk cId="1040622505" sldId="2147483947"/>
            <pc:sldLayoutMk cId="2891463713" sldId="2147483957"/>
          </pc:sldLayoutMkLst>
        </pc:sldLayoutChg>
        <pc:sldLayoutChg chg="new del replId">
          <pc:chgData name="崔 旭" userId="c9529ebc8e11f68e" providerId="LiveId" clId="{DF6B073F-7968-4606-9294-F30E634B7472}" dt="2020-04-11T14:35:40.489" v="405" actId="2696"/>
          <pc:sldLayoutMkLst>
            <pc:docMk/>
            <pc:sldMasterMk cId="1040622505" sldId="2147483947"/>
            <pc:sldLayoutMk cId="1509352486" sldId="2147483958"/>
          </pc:sldLayoutMkLst>
        </pc:sldLayoutChg>
      </pc:sldMasterChg>
      <pc:sldMasterChg chg="new del mod addSldLayout delSldLayout">
        <pc:chgData name="崔 旭" userId="c9529ebc8e11f68e" providerId="LiveId" clId="{DF6B073F-7968-4606-9294-F30E634B7472}" dt="2020-04-11T14:35:40.279" v="394" actId="2696"/>
        <pc:sldMasterMkLst>
          <pc:docMk/>
          <pc:sldMasterMk cId="3367511159" sldId="2147483959"/>
        </pc:sldMasterMkLst>
        <pc:sldLayoutChg chg="new del replId">
          <pc:chgData name="崔 旭" userId="c9529ebc8e11f68e" providerId="LiveId" clId="{DF6B073F-7968-4606-9294-F30E634B7472}" dt="2020-04-11T14:35:40.239" v="383" actId="2696"/>
          <pc:sldLayoutMkLst>
            <pc:docMk/>
            <pc:sldMasterMk cId="3367511159" sldId="2147483959"/>
            <pc:sldLayoutMk cId="3336244060" sldId="2147483960"/>
          </pc:sldLayoutMkLst>
        </pc:sldLayoutChg>
        <pc:sldLayoutChg chg="new del replId">
          <pc:chgData name="崔 旭" userId="c9529ebc8e11f68e" providerId="LiveId" clId="{DF6B073F-7968-4606-9294-F30E634B7472}" dt="2020-04-11T14:35:40.249" v="384" actId="2696"/>
          <pc:sldLayoutMkLst>
            <pc:docMk/>
            <pc:sldMasterMk cId="3367511159" sldId="2147483959"/>
            <pc:sldLayoutMk cId="3052428009" sldId="2147483961"/>
          </pc:sldLayoutMkLst>
        </pc:sldLayoutChg>
        <pc:sldLayoutChg chg="new del replId">
          <pc:chgData name="崔 旭" userId="c9529ebc8e11f68e" providerId="LiveId" clId="{DF6B073F-7968-4606-9294-F30E634B7472}" dt="2020-04-11T14:35:40.249" v="385" actId="2696"/>
          <pc:sldLayoutMkLst>
            <pc:docMk/>
            <pc:sldMasterMk cId="3367511159" sldId="2147483959"/>
            <pc:sldLayoutMk cId="3740510189" sldId="2147483962"/>
          </pc:sldLayoutMkLst>
        </pc:sldLayoutChg>
        <pc:sldLayoutChg chg="new del replId">
          <pc:chgData name="崔 旭" userId="c9529ebc8e11f68e" providerId="LiveId" clId="{DF6B073F-7968-4606-9294-F30E634B7472}" dt="2020-04-11T14:35:40.259" v="386" actId="2696"/>
          <pc:sldLayoutMkLst>
            <pc:docMk/>
            <pc:sldMasterMk cId="3367511159" sldId="2147483959"/>
            <pc:sldLayoutMk cId="3235306842" sldId="2147483963"/>
          </pc:sldLayoutMkLst>
        </pc:sldLayoutChg>
        <pc:sldLayoutChg chg="new del replId">
          <pc:chgData name="崔 旭" userId="c9529ebc8e11f68e" providerId="LiveId" clId="{DF6B073F-7968-4606-9294-F30E634B7472}" dt="2020-04-11T14:35:40.259" v="387" actId="2696"/>
          <pc:sldLayoutMkLst>
            <pc:docMk/>
            <pc:sldMasterMk cId="3367511159" sldId="2147483959"/>
            <pc:sldLayoutMk cId="1240673336" sldId="2147483964"/>
          </pc:sldLayoutMkLst>
        </pc:sldLayoutChg>
        <pc:sldLayoutChg chg="new del replId">
          <pc:chgData name="崔 旭" userId="c9529ebc8e11f68e" providerId="LiveId" clId="{DF6B073F-7968-4606-9294-F30E634B7472}" dt="2020-04-11T14:35:40.259" v="388" actId="2696"/>
          <pc:sldLayoutMkLst>
            <pc:docMk/>
            <pc:sldMasterMk cId="3367511159" sldId="2147483959"/>
            <pc:sldLayoutMk cId="3818455311" sldId="2147483965"/>
          </pc:sldLayoutMkLst>
        </pc:sldLayoutChg>
        <pc:sldLayoutChg chg="new del replId">
          <pc:chgData name="崔 旭" userId="c9529ebc8e11f68e" providerId="LiveId" clId="{DF6B073F-7968-4606-9294-F30E634B7472}" dt="2020-04-11T14:35:40.269" v="389" actId="2696"/>
          <pc:sldLayoutMkLst>
            <pc:docMk/>
            <pc:sldMasterMk cId="3367511159" sldId="2147483959"/>
            <pc:sldLayoutMk cId="2020001661" sldId="2147483966"/>
          </pc:sldLayoutMkLst>
        </pc:sldLayoutChg>
        <pc:sldLayoutChg chg="new del replId">
          <pc:chgData name="崔 旭" userId="c9529ebc8e11f68e" providerId="LiveId" clId="{DF6B073F-7968-4606-9294-F30E634B7472}" dt="2020-04-11T14:35:40.269" v="390" actId="2696"/>
          <pc:sldLayoutMkLst>
            <pc:docMk/>
            <pc:sldMasterMk cId="3367511159" sldId="2147483959"/>
            <pc:sldLayoutMk cId="1316463803" sldId="2147483967"/>
          </pc:sldLayoutMkLst>
        </pc:sldLayoutChg>
        <pc:sldLayoutChg chg="new del replId">
          <pc:chgData name="崔 旭" userId="c9529ebc8e11f68e" providerId="LiveId" clId="{DF6B073F-7968-4606-9294-F30E634B7472}" dt="2020-04-11T14:35:40.269" v="391" actId="2696"/>
          <pc:sldLayoutMkLst>
            <pc:docMk/>
            <pc:sldMasterMk cId="3367511159" sldId="2147483959"/>
            <pc:sldLayoutMk cId="2248935268" sldId="2147483968"/>
          </pc:sldLayoutMkLst>
        </pc:sldLayoutChg>
        <pc:sldLayoutChg chg="new del replId">
          <pc:chgData name="崔 旭" userId="c9529ebc8e11f68e" providerId="LiveId" clId="{DF6B073F-7968-4606-9294-F30E634B7472}" dt="2020-04-11T14:35:40.269" v="392" actId="2696"/>
          <pc:sldLayoutMkLst>
            <pc:docMk/>
            <pc:sldMasterMk cId="3367511159" sldId="2147483959"/>
            <pc:sldLayoutMk cId="500125710" sldId="2147483969"/>
          </pc:sldLayoutMkLst>
        </pc:sldLayoutChg>
        <pc:sldLayoutChg chg="new del replId">
          <pc:chgData name="崔 旭" userId="c9529ebc8e11f68e" providerId="LiveId" clId="{DF6B073F-7968-4606-9294-F30E634B7472}" dt="2020-04-11T14:35:40.279" v="393" actId="2696"/>
          <pc:sldLayoutMkLst>
            <pc:docMk/>
            <pc:sldMasterMk cId="3367511159" sldId="2147483959"/>
            <pc:sldLayoutMk cId="313338973" sldId="2147483970"/>
          </pc:sldLayoutMkLst>
        </pc:sldLayoutChg>
      </pc:sldMasterChg>
      <pc:sldMasterChg chg="new del mod addSldLayout delSldLayout">
        <pc:chgData name="崔 旭" userId="c9529ebc8e11f68e" providerId="LiveId" clId="{DF6B073F-7968-4606-9294-F30E634B7472}" dt="2020-04-11T14:35:39.349" v="370" actId="2696"/>
        <pc:sldMasterMkLst>
          <pc:docMk/>
          <pc:sldMasterMk cId="2949644232" sldId="2147483971"/>
        </pc:sldMasterMkLst>
        <pc:sldLayoutChg chg="new del replId">
          <pc:chgData name="崔 旭" userId="c9529ebc8e11f68e" providerId="LiveId" clId="{DF6B073F-7968-4606-9294-F30E634B7472}" dt="2020-04-11T14:35:39.289" v="359" actId="2696"/>
          <pc:sldLayoutMkLst>
            <pc:docMk/>
            <pc:sldMasterMk cId="2949644232" sldId="2147483971"/>
            <pc:sldLayoutMk cId="1765088386" sldId="2147483972"/>
          </pc:sldLayoutMkLst>
        </pc:sldLayoutChg>
        <pc:sldLayoutChg chg="new del replId">
          <pc:chgData name="崔 旭" userId="c9529ebc8e11f68e" providerId="LiveId" clId="{DF6B073F-7968-4606-9294-F30E634B7472}" dt="2020-04-11T14:35:39.289" v="360" actId="2696"/>
          <pc:sldLayoutMkLst>
            <pc:docMk/>
            <pc:sldMasterMk cId="2949644232" sldId="2147483971"/>
            <pc:sldLayoutMk cId="3029731470" sldId="2147483973"/>
          </pc:sldLayoutMkLst>
        </pc:sldLayoutChg>
        <pc:sldLayoutChg chg="new del replId">
          <pc:chgData name="崔 旭" userId="c9529ebc8e11f68e" providerId="LiveId" clId="{DF6B073F-7968-4606-9294-F30E634B7472}" dt="2020-04-11T14:35:39.289" v="361" actId="2696"/>
          <pc:sldLayoutMkLst>
            <pc:docMk/>
            <pc:sldMasterMk cId="2949644232" sldId="2147483971"/>
            <pc:sldLayoutMk cId="2450234366" sldId="2147483974"/>
          </pc:sldLayoutMkLst>
        </pc:sldLayoutChg>
        <pc:sldLayoutChg chg="new del replId">
          <pc:chgData name="崔 旭" userId="c9529ebc8e11f68e" providerId="LiveId" clId="{DF6B073F-7968-4606-9294-F30E634B7472}" dt="2020-04-11T14:35:39.299" v="362" actId="2696"/>
          <pc:sldLayoutMkLst>
            <pc:docMk/>
            <pc:sldMasterMk cId="2949644232" sldId="2147483971"/>
            <pc:sldLayoutMk cId="298969130" sldId="2147483975"/>
          </pc:sldLayoutMkLst>
        </pc:sldLayoutChg>
        <pc:sldLayoutChg chg="new del replId">
          <pc:chgData name="崔 旭" userId="c9529ebc8e11f68e" providerId="LiveId" clId="{DF6B073F-7968-4606-9294-F30E634B7472}" dt="2020-04-11T14:35:39.299" v="363" actId="2696"/>
          <pc:sldLayoutMkLst>
            <pc:docMk/>
            <pc:sldMasterMk cId="2949644232" sldId="2147483971"/>
            <pc:sldLayoutMk cId="2764275547" sldId="2147483976"/>
          </pc:sldLayoutMkLst>
        </pc:sldLayoutChg>
        <pc:sldLayoutChg chg="new del replId">
          <pc:chgData name="崔 旭" userId="c9529ebc8e11f68e" providerId="LiveId" clId="{DF6B073F-7968-4606-9294-F30E634B7472}" dt="2020-04-11T14:35:39.319" v="364" actId="2696"/>
          <pc:sldLayoutMkLst>
            <pc:docMk/>
            <pc:sldMasterMk cId="2949644232" sldId="2147483971"/>
            <pc:sldLayoutMk cId="1971864795" sldId="2147483977"/>
          </pc:sldLayoutMkLst>
        </pc:sldLayoutChg>
        <pc:sldLayoutChg chg="new del replId">
          <pc:chgData name="崔 旭" userId="c9529ebc8e11f68e" providerId="LiveId" clId="{DF6B073F-7968-4606-9294-F30E634B7472}" dt="2020-04-11T14:35:39.319" v="365" actId="2696"/>
          <pc:sldLayoutMkLst>
            <pc:docMk/>
            <pc:sldMasterMk cId="2949644232" sldId="2147483971"/>
            <pc:sldLayoutMk cId="3288949290" sldId="2147483978"/>
          </pc:sldLayoutMkLst>
        </pc:sldLayoutChg>
        <pc:sldLayoutChg chg="new del replId">
          <pc:chgData name="崔 旭" userId="c9529ebc8e11f68e" providerId="LiveId" clId="{DF6B073F-7968-4606-9294-F30E634B7472}" dt="2020-04-11T14:35:39.319" v="366" actId="2696"/>
          <pc:sldLayoutMkLst>
            <pc:docMk/>
            <pc:sldMasterMk cId="2949644232" sldId="2147483971"/>
            <pc:sldLayoutMk cId="1649335453" sldId="2147483979"/>
          </pc:sldLayoutMkLst>
        </pc:sldLayoutChg>
        <pc:sldLayoutChg chg="new del replId">
          <pc:chgData name="崔 旭" userId="c9529ebc8e11f68e" providerId="LiveId" clId="{DF6B073F-7968-4606-9294-F30E634B7472}" dt="2020-04-11T14:35:39.329" v="367" actId="2696"/>
          <pc:sldLayoutMkLst>
            <pc:docMk/>
            <pc:sldMasterMk cId="2949644232" sldId="2147483971"/>
            <pc:sldLayoutMk cId="3125041572" sldId="2147483980"/>
          </pc:sldLayoutMkLst>
        </pc:sldLayoutChg>
        <pc:sldLayoutChg chg="new del replId">
          <pc:chgData name="崔 旭" userId="c9529ebc8e11f68e" providerId="LiveId" clId="{DF6B073F-7968-4606-9294-F30E634B7472}" dt="2020-04-11T14:35:39.339" v="368" actId="2696"/>
          <pc:sldLayoutMkLst>
            <pc:docMk/>
            <pc:sldMasterMk cId="2949644232" sldId="2147483971"/>
            <pc:sldLayoutMk cId="1115781378" sldId="2147483981"/>
          </pc:sldLayoutMkLst>
        </pc:sldLayoutChg>
        <pc:sldLayoutChg chg="new del replId">
          <pc:chgData name="崔 旭" userId="c9529ebc8e11f68e" providerId="LiveId" clId="{DF6B073F-7968-4606-9294-F30E634B7472}" dt="2020-04-11T14:35:39.349" v="369" actId="2696"/>
          <pc:sldLayoutMkLst>
            <pc:docMk/>
            <pc:sldMasterMk cId="2949644232" sldId="2147483971"/>
            <pc:sldLayoutMk cId="692189049" sldId="2147483982"/>
          </pc:sldLayoutMkLst>
        </pc:sldLayoutChg>
      </pc:sldMasterChg>
      <pc:sldMasterChg chg="new del mod addSldLayout delSldLayout">
        <pc:chgData name="崔 旭" userId="c9529ebc8e11f68e" providerId="LiveId" clId="{DF6B073F-7968-4606-9294-F30E634B7472}" dt="2020-04-11T14:35:38.355" v="358" actId="2696"/>
        <pc:sldMasterMkLst>
          <pc:docMk/>
          <pc:sldMasterMk cId="4170700788" sldId="2147483983"/>
        </pc:sldMasterMkLst>
        <pc:sldLayoutChg chg="new del replId">
          <pc:chgData name="崔 旭" userId="c9529ebc8e11f68e" providerId="LiveId" clId="{DF6B073F-7968-4606-9294-F30E634B7472}" dt="2020-04-11T14:35:38.295" v="347" actId="2696"/>
          <pc:sldLayoutMkLst>
            <pc:docMk/>
            <pc:sldMasterMk cId="4170700788" sldId="2147483983"/>
            <pc:sldLayoutMk cId="1189860484" sldId="2147483984"/>
          </pc:sldLayoutMkLst>
        </pc:sldLayoutChg>
        <pc:sldLayoutChg chg="new del replId">
          <pc:chgData name="崔 旭" userId="c9529ebc8e11f68e" providerId="LiveId" clId="{DF6B073F-7968-4606-9294-F30E634B7472}" dt="2020-04-11T14:35:38.295" v="348" actId="2696"/>
          <pc:sldLayoutMkLst>
            <pc:docMk/>
            <pc:sldMasterMk cId="4170700788" sldId="2147483983"/>
            <pc:sldLayoutMk cId="1545690687" sldId="2147483985"/>
          </pc:sldLayoutMkLst>
        </pc:sldLayoutChg>
        <pc:sldLayoutChg chg="new del replId">
          <pc:chgData name="崔 旭" userId="c9529ebc8e11f68e" providerId="LiveId" clId="{DF6B073F-7968-4606-9294-F30E634B7472}" dt="2020-04-11T14:35:38.305" v="349" actId="2696"/>
          <pc:sldLayoutMkLst>
            <pc:docMk/>
            <pc:sldMasterMk cId="4170700788" sldId="2147483983"/>
            <pc:sldLayoutMk cId="2643908255" sldId="2147483986"/>
          </pc:sldLayoutMkLst>
        </pc:sldLayoutChg>
        <pc:sldLayoutChg chg="new del replId">
          <pc:chgData name="崔 旭" userId="c9529ebc8e11f68e" providerId="LiveId" clId="{DF6B073F-7968-4606-9294-F30E634B7472}" dt="2020-04-11T14:35:38.315" v="350" actId="2696"/>
          <pc:sldLayoutMkLst>
            <pc:docMk/>
            <pc:sldMasterMk cId="4170700788" sldId="2147483983"/>
            <pc:sldLayoutMk cId="4211628518" sldId="2147483987"/>
          </pc:sldLayoutMkLst>
        </pc:sldLayoutChg>
        <pc:sldLayoutChg chg="new del replId">
          <pc:chgData name="崔 旭" userId="c9529ebc8e11f68e" providerId="LiveId" clId="{DF6B073F-7968-4606-9294-F30E634B7472}" dt="2020-04-11T14:35:38.315" v="351" actId="2696"/>
          <pc:sldLayoutMkLst>
            <pc:docMk/>
            <pc:sldMasterMk cId="4170700788" sldId="2147483983"/>
            <pc:sldLayoutMk cId="3803201553" sldId="2147483988"/>
          </pc:sldLayoutMkLst>
        </pc:sldLayoutChg>
        <pc:sldLayoutChg chg="new del replId">
          <pc:chgData name="崔 旭" userId="c9529ebc8e11f68e" providerId="LiveId" clId="{DF6B073F-7968-4606-9294-F30E634B7472}" dt="2020-04-11T14:35:38.335" v="352" actId="2696"/>
          <pc:sldLayoutMkLst>
            <pc:docMk/>
            <pc:sldMasterMk cId="4170700788" sldId="2147483983"/>
            <pc:sldLayoutMk cId="1924302634" sldId="2147483989"/>
          </pc:sldLayoutMkLst>
        </pc:sldLayoutChg>
        <pc:sldLayoutChg chg="new del replId">
          <pc:chgData name="崔 旭" userId="c9529ebc8e11f68e" providerId="LiveId" clId="{DF6B073F-7968-4606-9294-F30E634B7472}" dt="2020-04-11T14:35:38.335" v="353" actId="2696"/>
          <pc:sldLayoutMkLst>
            <pc:docMk/>
            <pc:sldMasterMk cId="4170700788" sldId="2147483983"/>
            <pc:sldLayoutMk cId="1689862349" sldId="2147483990"/>
          </pc:sldLayoutMkLst>
        </pc:sldLayoutChg>
        <pc:sldLayoutChg chg="new del replId">
          <pc:chgData name="崔 旭" userId="c9529ebc8e11f68e" providerId="LiveId" clId="{DF6B073F-7968-4606-9294-F30E634B7472}" dt="2020-04-11T14:35:38.335" v="354" actId="2696"/>
          <pc:sldLayoutMkLst>
            <pc:docMk/>
            <pc:sldMasterMk cId="4170700788" sldId="2147483983"/>
            <pc:sldLayoutMk cId="3657165643" sldId="2147483991"/>
          </pc:sldLayoutMkLst>
        </pc:sldLayoutChg>
        <pc:sldLayoutChg chg="new del replId">
          <pc:chgData name="崔 旭" userId="c9529ebc8e11f68e" providerId="LiveId" clId="{DF6B073F-7968-4606-9294-F30E634B7472}" dt="2020-04-11T14:35:38.345" v="355" actId="2696"/>
          <pc:sldLayoutMkLst>
            <pc:docMk/>
            <pc:sldMasterMk cId="4170700788" sldId="2147483983"/>
            <pc:sldLayoutMk cId="2206013317" sldId="2147483992"/>
          </pc:sldLayoutMkLst>
        </pc:sldLayoutChg>
        <pc:sldLayoutChg chg="new del replId">
          <pc:chgData name="崔 旭" userId="c9529ebc8e11f68e" providerId="LiveId" clId="{DF6B073F-7968-4606-9294-F30E634B7472}" dt="2020-04-11T14:35:38.355" v="356" actId="2696"/>
          <pc:sldLayoutMkLst>
            <pc:docMk/>
            <pc:sldMasterMk cId="4170700788" sldId="2147483983"/>
            <pc:sldLayoutMk cId="464158655" sldId="2147483993"/>
          </pc:sldLayoutMkLst>
        </pc:sldLayoutChg>
        <pc:sldLayoutChg chg="new del replId">
          <pc:chgData name="崔 旭" userId="c9529ebc8e11f68e" providerId="LiveId" clId="{DF6B073F-7968-4606-9294-F30E634B7472}" dt="2020-04-11T14:35:38.355" v="357" actId="2696"/>
          <pc:sldLayoutMkLst>
            <pc:docMk/>
            <pc:sldMasterMk cId="4170700788" sldId="2147483983"/>
            <pc:sldLayoutMk cId="284507646" sldId="2147483994"/>
          </pc:sldLayoutMkLst>
        </pc:sldLayoutChg>
      </pc:sldMasterChg>
    </pc:docChg>
  </pc:docChgLst>
  <pc:docChgLst>
    <pc:chgData name="旭 崔" userId="c9529ebc8e11f68e" providerId="LiveId" clId="{14375456-3A10-48D1-9C28-2D07CDFCBF29}"/>
    <pc:docChg chg="modSld">
      <pc:chgData name="旭 崔" userId="c9529ebc8e11f68e" providerId="LiveId" clId="{14375456-3A10-48D1-9C28-2D07CDFCBF29}" dt="2025-05-20T01:17:38.537" v="0" actId="1076"/>
      <pc:docMkLst>
        <pc:docMk/>
      </pc:docMkLst>
      <pc:sldChg chg="modSp mod">
        <pc:chgData name="旭 崔" userId="c9529ebc8e11f68e" providerId="LiveId" clId="{14375456-3A10-48D1-9C28-2D07CDFCBF29}" dt="2025-05-20T01:17:38.537" v="0" actId="1076"/>
        <pc:sldMkLst>
          <pc:docMk/>
          <pc:sldMk cId="2171831733" sldId="321"/>
        </pc:sldMkLst>
        <pc:spChg chg="mod">
          <ac:chgData name="旭 崔" userId="c9529ebc8e11f68e" providerId="LiveId" clId="{14375456-3A10-48D1-9C28-2D07CDFCBF29}" dt="2025-05-20T01:17:38.537" v="0" actId="1076"/>
          <ac:spMkLst>
            <pc:docMk/>
            <pc:sldMk cId="2171831733" sldId="321"/>
            <ac:spMk id="41" creationId="{AE9B6091-D4D1-8EB5-5324-F32C7664D5E9}"/>
          </ac:spMkLst>
        </pc:spChg>
        <pc:spChg chg="mod">
          <ac:chgData name="旭 崔" userId="c9529ebc8e11f68e" providerId="LiveId" clId="{14375456-3A10-48D1-9C28-2D07CDFCBF29}" dt="2025-05-20T01:17:38.537" v="0" actId="1076"/>
          <ac:spMkLst>
            <pc:docMk/>
            <pc:sldMk cId="2171831733" sldId="321"/>
            <ac:spMk id="44" creationId="{3DD2A8B5-15FE-5528-BDC8-2DC50B40CD46}"/>
          </ac:spMkLst>
        </pc:spChg>
        <pc:spChg chg="mod">
          <ac:chgData name="旭 崔" userId="c9529ebc8e11f68e" providerId="LiveId" clId="{14375456-3A10-48D1-9C28-2D07CDFCBF29}" dt="2025-05-20T01:17:38.537" v="0" actId="1076"/>
          <ac:spMkLst>
            <pc:docMk/>
            <pc:sldMk cId="2171831733" sldId="321"/>
            <ac:spMk id="69" creationId="{9576FB18-A6FD-4D15-B607-B83DA4BC60C7}"/>
          </ac:spMkLst>
        </pc:spChg>
        <pc:spChg chg="mod">
          <ac:chgData name="旭 崔" userId="c9529ebc8e11f68e" providerId="LiveId" clId="{14375456-3A10-48D1-9C28-2D07CDFCBF29}" dt="2025-05-20T01:17:38.537" v="0" actId="1076"/>
          <ac:spMkLst>
            <pc:docMk/>
            <pc:sldMk cId="2171831733" sldId="321"/>
            <ac:spMk id="86" creationId="{6D3E2B93-1F64-4255-B241-E18DDF7F1586}"/>
          </ac:spMkLst>
        </pc:spChg>
        <pc:spChg chg="mod">
          <ac:chgData name="旭 崔" userId="c9529ebc8e11f68e" providerId="LiveId" clId="{14375456-3A10-48D1-9C28-2D07CDFCBF29}" dt="2025-05-20T01:17:38.537" v="0" actId="1076"/>
          <ac:spMkLst>
            <pc:docMk/>
            <pc:sldMk cId="2171831733" sldId="321"/>
            <ac:spMk id="90" creationId="{BFBF572A-4862-447C-ADDC-77C15899462B}"/>
          </ac:spMkLst>
        </pc:spChg>
        <pc:spChg chg="mod">
          <ac:chgData name="旭 崔" userId="c9529ebc8e11f68e" providerId="LiveId" clId="{14375456-3A10-48D1-9C28-2D07CDFCBF29}" dt="2025-05-20T01:17:38.537" v="0" actId="1076"/>
          <ac:spMkLst>
            <pc:docMk/>
            <pc:sldMk cId="2171831733" sldId="321"/>
            <ac:spMk id="91" creationId="{FEE3DB4A-F1B9-453A-86A3-1339358C2AAA}"/>
          </ac:spMkLst>
        </pc:spChg>
        <pc:spChg chg="mod">
          <ac:chgData name="旭 崔" userId="c9529ebc8e11f68e" providerId="LiveId" clId="{14375456-3A10-48D1-9C28-2D07CDFCBF29}" dt="2025-05-20T01:17:38.537" v="0" actId="1076"/>
          <ac:spMkLst>
            <pc:docMk/>
            <pc:sldMk cId="2171831733" sldId="321"/>
            <ac:spMk id="92" creationId="{DB51FB05-36DA-4329-8EAA-9B86D1B2F161}"/>
          </ac:spMkLst>
        </pc:spChg>
        <pc:spChg chg="mod">
          <ac:chgData name="旭 崔" userId="c9529ebc8e11f68e" providerId="LiveId" clId="{14375456-3A10-48D1-9C28-2D07CDFCBF29}" dt="2025-05-20T01:17:38.537" v="0" actId="1076"/>
          <ac:spMkLst>
            <pc:docMk/>
            <pc:sldMk cId="2171831733" sldId="321"/>
            <ac:spMk id="96" creationId="{CE9AF6B4-BA40-41D2-8D65-FB54602811FE}"/>
          </ac:spMkLst>
        </pc:spChg>
        <pc:spChg chg="mod">
          <ac:chgData name="旭 崔" userId="c9529ebc8e11f68e" providerId="LiveId" clId="{14375456-3A10-48D1-9C28-2D07CDFCBF29}" dt="2025-05-20T01:17:38.537" v="0" actId="1076"/>
          <ac:spMkLst>
            <pc:docMk/>
            <pc:sldMk cId="2171831733" sldId="321"/>
            <ac:spMk id="97" creationId="{88DCECFA-E4B3-4792-96CB-5891A27C785F}"/>
          </ac:spMkLst>
        </pc:spChg>
        <pc:spChg chg="mod">
          <ac:chgData name="旭 崔" userId="c9529ebc8e11f68e" providerId="LiveId" clId="{14375456-3A10-48D1-9C28-2D07CDFCBF29}" dt="2025-05-20T01:17:38.537" v="0" actId="1076"/>
          <ac:spMkLst>
            <pc:docMk/>
            <pc:sldMk cId="2171831733" sldId="321"/>
            <ac:spMk id="99" creationId="{2CA0632A-F19C-4DB4-A5D0-1E95D29F9FFE}"/>
          </ac:spMkLst>
        </pc:spChg>
      </pc:sldChg>
    </pc:docChg>
  </pc:docChgLst>
  <pc:docChgLst>
    <pc:chgData name="崔 旭" userId="c9529ebc8e11f68e" providerId="LiveId" clId="{EE6E6142-F8E0-5E48-B051-15D8759B626C}"/>
    <pc:docChg chg="undo custSel modSld modMainMaster">
      <pc:chgData name="崔 旭" userId="c9529ebc8e11f68e" providerId="LiveId" clId="{EE6E6142-F8E0-5E48-B051-15D8759B626C}" dt="2020-06-23T03:26:01.750" v="35" actId="47"/>
      <pc:docMkLst>
        <pc:docMk/>
      </pc:docMkLst>
      <pc:sldChg chg="addSp delSp modSp">
        <pc:chgData name="崔 旭" userId="c9529ebc8e11f68e" providerId="LiveId" clId="{EE6E6142-F8E0-5E48-B051-15D8759B626C}" dt="2020-06-23T03:26:01.750" v="35" actId="47"/>
        <pc:sldMkLst>
          <pc:docMk/>
          <pc:sldMk cId="3909234587" sldId="287"/>
        </pc:sldMkLst>
      </pc:sldChg>
      <pc:sldMasterChg chg="modSldLayout">
        <pc:chgData name="崔 旭" userId="c9529ebc8e11f68e" providerId="LiveId" clId="{EE6E6142-F8E0-5E48-B051-15D8759B626C}" dt="2020-06-23T03:26:00.805" v="34" actId="1076"/>
        <pc:sldMasterMkLst>
          <pc:docMk/>
          <pc:sldMasterMk cId="3517117347" sldId="2147483822"/>
        </pc:sldMasterMkLst>
        <pc:sldLayoutChg chg="addSp delSp modSp">
          <pc:chgData name="崔 旭" userId="c9529ebc8e11f68e" providerId="LiveId" clId="{EE6E6142-F8E0-5E48-B051-15D8759B626C}" dt="2020-06-23T03:26:00.805" v="34" actId="1076"/>
          <pc:sldLayoutMkLst>
            <pc:docMk/>
            <pc:sldMasterMk cId="3517117347" sldId="2147483822"/>
            <pc:sldLayoutMk cId="3970902463" sldId="2147483835"/>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56F5E269-CAE7-48D7-BB09-5004E326B32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a:t>机器人教育</a:t>
            </a:r>
            <a:r>
              <a:rPr lang="en-US" altLang="zh-CN"/>
              <a:t>-krisa</a:t>
            </a:r>
            <a:endParaRPr lang="zh-CN" altLang="en-US"/>
          </a:p>
        </p:txBody>
      </p:sp>
      <p:sp>
        <p:nvSpPr>
          <p:cNvPr id="3" name="日期占位符 2">
            <a:extLst>
              <a:ext uri="{FF2B5EF4-FFF2-40B4-BE49-F238E27FC236}">
                <a16:creationId xmlns:a16="http://schemas.microsoft.com/office/drawing/2014/main" id="{0AE707C1-5ACE-47E1-B56B-C36EF9AC6F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页脚占位符 3">
            <a:extLst>
              <a:ext uri="{FF2B5EF4-FFF2-40B4-BE49-F238E27FC236}">
                <a16:creationId xmlns:a16="http://schemas.microsoft.com/office/drawing/2014/main" id="{BA440528-57A8-4033-8ACE-5A537A19A9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a:t>机器人教育</a:t>
            </a:r>
            <a:r>
              <a:rPr lang="en-US" altLang="zh-CN"/>
              <a:t>-krisa</a:t>
            </a:r>
            <a:endParaRPr lang="zh-CN" altLang="en-US"/>
          </a:p>
        </p:txBody>
      </p:sp>
      <p:sp>
        <p:nvSpPr>
          <p:cNvPr id="5" name="灯片编号占位符 4">
            <a:extLst>
              <a:ext uri="{FF2B5EF4-FFF2-40B4-BE49-F238E27FC236}">
                <a16:creationId xmlns:a16="http://schemas.microsoft.com/office/drawing/2014/main" id="{437A1DC7-D5C5-4A51-9EF7-2789DF8A95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D9EAA2-4346-49EC-893A-D87EE770FD6A}" type="slidenum">
              <a:rPr lang="zh-CN" altLang="en-US" smtClean="0"/>
              <a:t>‹#›</a:t>
            </a:fld>
            <a:endParaRPr lang="zh-CN" altLang="en-US"/>
          </a:p>
        </p:txBody>
      </p:sp>
    </p:spTree>
    <p:extLst>
      <p:ext uri="{BB962C8B-B14F-4D97-AF65-F5344CB8AC3E}">
        <p14:creationId xmlns:p14="http://schemas.microsoft.com/office/powerpoint/2010/main" val="285887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a:t>机器人教育</a:t>
            </a:r>
            <a:r>
              <a:rPr lang="en-US" altLang="zh-CN"/>
              <a:t>-krisa</a:t>
            </a: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a:t>机器人教育</a:t>
            </a:r>
            <a:r>
              <a:rPr lang="en-US" altLang="zh-CN"/>
              <a:t>-krisa</a:t>
            </a: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0EF922-22FC-4EC0-8DD8-E7074FD362CC}" type="slidenum">
              <a:rPr lang="zh-CN" altLang="en-US" smtClean="0"/>
              <a:t>‹#›</a:t>
            </a:fld>
            <a:endParaRPr lang="zh-CN" altLang="en-US"/>
          </a:p>
        </p:txBody>
      </p:sp>
    </p:spTree>
    <p:extLst>
      <p:ext uri="{BB962C8B-B14F-4D97-AF65-F5344CB8AC3E}">
        <p14:creationId xmlns:p14="http://schemas.microsoft.com/office/powerpoint/2010/main" val="333125090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0" i="0" dirty="0">
                <a:solidFill>
                  <a:srgbClr val="222222"/>
                </a:solidFill>
                <a:effectLst/>
                <a:latin typeface="Bai Jamjuree"/>
              </a:rPr>
              <a:t>本课程提供了一个结构化的顺序编程活动在现实世界的项目为基础的背景下</a:t>
            </a:r>
            <a:r>
              <a:rPr lang="en-US" altLang="zh-CN" b="0" i="0" dirty="0">
                <a:solidFill>
                  <a:srgbClr val="222222"/>
                </a:solidFill>
                <a:effectLst/>
                <a:latin typeface="Bai Jamjuree"/>
              </a:rPr>
              <a:t>.</a:t>
            </a:r>
            <a:r>
              <a:rPr lang="zh-CN" altLang="en-US" b="0" i="0" dirty="0">
                <a:solidFill>
                  <a:srgbClr val="222222"/>
                </a:solidFill>
                <a:effectLst/>
                <a:latin typeface="Bai Jamjuree"/>
              </a:rPr>
              <a:t>这些项目的目的不仅是让学生思考机器人的模式和结构，而且更广泛地让学生思考编程和解决问题的方式和结构。本课程包括视频、动画和一步一步的课程，旨在帮助学习者使用</a:t>
            </a:r>
            <a:r>
              <a:rPr lang="en-US" altLang="zh-CN" b="0" i="0" dirty="0">
                <a:solidFill>
                  <a:srgbClr val="222222"/>
                </a:solidFill>
                <a:effectLst/>
                <a:latin typeface="Bai Jamjuree"/>
              </a:rPr>
              <a:t>VEXV 5</a:t>
            </a:r>
            <a:r>
              <a:rPr lang="zh-CN" altLang="en-US" b="0" i="0" dirty="0">
                <a:solidFill>
                  <a:srgbClr val="222222"/>
                </a:solidFill>
                <a:effectLst/>
                <a:latin typeface="Bai Jamjuree"/>
              </a:rPr>
              <a:t>硬件和</a:t>
            </a:r>
            <a:r>
              <a:rPr lang="en-US" altLang="zh-CN" b="0" i="0" dirty="0">
                <a:solidFill>
                  <a:srgbClr val="222222"/>
                </a:solidFill>
                <a:effectLst/>
                <a:latin typeface="Bai Jamjuree"/>
              </a:rPr>
              <a:t>VEX</a:t>
            </a:r>
            <a:r>
              <a:rPr lang="zh-CN" altLang="en-US" b="0" i="0" dirty="0">
                <a:solidFill>
                  <a:srgbClr val="222222"/>
                </a:solidFill>
                <a:effectLst/>
                <a:latin typeface="Bai Jamjuree"/>
              </a:rPr>
              <a:t>代码编程软件培养计算思维。</a:t>
            </a:r>
            <a:endParaRPr lang="zh-CN" altLang="en-US" dirty="0"/>
          </a:p>
        </p:txBody>
      </p:sp>
    </p:spTree>
    <p:extLst>
      <p:ext uri="{BB962C8B-B14F-4D97-AF65-F5344CB8AC3E}">
        <p14:creationId xmlns:p14="http://schemas.microsoft.com/office/powerpoint/2010/main" val="716208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Blockly</a:t>
            </a:r>
            <a:r>
              <a:rPr lang="zh-CN" altLang="en-US" dirty="0"/>
              <a:t>是基于</a:t>
            </a:r>
            <a:r>
              <a:rPr lang="en-US" altLang="zh-CN" dirty="0"/>
              <a:t>WEB</a:t>
            </a:r>
            <a:r>
              <a:rPr lang="zh-CN" altLang="en-US" dirty="0"/>
              <a:t>的</a:t>
            </a:r>
            <a:r>
              <a:rPr lang="en-US" altLang="zh-CN" dirty="0"/>
              <a:t>/</a:t>
            </a:r>
            <a:r>
              <a:rPr lang="zh-CN" altLang="en-US" dirty="0"/>
              <a:t>开源的</a:t>
            </a:r>
            <a:r>
              <a:rPr lang="en-US" altLang="zh-CN" dirty="0"/>
              <a:t>/</a:t>
            </a:r>
            <a:r>
              <a:rPr lang="zh-CN" altLang="en-US" dirty="0"/>
              <a:t>可视化程序编辑器。通过拖拽快的形式快速构建程序，而这些所拖拽的每一个块就是组成程序的基本单元。</a:t>
            </a:r>
          </a:p>
        </p:txBody>
      </p:sp>
    </p:spTree>
    <p:extLst>
      <p:ext uri="{BB962C8B-B14F-4D97-AF65-F5344CB8AC3E}">
        <p14:creationId xmlns:p14="http://schemas.microsoft.com/office/powerpoint/2010/main" val="2500090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课程分为六个章节，分别是一、</a:t>
            </a:r>
            <a:r>
              <a:rPr lang="en-US" altLang="zh-CN" dirty="0"/>
              <a:t>V5</a:t>
            </a:r>
            <a:r>
              <a:rPr lang="zh-CN" altLang="en-US" dirty="0"/>
              <a:t>机器人系统入门；二、主控系统编程、三、机器人运动编程；四、机器人传感器的编程及应用；五、函数式编程；六、循环结构。</a:t>
            </a:r>
            <a:endParaRPr lang="en-US" altLang="zh-CN" sz="1200" kern="1200" dirty="0">
              <a:solidFill>
                <a:schemeClr val="tx1"/>
              </a:solidFill>
              <a:latin typeface="+mn-lt"/>
              <a:ea typeface="+mn-ea"/>
              <a:cs typeface="+mn-cs"/>
            </a:endParaRPr>
          </a:p>
          <a:p>
            <a:endParaRPr lang="en-US" altLang="zh-CN" sz="1200" kern="1200" dirty="0">
              <a:solidFill>
                <a:schemeClr val="tx1"/>
              </a:solidFill>
              <a:latin typeface="+mn-lt"/>
              <a:ea typeface="+mn-ea"/>
              <a:cs typeface="+mn-cs"/>
            </a:endParaRPr>
          </a:p>
          <a:p>
            <a:r>
              <a:rPr lang="zh-CN" altLang="zh-CN" sz="1200" kern="1200" dirty="0">
                <a:solidFill>
                  <a:schemeClr val="tx1"/>
                </a:solidFill>
                <a:latin typeface="+mn-lt"/>
                <a:ea typeface="+mn-ea"/>
                <a:cs typeface="+mn-cs"/>
              </a:rPr>
              <a:t>基础知识这</a:t>
            </a:r>
            <a:r>
              <a:rPr lang="zh-CN" altLang="en-US" sz="1200" kern="1200" dirty="0">
                <a:solidFill>
                  <a:schemeClr val="tx1"/>
                </a:solidFill>
                <a:latin typeface="+mn-lt"/>
                <a:ea typeface="+mn-ea"/>
                <a:cs typeface="+mn-cs"/>
              </a:rPr>
              <a:t>一章</a:t>
            </a:r>
            <a:r>
              <a:rPr lang="zh-CN" altLang="zh-CN" sz="1200" kern="1200" dirty="0">
                <a:solidFill>
                  <a:schemeClr val="tx1"/>
                </a:solidFill>
                <a:latin typeface="+mn-lt"/>
                <a:ea typeface="+mn-ea"/>
                <a:cs typeface="+mn-cs"/>
              </a:rPr>
              <a:t>中会给大家介绍一下搭建</a:t>
            </a:r>
            <a:r>
              <a:rPr lang="en-US" altLang="zh-CN" sz="1200" kern="1200" dirty="0">
                <a:solidFill>
                  <a:schemeClr val="tx1"/>
                </a:solidFill>
                <a:latin typeface="+mn-lt"/>
                <a:ea typeface="+mn-ea"/>
                <a:cs typeface="+mn-cs"/>
              </a:rPr>
              <a:t>VEX V5</a:t>
            </a:r>
            <a:r>
              <a:rPr lang="zh-CN" altLang="en-US" sz="1200" kern="1200" dirty="0">
                <a:solidFill>
                  <a:schemeClr val="tx1"/>
                </a:solidFill>
                <a:latin typeface="+mn-lt"/>
                <a:ea typeface="+mn-ea"/>
                <a:cs typeface="+mn-cs"/>
              </a:rPr>
              <a:t>初级套种中</a:t>
            </a:r>
            <a:r>
              <a:rPr lang="zh-CN" altLang="zh-CN" sz="1200" kern="1200" dirty="0">
                <a:solidFill>
                  <a:schemeClr val="tx1"/>
                </a:solidFill>
                <a:latin typeface="+mn-lt"/>
                <a:ea typeface="+mn-ea"/>
                <a:cs typeface="+mn-cs"/>
              </a:rPr>
              <a:t>使用到</a:t>
            </a:r>
            <a:r>
              <a:rPr lang="zh-CN" altLang="en-US" sz="1200" kern="1200" dirty="0">
                <a:solidFill>
                  <a:schemeClr val="tx1"/>
                </a:solidFill>
                <a:latin typeface="+mn-lt"/>
                <a:ea typeface="+mn-ea"/>
                <a:cs typeface="+mn-cs"/>
              </a:rPr>
              <a:t>电子件、结构件和系统配置。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在第一章中我们所能学到的知识包括主控器、遥控器、电机、主控器的电池及如何进行系统配置。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电子件就是跟电有关的设备：比如主控器、遥控器、电机等。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基础知识中的电机部分，会跟大家讲解一下电机的类型、功能、齿轮比；如何进行拆卸，出现故障如何解决，显示灯的不同显示含义等等。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结构件中会跟大家介绍一下结构件及传动件，包括：</a:t>
            </a:r>
            <a:r>
              <a:rPr lang="en-US" altLang="zh-CN" sz="1200" kern="1200" dirty="0">
                <a:solidFill>
                  <a:schemeClr val="tx1"/>
                </a:solidFill>
                <a:latin typeface="+mn-lt"/>
                <a:ea typeface="+mn-ea"/>
                <a:cs typeface="+mn-cs"/>
              </a:rPr>
              <a:t>C</a:t>
            </a:r>
            <a:r>
              <a:rPr lang="zh-CN" altLang="en-US" sz="1200" kern="1200" dirty="0">
                <a:solidFill>
                  <a:schemeClr val="tx1"/>
                </a:solidFill>
                <a:latin typeface="+mn-lt"/>
                <a:ea typeface="+mn-ea"/>
                <a:cs typeface="+mn-cs"/>
              </a:rPr>
              <a:t>型结构件、</a:t>
            </a:r>
            <a:r>
              <a:rPr lang="en-US" altLang="zh-CN" sz="1200" kern="1200" dirty="0">
                <a:solidFill>
                  <a:schemeClr val="tx1"/>
                </a:solidFill>
                <a:latin typeface="+mn-lt"/>
                <a:ea typeface="+mn-ea"/>
                <a:cs typeface="+mn-cs"/>
              </a:rPr>
              <a:t>U</a:t>
            </a:r>
            <a:r>
              <a:rPr lang="zh-CN" altLang="en-US" sz="1200" kern="1200" dirty="0">
                <a:solidFill>
                  <a:schemeClr val="tx1"/>
                </a:solidFill>
                <a:latin typeface="+mn-lt"/>
                <a:ea typeface="+mn-ea"/>
                <a:cs typeface="+mn-cs"/>
              </a:rPr>
              <a:t>型结构件、齿轮、不同规格的轴和螺母、螺丝、轴承片、垫片等等。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主控器的电池的使用及显示灯的不同亮灯的含义等等。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在基础知识里还会讲到系统配置，固件跟新。</a:t>
            </a:r>
            <a:endParaRPr lang="en-US" altLang="zh-CN" sz="1200" kern="1200" dirty="0">
              <a:solidFill>
                <a:schemeClr val="tx1"/>
              </a:solidFill>
              <a:latin typeface="+mn-lt"/>
              <a:ea typeface="+mn-ea"/>
              <a:cs typeface="+mn-cs"/>
            </a:endParaRPr>
          </a:p>
          <a:p>
            <a:pPr marL="133350" marR="133350" indent="356870">
              <a:spcBef>
                <a:spcPts val="600"/>
              </a:spcBef>
              <a:spcAft>
                <a:spcPts val="600"/>
              </a:spcAft>
            </a:pPr>
            <a:endParaRPr lang="en-US" altLang="zh-CN" sz="1200" kern="1200" dirty="0">
              <a:solidFill>
                <a:schemeClr val="tx1"/>
              </a:solidFill>
              <a:latin typeface="+mn-lt"/>
              <a:ea typeface="+mn-ea"/>
              <a:cs typeface="+mn-cs"/>
            </a:endParaRPr>
          </a:p>
          <a:p>
            <a:r>
              <a:rPr lang="zh-CN" altLang="en-US" dirty="0"/>
              <a:t>第二章中主要讲一下通过用户界面，任何机器人进行交互和交流。机器人通过用户界面相认传递信息。如果通过编程软件建立一个项目，并使用软件绘制一个图形。</a:t>
            </a:r>
            <a:endParaRPr lang="en-US" altLang="zh-CN" dirty="0"/>
          </a:p>
          <a:p>
            <a:endParaRPr lang="en-US" altLang="zh-CN" dirty="0"/>
          </a:p>
          <a:p>
            <a:r>
              <a:rPr lang="zh-CN" altLang="en-US" dirty="0"/>
              <a:t>第三章主要跟大家讲解一下</a:t>
            </a:r>
            <a:r>
              <a:rPr lang="en-US" altLang="zh-CN" dirty="0"/>
              <a:t>VEXcode Pro v5</a:t>
            </a:r>
            <a:r>
              <a:rPr lang="zh-CN" altLang="en-US" dirty="0"/>
              <a:t>编程软件的使用及编写规则。结合</a:t>
            </a:r>
            <a:r>
              <a:rPr lang="en-US" altLang="zh-CN" dirty="0"/>
              <a:t>VEXcode Pro v5</a:t>
            </a:r>
            <a:r>
              <a:rPr lang="zh-CN" altLang="en-US" dirty="0"/>
              <a:t>软件和</a:t>
            </a:r>
            <a:r>
              <a:rPr lang="en-US" altLang="zh-CN" dirty="0" err="1"/>
              <a:t>clawbot</a:t>
            </a:r>
            <a:r>
              <a:rPr lang="zh-CN" altLang="en-US" dirty="0"/>
              <a:t>机器人，学习如何编写程序让机器人可以达到基本的前进后退的功能。以及机器人的几种旋转方式，每一种旋转方式的特点。以及如何控制单独的电机控制机器人的机械臂及机械爪。</a:t>
            </a:r>
            <a:endParaRPr lang="en-US" altLang="zh-CN" dirty="0"/>
          </a:p>
          <a:p>
            <a:endParaRPr lang="en-US" altLang="zh-CN" dirty="0"/>
          </a:p>
          <a:p>
            <a:endParaRPr lang="en-US" altLang="zh-CN" dirty="0"/>
          </a:p>
          <a:p>
            <a:r>
              <a:rPr lang="zh-CN" altLang="en-US" dirty="0"/>
              <a:t>第四章我们主要学习一下传感器，碰撞传感器，线路传感器；在套件中只有碰撞传感器，由于碰撞传感器是数字传感器。所以为了让大家有对比，我有增加了一个模拟传感器，也就是线路传感器。讲解一下他们的功能，工作原理，以及如何通过主控器进行设备的查询显示，如何编写程序控制传感器实现其功能。</a:t>
            </a:r>
            <a:endParaRPr lang="en-US" altLang="zh-CN" dirty="0"/>
          </a:p>
          <a:p>
            <a:endParaRPr lang="en-US" altLang="zh-CN" dirty="0"/>
          </a:p>
          <a:p>
            <a:r>
              <a:rPr lang="zh-CN" altLang="en-US" dirty="0"/>
              <a:t>第五章介绍下在编程过程中经常用到的函数。函数的定义以及如何正确使用函数。</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六章主要跟大家介绍一下在编程过程中会经常使用到的一些编程语句，包括：循环语句、判断语句。在学习编程语句之前，我们先了解学习一下流程图的书写，因为流程图是我们编程分析的逻辑指导，只有通过流程图我们就可以很好的书写程序。具体的循环语句有。。。。判断语句有。。。。</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第七章讲解一下远程控制，在远程控制中我们会复习一下遥控器和主控器的固件刷新，遥控器程序的几种类型及远程控制方法。最后通过一个综合挑战复习一下本门课程学到的所有知识。</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endParaRPr lang="zh-CN" altLang="en-US" dirty="0"/>
          </a:p>
        </p:txBody>
      </p:sp>
    </p:spTree>
    <p:extLst>
      <p:ext uri="{BB962C8B-B14F-4D97-AF65-F5344CB8AC3E}">
        <p14:creationId xmlns:p14="http://schemas.microsoft.com/office/powerpoint/2010/main" val="3187711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课程分为六个章节，分别是一、</a:t>
            </a:r>
            <a:r>
              <a:rPr lang="en-US" altLang="zh-CN" dirty="0"/>
              <a:t>V5</a:t>
            </a:r>
            <a:r>
              <a:rPr lang="zh-CN" altLang="en-US" dirty="0"/>
              <a:t>机器人系统入门；二、主控系统编程、三、机器人运动编程；四、机器人传感器的编程及应用；五、函数式编程；六、循环结构；七：远程控制。</a:t>
            </a:r>
            <a:endParaRPr lang="en-US" altLang="zh-CN" sz="1200" kern="1200" dirty="0">
              <a:solidFill>
                <a:schemeClr val="tx1"/>
              </a:solidFill>
              <a:latin typeface="+mn-lt"/>
              <a:ea typeface="+mn-ea"/>
              <a:cs typeface="+mn-cs"/>
            </a:endParaRPr>
          </a:p>
          <a:p>
            <a:endParaRPr lang="en-US" altLang="zh-CN" sz="1200" kern="1200" dirty="0">
              <a:solidFill>
                <a:schemeClr val="tx1"/>
              </a:solidFill>
              <a:latin typeface="+mn-lt"/>
              <a:ea typeface="+mn-ea"/>
              <a:cs typeface="+mn-cs"/>
            </a:endParaRPr>
          </a:p>
          <a:p>
            <a:r>
              <a:rPr lang="zh-CN" altLang="zh-CN" sz="1200" kern="1200" dirty="0">
                <a:solidFill>
                  <a:schemeClr val="tx1"/>
                </a:solidFill>
                <a:latin typeface="+mn-lt"/>
                <a:ea typeface="+mn-ea"/>
                <a:cs typeface="+mn-cs"/>
              </a:rPr>
              <a:t>基础知识这</a:t>
            </a:r>
            <a:r>
              <a:rPr lang="zh-CN" altLang="en-US" sz="1200" kern="1200" dirty="0">
                <a:solidFill>
                  <a:schemeClr val="tx1"/>
                </a:solidFill>
                <a:latin typeface="+mn-lt"/>
                <a:ea typeface="+mn-ea"/>
                <a:cs typeface="+mn-cs"/>
              </a:rPr>
              <a:t>一章</a:t>
            </a:r>
            <a:r>
              <a:rPr lang="zh-CN" altLang="zh-CN" sz="1200" kern="1200" dirty="0">
                <a:solidFill>
                  <a:schemeClr val="tx1"/>
                </a:solidFill>
                <a:latin typeface="+mn-lt"/>
                <a:ea typeface="+mn-ea"/>
                <a:cs typeface="+mn-cs"/>
              </a:rPr>
              <a:t>中会给大家介绍一下搭建</a:t>
            </a:r>
            <a:r>
              <a:rPr lang="en-US" altLang="zh-CN" sz="1200" kern="1200" dirty="0">
                <a:solidFill>
                  <a:schemeClr val="tx1"/>
                </a:solidFill>
                <a:latin typeface="+mn-lt"/>
                <a:ea typeface="+mn-ea"/>
                <a:cs typeface="+mn-cs"/>
              </a:rPr>
              <a:t>VEX V5</a:t>
            </a:r>
            <a:r>
              <a:rPr lang="zh-CN" altLang="en-US" sz="1200" kern="1200" dirty="0">
                <a:solidFill>
                  <a:schemeClr val="tx1"/>
                </a:solidFill>
                <a:latin typeface="+mn-lt"/>
                <a:ea typeface="+mn-ea"/>
                <a:cs typeface="+mn-cs"/>
              </a:rPr>
              <a:t>初级套种中</a:t>
            </a:r>
            <a:r>
              <a:rPr lang="zh-CN" altLang="zh-CN" sz="1200" kern="1200" dirty="0">
                <a:solidFill>
                  <a:schemeClr val="tx1"/>
                </a:solidFill>
                <a:latin typeface="+mn-lt"/>
                <a:ea typeface="+mn-ea"/>
                <a:cs typeface="+mn-cs"/>
              </a:rPr>
              <a:t>使用到</a:t>
            </a:r>
            <a:r>
              <a:rPr lang="zh-CN" altLang="en-US" sz="1200" kern="1200" dirty="0">
                <a:solidFill>
                  <a:schemeClr val="tx1"/>
                </a:solidFill>
                <a:latin typeface="+mn-lt"/>
                <a:ea typeface="+mn-ea"/>
                <a:cs typeface="+mn-cs"/>
              </a:rPr>
              <a:t>电子件、结构件和系统配置。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在第一章中我们所能学到的知识包括主控器、遥控器、电机、主控器的电池及如何进行系统配置。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电子件就是跟点有关的设备：比如主控器、遥控器、电机等。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基础知识中的电机部分，会跟大家讲解一下电机的类型、功能、齿轮比；如何进行拆卸，出现故障如何解决，显示灯的不同显示含义等等。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结构件中会跟大家介绍一下结构件及传动件，包括：</a:t>
            </a:r>
            <a:r>
              <a:rPr lang="en-US" altLang="zh-CN" sz="1200" kern="1200" dirty="0">
                <a:solidFill>
                  <a:schemeClr val="tx1"/>
                </a:solidFill>
                <a:latin typeface="+mn-lt"/>
                <a:ea typeface="+mn-ea"/>
                <a:cs typeface="+mn-cs"/>
              </a:rPr>
              <a:t>C</a:t>
            </a:r>
            <a:r>
              <a:rPr lang="zh-CN" altLang="en-US" sz="1200" kern="1200" dirty="0">
                <a:solidFill>
                  <a:schemeClr val="tx1"/>
                </a:solidFill>
                <a:latin typeface="+mn-lt"/>
                <a:ea typeface="+mn-ea"/>
                <a:cs typeface="+mn-cs"/>
              </a:rPr>
              <a:t>型结构件、</a:t>
            </a:r>
            <a:r>
              <a:rPr lang="en-US" altLang="zh-CN" sz="1200" kern="1200" dirty="0">
                <a:solidFill>
                  <a:schemeClr val="tx1"/>
                </a:solidFill>
                <a:latin typeface="+mn-lt"/>
                <a:ea typeface="+mn-ea"/>
                <a:cs typeface="+mn-cs"/>
              </a:rPr>
              <a:t>U</a:t>
            </a:r>
            <a:r>
              <a:rPr lang="zh-CN" altLang="en-US" sz="1200" kern="1200" dirty="0">
                <a:solidFill>
                  <a:schemeClr val="tx1"/>
                </a:solidFill>
                <a:latin typeface="+mn-lt"/>
                <a:ea typeface="+mn-ea"/>
                <a:cs typeface="+mn-cs"/>
              </a:rPr>
              <a:t>型结构件、齿轮、不同规格的轴和螺母、螺丝、轴承片、垫片等等。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主控器的电池的使用及显示灯的不同亮灯的含义等等。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在基础知识里还会讲到系统配置，固件跟新。</a:t>
            </a:r>
            <a:endParaRPr lang="en-US" altLang="zh-CN" sz="1200" kern="1200" dirty="0">
              <a:solidFill>
                <a:schemeClr val="tx1"/>
              </a:solidFill>
              <a:latin typeface="+mn-lt"/>
              <a:ea typeface="+mn-ea"/>
              <a:cs typeface="+mn-cs"/>
            </a:endParaRPr>
          </a:p>
          <a:p>
            <a:pPr marL="133350" marR="133350" indent="356870">
              <a:spcBef>
                <a:spcPts val="600"/>
              </a:spcBef>
              <a:spcAft>
                <a:spcPts val="600"/>
              </a:spcAft>
            </a:pPr>
            <a:endParaRPr lang="en-US" altLang="zh-CN" sz="1200" kern="1200" dirty="0">
              <a:solidFill>
                <a:schemeClr val="tx1"/>
              </a:solidFill>
              <a:latin typeface="+mn-lt"/>
              <a:ea typeface="+mn-ea"/>
              <a:cs typeface="+mn-cs"/>
            </a:endParaRPr>
          </a:p>
          <a:p>
            <a:r>
              <a:rPr lang="zh-CN" altLang="en-US" dirty="0"/>
              <a:t>第二章中主要通过介绍什么是用户界面，通过用户界面可以让机器人和人进行交互和交流。机器人通过用户界面相认传递信息。如何通过编程软件建立一个项目，并使用软件绘制一个图形。</a:t>
            </a:r>
            <a:endParaRPr lang="en-US" altLang="zh-CN" dirty="0"/>
          </a:p>
          <a:p>
            <a:endParaRPr lang="en-US" altLang="zh-CN" dirty="0"/>
          </a:p>
          <a:p>
            <a:r>
              <a:rPr lang="zh-CN" altLang="en-US" dirty="0"/>
              <a:t>第三章主要介绍一下</a:t>
            </a:r>
            <a:r>
              <a:rPr lang="en-US" altLang="zh-CN" dirty="0"/>
              <a:t>VEXcode Pro v5</a:t>
            </a:r>
            <a:r>
              <a:rPr lang="zh-CN" altLang="en-US" dirty="0"/>
              <a:t>编程软件的使用及编写规则。结合</a:t>
            </a:r>
            <a:r>
              <a:rPr lang="en-US" altLang="zh-CN" dirty="0"/>
              <a:t>VEXcode Pro v5</a:t>
            </a:r>
            <a:r>
              <a:rPr lang="zh-CN" altLang="en-US" dirty="0"/>
              <a:t>软件和</a:t>
            </a:r>
            <a:r>
              <a:rPr lang="en-US" altLang="zh-CN" dirty="0" err="1"/>
              <a:t>clawbot</a:t>
            </a:r>
            <a:r>
              <a:rPr lang="zh-CN" altLang="en-US" dirty="0"/>
              <a:t>机器人，学习如何编写程序让机器人可以达到基本的前进后退的功能。以及机器人的几种旋转方式，每一种旋转方式的特点。以及如何控制单独的电机控制机器人的机械臂及机械爪。</a:t>
            </a:r>
            <a:endParaRPr lang="en-US" altLang="zh-CN" dirty="0"/>
          </a:p>
          <a:p>
            <a:endParaRPr lang="en-US" altLang="zh-CN" dirty="0"/>
          </a:p>
          <a:p>
            <a:endParaRPr lang="en-US" altLang="zh-CN" dirty="0"/>
          </a:p>
          <a:p>
            <a:r>
              <a:rPr lang="zh-CN" altLang="en-US" dirty="0"/>
              <a:t>第四章主要介绍一下传感器，碰撞传感器，线路传感器；在套件中只有碰撞传感器，由于碰撞传感器是数字传感器。所以为了让大家有对比，我有增加了一个模拟传感器，也就是线路传感器。讲解一下他们的功能，工作原理，以及如何通过主控器进行设备的查询显示，如何编写程序控制传感器实现其功能。</a:t>
            </a:r>
            <a:endParaRPr lang="en-US" altLang="zh-CN" dirty="0"/>
          </a:p>
          <a:p>
            <a:endParaRPr lang="en-US" altLang="zh-CN" dirty="0"/>
          </a:p>
          <a:p>
            <a:r>
              <a:rPr lang="zh-CN" altLang="en-US" dirty="0"/>
              <a:t>第五章介绍下在编程过程中经常用到的函数。函数的定义以及如何正确使用函数。</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第六章主要跟大家介绍一下在编程过程中会经常使用到的一些编程语句，包括：循环语句、判断语句的结构及功能。</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第七章介绍一下远程控制，在远程控制中我们会复习一下遥控器和主控器的固件刷新，遥控器程序的几种类型及远程控制方法。最后通过一个综合挑战复习一下本门课程学到的所有知识。</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endParaRPr lang="zh-CN" altLang="en-US" dirty="0"/>
          </a:p>
        </p:txBody>
      </p:sp>
    </p:spTree>
    <p:extLst>
      <p:ext uri="{BB962C8B-B14F-4D97-AF65-F5344CB8AC3E}">
        <p14:creationId xmlns:p14="http://schemas.microsoft.com/office/powerpoint/2010/main" val="3600034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193859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143209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8321216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pic>
        <p:nvPicPr>
          <p:cNvPr id="8" name="图片 7" descr="图片包含 游戏机, 画&#10;&#10;描述已自动生成">
            <a:extLst>
              <a:ext uri="{FF2B5EF4-FFF2-40B4-BE49-F238E27FC236}">
                <a16:creationId xmlns:a16="http://schemas.microsoft.com/office/drawing/2014/main" id="{79915E2D-B3F1-4A41-9914-2DA3B41047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909117" y="4635291"/>
            <a:ext cx="2191056" cy="1486107"/>
          </a:xfrm>
          <a:prstGeom prst="rect">
            <a:avLst/>
          </a:prstGeom>
        </p:spPr>
      </p:pic>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H="1" flipV="1">
            <a:off x="2377440" y="0"/>
            <a:ext cx="10160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H="1" flipV="1">
            <a:off x="2148795" y="0"/>
            <a:ext cx="10160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H="1" flipV="1">
            <a:off x="1908312" y="0"/>
            <a:ext cx="10160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H="1" flipV="1">
            <a:off x="1679667" y="0"/>
            <a:ext cx="10160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0902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V="1">
            <a:off x="2377440" y="0"/>
            <a:ext cx="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V="1">
            <a:off x="2148795" y="0"/>
            <a:ext cx="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V="1">
            <a:off x="1908312" y="0"/>
            <a:ext cx="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V="1">
            <a:off x="1679667" y="0"/>
            <a:ext cx="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pic>
        <p:nvPicPr>
          <p:cNvPr id="38" name="图片 37" descr="图示&#10;&#10;中度可信度描述已自动生成">
            <a:extLst>
              <a:ext uri="{FF2B5EF4-FFF2-40B4-BE49-F238E27FC236}">
                <a16:creationId xmlns:a16="http://schemas.microsoft.com/office/drawing/2014/main" id="{8E0E0634-B4EA-49E8-9505-A5A1D1FFF97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5489"/>
            <a:ext cx="12192000" cy="6858000"/>
          </a:xfrm>
          <a:prstGeom prst="rect">
            <a:avLst/>
          </a:prstGeom>
        </p:spPr>
      </p:pic>
    </p:spTree>
    <p:extLst>
      <p:ext uri="{BB962C8B-B14F-4D97-AF65-F5344CB8AC3E}">
        <p14:creationId xmlns:p14="http://schemas.microsoft.com/office/powerpoint/2010/main" val="3362243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hasCustomPrompt="1"/>
          </p:nvPr>
        </p:nvSpPr>
        <p:spPr>
          <a:xfrm>
            <a:off x="570781" y="10078"/>
            <a:ext cx="2532429" cy="1325562"/>
          </a:xfrm>
        </p:spPr>
        <p:txBody>
          <a:bodyPr/>
          <a:lstStyle>
            <a:lvl1pPr>
              <a:defRPr>
                <a:ea typeface="阿里巴巴普惠体" panose="00020600040101010101"/>
              </a:defRPr>
            </a:lvl1pPr>
          </a:lstStyle>
          <a:p>
            <a:r>
              <a:rPr lang="zh-CN" altLang="en-US" dirty="0"/>
              <a:t>基础知识</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a:t>机器人教育</a:t>
            </a:r>
            <a:r>
              <a:rPr lang="en-US" altLang="zh-CN"/>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cxnSp>
        <p:nvCxnSpPr>
          <p:cNvPr id="6" name="直接连接符 5">
            <a:extLst>
              <a:ext uri="{FF2B5EF4-FFF2-40B4-BE49-F238E27FC236}">
                <a16:creationId xmlns:a16="http://schemas.microsoft.com/office/drawing/2014/main" id="{7E80596B-9F4A-4FFB-8BB3-3E0927D7B8D4}"/>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369E175C-A6A2-4559-84E4-4C05A41BBF56}"/>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781A379E-7CC6-44BD-B796-5D71EC5C93EB}"/>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 Placeholder 2">
            <a:extLst>
              <a:ext uri="{FF2B5EF4-FFF2-40B4-BE49-F238E27FC236}">
                <a16:creationId xmlns:a16="http://schemas.microsoft.com/office/drawing/2014/main" id="{17DFAD19-2562-44D3-A8B3-C2239CC0F74B}"/>
              </a:ext>
            </a:extLst>
          </p:cNvPr>
          <p:cNvSpPr>
            <a:spLocks noGrp="1"/>
          </p:cNvSpPr>
          <p:nvPr>
            <p:ph type="body" idx="1"/>
          </p:nvPr>
        </p:nvSpPr>
        <p:spPr>
          <a:xfrm>
            <a:off x="3459193" y="549274"/>
            <a:ext cx="3942272" cy="365125"/>
          </a:xfrm>
        </p:spPr>
        <p:txBody>
          <a:bodyPr anchor="t">
            <a:normAutofit/>
          </a:bodyPr>
          <a:lstStyle>
            <a:lvl1pPr marL="0" indent="0">
              <a:buNone/>
              <a:defRPr sz="2400">
                <a:solidFill>
                  <a:srgbClr val="0070C0"/>
                </a:solidFill>
                <a:ea typeface="阿里巴巴普惠体" panose="00020600040101010101"/>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pic>
        <p:nvPicPr>
          <p:cNvPr id="12" name="图片 11">
            <a:extLst>
              <a:ext uri="{FF2B5EF4-FFF2-40B4-BE49-F238E27FC236}">
                <a16:creationId xmlns:a16="http://schemas.microsoft.com/office/drawing/2014/main" id="{221C33CC-0150-424D-8BCC-D1E9C7F292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3" name="矩形 12">
            <a:extLst>
              <a:ext uri="{FF2B5EF4-FFF2-40B4-BE49-F238E27FC236}">
                <a16:creationId xmlns:a16="http://schemas.microsoft.com/office/drawing/2014/main" id="{4DCD724F-2759-4CB3-8382-BFBA7A49CB1D}"/>
              </a:ext>
            </a:extLst>
          </p:cNvPr>
          <p:cNvSpPr/>
          <p:nvPr userDrawn="1"/>
        </p:nvSpPr>
        <p:spPr>
          <a:xfrm>
            <a:off x="0" y="979958"/>
            <a:ext cx="12192000" cy="5376392"/>
          </a:xfrm>
          <a:prstGeom prst="rect">
            <a:avLst/>
          </a:prstGeom>
          <a:solidFill>
            <a:srgbClr val="FFFFFF"/>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6672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838200" y="20703"/>
            <a:ext cx="10515600" cy="1325562"/>
          </a:xfrm>
        </p:spPr>
        <p:txBody>
          <a:bodyPr/>
          <a:lstStyle>
            <a:lvl1pPr>
              <a:defRPr>
                <a:latin typeface="阿里巴巴普惠体" panose="00020600040101010101"/>
                <a:ea typeface="阿里巴巴普惠体" panose="00020600040101010101"/>
              </a:defRPr>
            </a:lvl1pPr>
          </a:lstStyle>
          <a:p>
            <a:r>
              <a:rPr lang="zh-CN" altLang="en-US" dirty="0"/>
              <a:t>单击此处编</a:t>
            </a:r>
            <a:endParaRPr lang="en-US" dirty="0"/>
          </a:p>
        </p:txBody>
      </p:sp>
      <p:sp>
        <p:nvSpPr>
          <p:cNvPr id="3" name="Content Placeholder 2"/>
          <p:cNvSpPr>
            <a:spLocks noGrp="1"/>
          </p:cNvSpPr>
          <p:nvPr>
            <p:ph idx="1"/>
          </p:nvPr>
        </p:nvSpPr>
        <p:spPr>
          <a:xfrm>
            <a:off x="838200" y="1509623"/>
            <a:ext cx="10515600" cy="5020573"/>
          </a:xfrm>
        </p:spPr>
        <p:txBody>
          <a:bodyPr/>
          <a:lstStyle>
            <a:lvl1pPr>
              <a:defRPr>
                <a:latin typeface="阿里巴巴普惠体" panose="00020600040101010101"/>
              </a:defRPr>
            </a:lvl1pPr>
            <a:lvl2pPr algn="l">
              <a:defRPr>
                <a:latin typeface="阿里巴巴普惠体" panose="00020600040101010101"/>
              </a:defRPr>
            </a:lvl2pPr>
            <a:lvl3pPr algn="l">
              <a:defRPr>
                <a:latin typeface="阿里巴巴普惠体" panose="00020600040101010101"/>
              </a:defRPr>
            </a:lvl3pPr>
            <a:lvl4pPr algn="l">
              <a:defRPr>
                <a:latin typeface="阿里巴巴普惠体" panose="00020600040101010101"/>
              </a:defRPr>
            </a:lvl4pPr>
            <a:lvl5pPr algn="l">
              <a:defRPr>
                <a:latin typeface="阿里巴巴普惠体" panose="00020600040101010101"/>
              </a:defRPr>
            </a:lvl5pPr>
          </a:lstStyle>
          <a:p>
            <a:pPr lvl="0"/>
            <a:r>
              <a:rPr lang="zh-CN" altLang="en-US" dirty="0"/>
              <a:t>单击此处编辑母版文本样式</a:t>
            </a:r>
          </a:p>
          <a:p>
            <a:pPr lvl="1"/>
            <a:r>
              <a:rPr lang="zh-CN" altLang="en-US" dirty="0"/>
              <a:t>二级</a:t>
            </a:r>
          </a:p>
        </p:txBody>
      </p:sp>
    </p:spTree>
    <p:extLst>
      <p:ext uri="{BB962C8B-B14F-4D97-AF65-F5344CB8AC3E}">
        <p14:creationId xmlns:p14="http://schemas.microsoft.com/office/powerpoint/2010/main" val="1112828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08615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708426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45127" y="2507550"/>
            <a:ext cx="5156200"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7550"/>
            <a:ext cx="5181601"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r>
              <a:rPr lang="en-US" altLang="zh-CN"/>
              <a:t>2019</a:t>
            </a:r>
            <a:endParaRPr lang="zh-CN" altLang="en-US"/>
          </a:p>
        </p:txBody>
      </p:sp>
      <p:sp>
        <p:nvSpPr>
          <p:cNvPr id="8" name="Footer Placeholder 7"/>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9" name="Slide Number Placeholder 8"/>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extLst>
      <p:ext uri="{BB962C8B-B14F-4D97-AF65-F5344CB8AC3E}">
        <p14:creationId xmlns:p14="http://schemas.microsoft.com/office/powerpoint/2010/main" val="2042763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altLang="zh-CN"/>
              <a:t>2019</a:t>
            </a:r>
            <a:endParaRPr lang="zh-CN" altLang="en-US"/>
          </a:p>
        </p:txBody>
      </p:sp>
      <p:sp>
        <p:nvSpPr>
          <p:cNvPr id="4" name="Footer Placeholder 3"/>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5" name="Slide Number Placeholder 4"/>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6" name="Title 5"/>
          <p:cNvSpPr>
            <a:spLocks noGrp="1"/>
          </p:cNvSpPr>
          <p:nvPr>
            <p:ph type="title"/>
          </p:nvPr>
        </p:nvSpPr>
        <p:spPr/>
        <p:txBody>
          <a:bodyPr/>
          <a:lstStyle/>
          <a:p>
            <a:r>
              <a:rPr lang="zh-CN" altLang="en-US"/>
              <a:t>单击此处编辑母版标题样式</a:t>
            </a:r>
            <a:endParaRPr lang="en-US"/>
          </a:p>
        </p:txBody>
      </p:sp>
    </p:spTree>
    <p:extLst>
      <p:ext uri="{BB962C8B-B14F-4D97-AF65-F5344CB8AC3E}">
        <p14:creationId xmlns:p14="http://schemas.microsoft.com/office/powerpoint/2010/main" val="855031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ltLang="zh-CN"/>
              <a:t>2019</a:t>
            </a:r>
            <a:endParaRPr lang="zh-CN" altLang="en-US"/>
          </a:p>
        </p:txBody>
      </p:sp>
      <p:sp>
        <p:nvSpPr>
          <p:cNvPr id="3" name="Footer Placeholder 2"/>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4" name="Slide Number Placeholder 3"/>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04905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CN" altLang="en-US"/>
              <a:t>单击此处编辑母版标题样式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8778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599857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712147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6538467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a:t>机器人教育</a:t>
            </a:r>
            <a:r>
              <a:rPr lang="en-US" altLang="zh-CN"/>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17998246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hasCustomPrompt="1"/>
          </p:nvPr>
        </p:nvSpPr>
        <p:spPr>
          <a:xfrm>
            <a:off x="570781" y="10078"/>
            <a:ext cx="2532429" cy="1325562"/>
          </a:xfrm>
        </p:spPr>
        <p:txBody>
          <a:bodyPr/>
          <a:lstStyle>
            <a:lvl1pPr>
              <a:defRPr>
                <a:ea typeface="阿里巴巴普惠体" panose="00020600040101010101"/>
              </a:defRPr>
            </a:lvl1pPr>
          </a:lstStyle>
          <a:p>
            <a:r>
              <a:rPr lang="zh-CN" altLang="en-US" dirty="0"/>
              <a:t>基础知识</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a:t>机器人教育</a:t>
            </a:r>
            <a:r>
              <a:rPr lang="en-US" altLang="zh-CN"/>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cxnSp>
        <p:nvCxnSpPr>
          <p:cNvPr id="6" name="直接连接符 5">
            <a:extLst>
              <a:ext uri="{FF2B5EF4-FFF2-40B4-BE49-F238E27FC236}">
                <a16:creationId xmlns:a16="http://schemas.microsoft.com/office/drawing/2014/main" id="{7E80596B-9F4A-4FFB-8BB3-3E0927D7B8D4}"/>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369E175C-A6A2-4559-84E4-4C05A41BBF56}"/>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781A379E-7CC6-44BD-B796-5D71EC5C93EB}"/>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 Placeholder 2">
            <a:extLst>
              <a:ext uri="{FF2B5EF4-FFF2-40B4-BE49-F238E27FC236}">
                <a16:creationId xmlns:a16="http://schemas.microsoft.com/office/drawing/2014/main" id="{17DFAD19-2562-44D3-A8B3-C2239CC0F74B}"/>
              </a:ext>
            </a:extLst>
          </p:cNvPr>
          <p:cNvSpPr>
            <a:spLocks noGrp="1"/>
          </p:cNvSpPr>
          <p:nvPr>
            <p:ph type="body" idx="1"/>
          </p:nvPr>
        </p:nvSpPr>
        <p:spPr>
          <a:xfrm>
            <a:off x="3459193" y="549274"/>
            <a:ext cx="3942272" cy="365125"/>
          </a:xfrm>
        </p:spPr>
        <p:txBody>
          <a:bodyPr anchor="t">
            <a:normAutofit/>
          </a:bodyPr>
          <a:lstStyle>
            <a:lvl1pPr marL="0" indent="0">
              <a:buNone/>
              <a:defRPr sz="2400">
                <a:solidFill>
                  <a:srgbClr val="0070C0"/>
                </a:solidFill>
                <a:ea typeface="阿里巴巴普惠体" panose="00020600040101010101"/>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Tree>
    <p:extLst>
      <p:ext uri="{BB962C8B-B14F-4D97-AF65-F5344CB8AC3E}">
        <p14:creationId xmlns:p14="http://schemas.microsoft.com/office/powerpoint/2010/main" val="367784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ea typeface="阿里巴巴普惠体" panose="00020600040101010101"/>
              </a:defRPr>
            </a:lvl1pPr>
          </a:lstStyle>
          <a:p>
            <a:r>
              <a:rPr lang="en-US" altLang="zh-CN" dirty="0"/>
              <a:t>2019</a:t>
            </a:r>
            <a:endParaRPr lang="zh-CN"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ea typeface="阿里巴巴普惠体" panose="00020600040101010101"/>
              </a:defRPr>
            </a:lvl1p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ea typeface="阿里巴巴普惠体" panose="00020600040101010101"/>
              </a:defRPr>
            </a:lvl1p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3517117347"/>
      </p:ext>
    </p:extLst>
  </p:cSld>
  <p:clrMap bg1="lt1" tx1="dk1" bg2="lt2" tx2="dk2" accent1="accent1" accent2="accent2" accent3="accent3" accent4="accent4" accent5="accent5" accent6="accent6" hlink="hlink" folHlink="folHlink"/>
  <p:sldLayoutIdLst>
    <p:sldLayoutId id="2147483835" r:id="rId1"/>
    <p:sldLayoutId id="2147483837" r:id="rId2"/>
    <p:sldLayoutId id="2147483838"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阿里巴巴普惠体"/>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阿里巴巴普惠体"/>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阿里巴巴普惠体"/>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ags" Target="../tags/tag1.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a:t>
            </a:fld>
            <a:endParaRPr lang="zh-CN" altLang="en-US"/>
          </a:p>
        </p:txBody>
      </p:sp>
      <p:sp>
        <p:nvSpPr>
          <p:cNvPr id="10" name="文本框 9">
            <a:extLst>
              <a:ext uri="{FF2B5EF4-FFF2-40B4-BE49-F238E27FC236}">
                <a16:creationId xmlns:a16="http://schemas.microsoft.com/office/drawing/2014/main" id="{717A4200-E1C4-D74E-9A49-5D72C737574C}"/>
              </a:ext>
            </a:extLst>
          </p:cNvPr>
          <p:cNvSpPr txBox="1"/>
          <p:nvPr/>
        </p:nvSpPr>
        <p:spPr>
          <a:xfrm>
            <a:off x="3190009" y="5049982"/>
            <a:ext cx="184731" cy="369332"/>
          </a:xfrm>
          <a:prstGeom prst="rect">
            <a:avLst/>
          </a:prstGeom>
          <a:noFill/>
        </p:spPr>
        <p:txBody>
          <a:bodyPr wrap="none" rtlCol="0">
            <a:spAutoFit/>
          </a:bodyPr>
          <a:lstStyle/>
          <a:p>
            <a:endParaRPr kumimoji="1" lang="zh-CN" altLang="en-US" dirty="0"/>
          </a:p>
        </p:txBody>
      </p:sp>
      <p:sp>
        <p:nvSpPr>
          <p:cNvPr id="11" name="标题 14">
            <a:extLst>
              <a:ext uri="{FF2B5EF4-FFF2-40B4-BE49-F238E27FC236}">
                <a16:creationId xmlns:a16="http://schemas.microsoft.com/office/drawing/2014/main" id="{B5436A6D-56AE-D509-6958-8A6FAE4F09AF}"/>
              </a:ext>
            </a:extLst>
          </p:cNvPr>
          <p:cNvSpPr>
            <a:spLocks noGrp="1"/>
          </p:cNvSpPr>
          <p:nvPr>
            <p:ph type="ctrTitle"/>
          </p:nvPr>
        </p:nvSpPr>
        <p:spPr>
          <a:xfrm>
            <a:off x="4542887" y="2518480"/>
            <a:ext cx="7049038" cy="854817"/>
          </a:xfrm>
        </p:spPr>
        <p:txBody>
          <a:bodyPr>
            <a:noAutofit/>
          </a:bodyPr>
          <a:lstStyle/>
          <a:p>
            <a:r>
              <a:rPr lang="en-US" altLang="zh-CN" sz="4800" dirty="0">
                <a:solidFill>
                  <a:schemeClr val="bg1"/>
                </a:solidFill>
              </a:rPr>
              <a:t>VEXcode V5 </a:t>
            </a:r>
            <a:r>
              <a:rPr lang="zh-CN" altLang="en-US" sz="4800" dirty="0">
                <a:solidFill>
                  <a:schemeClr val="bg1"/>
                </a:solidFill>
              </a:rPr>
              <a:t>机器人编程</a:t>
            </a:r>
          </a:p>
        </p:txBody>
      </p:sp>
      <p:sp>
        <p:nvSpPr>
          <p:cNvPr id="12" name="标题 14">
            <a:extLst>
              <a:ext uri="{FF2B5EF4-FFF2-40B4-BE49-F238E27FC236}">
                <a16:creationId xmlns:a16="http://schemas.microsoft.com/office/drawing/2014/main" id="{18E253D1-745A-4E33-8350-A1C5678AFDEA}"/>
              </a:ext>
            </a:extLst>
          </p:cNvPr>
          <p:cNvSpPr txBox="1">
            <a:spLocks/>
          </p:cNvSpPr>
          <p:nvPr/>
        </p:nvSpPr>
        <p:spPr>
          <a:xfrm>
            <a:off x="9867569" y="3373298"/>
            <a:ext cx="1537031" cy="49100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2400" dirty="0">
                <a:solidFill>
                  <a:srgbClr val="F3EAC7"/>
                </a:solidFill>
              </a:rPr>
              <a:t>课程大纲</a:t>
            </a:r>
          </a:p>
        </p:txBody>
      </p:sp>
      <p:cxnSp>
        <p:nvCxnSpPr>
          <p:cNvPr id="13" name="直接连接符 12">
            <a:extLst>
              <a:ext uri="{FF2B5EF4-FFF2-40B4-BE49-F238E27FC236}">
                <a16:creationId xmlns:a16="http://schemas.microsoft.com/office/drawing/2014/main" id="{61368277-A5F1-3B6E-08A6-9DF3575EEDAD}"/>
              </a:ext>
            </a:extLst>
          </p:cNvPr>
          <p:cNvCxnSpPr>
            <a:cxnSpLocks/>
          </p:cNvCxnSpPr>
          <p:nvPr/>
        </p:nvCxnSpPr>
        <p:spPr>
          <a:xfrm>
            <a:off x="4710113" y="3373297"/>
            <a:ext cx="6491287" cy="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2345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3">
            <a:extLst>
              <a:ext uri="{FF2B5EF4-FFF2-40B4-BE49-F238E27FC236}">
                <a16:creationId xmlns:a16="http://schemas.microsoft.com/office/drawing/2014/main" id="{2AFE677B-B8DE-474D-AFB7-59E70837B1E3}"/>
              </a:ext>
            </a:extLst>
          </p:cNvPr>
          <p:cNvSpPr>
            <a:spLocks noGrp="1"/>
          </p:cNvSpPr>
          <p:nvPr>
            <p:ph type="title"/>
          </p:nvPr>
        </p:nvSpPr>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课程硬件</a:t>
            </a:r>
          </a:p>
        </p:txBody>
      </p:sp>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12"/>
          </p:nvPr>
        </p:nvSpPr>
        <p:spPr/>
        <p:txBody>
          <a:bodyPr/>
          <a:lstStyle/>
          <a:p>
            <a:fld id="{F6160ECC-FD91-4F3C-95B1-4C849AF426C6}" type="slidenum">
              <a:rPr lang="zh-CN" altLang="en-US" smtClean="0"/>
              <a:pPr/>
              <a:t>2</a:t>
            </a:fld>
            <a:endParaRPr lang="zh-CN" altLang="en-US"/>
          </a:p>
        </p:txBody>
      </p:sp>
      <p:sp>
        <p:nvSpPr>
          <p:cNvPr id="7" name="文本框 6">
            <a:extLst>
              <a:ext uri="{FF2B5EF4-FFF2-40B4-BE49-F238E27FC236}">
                <a16:creationId xmlns:a16="http://schemas.microsoft.com/office/drawing/2014/main" id="{CA7497C8-59C3-4762-BB3F-A240CFE5293D}"/>
              </a:ext>
            </a:extLst>
          </p:cNvPr>
          <p:cNvSpPr txBox="1"/>
          <p:nvPr/>
        </p:nvSpPr>
        <p:spPr>
          <a:xfrm>
            <a:off x="2684011" y="5400368"/>
            <a:ext cx="2200756" cy="369332"/>
          </a:xfrm>
          <a:prstGeom prst="rect">
            <a:avLst/>
          </a:prstGeom>
          <a:noFill/>
        </p:spPr>
        <p:txBody>
          <a:bodyPr wrap="square">
            <a:spAutoFit/>
          </a:bodyPr>
          <a:lstStyle/>
          <a:p>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V5 </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 机器人</a:t>
            </a:r>
          </a:p>
        </p:txBody>
      </p:sp>
      <p:pic>
        <p:nvPicPr>
          <p:cNvPr id="4" name="图片 3" descr="图片包含 乐高, 玩具, 小, 书&#10;&#10;描述已自动生成">
            <a:extLst>
              <a:ext uri="{FF2B5EF4-FFF2-40B4-BE49-F238E27FC236}">
                <a16:creationId xmlns:a16="http://schemas.microsoft.com/office/drawing/2014/main" id="{B8B56B7E-6C94-4687-A54E-8D744059F16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60767" y="1352242"/>
            <a:ext cx="4050889" cy="4048126"/>
          </a:xfrm>
          <a:prstGeom prst="rect">
            <a:avLst/>
          </a:prstGeom>
        </p:spPr>
      </p:pic>
      <p:sp>
        <p:nvSpPr>
          <p:cNvPr id="6" name="文本框 5">
            <a:extLst>
              <a:ext uri="{FF2B5EF4-FFF2-40B4-BE49-F238E27FC236}">
                <a16:creationId xmlns:a16="http://schemas.microsoft.com/office/drawing/2014/main" id="{4A97AAB8-8F74-4388-8DBE-5BB0151AA865}"/>
              </a:ext>
            </a:extLst>
          </p:cNvPr>
          <p:cNvSpPr txBox="1"/>
          <p:nvPr/>
        </p:nvSpPr>
        <p:spPr>
          <a:xfrm>
            <a:off x="7636015" y="5400368"/>
            <a:ext cx="2288117"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a:t>
            </a:r>
            <a:r>
              <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教学入门套件</a:t>
            </a:r>
            <a:endParaRPr lang="zh-CN" altLang="en-US" dirty="0"/>
          </a:p>
        </p:txBody>
      </p:sp>
      <p:pic>
        <p:nvPicPr>
          <p:cNvPr id="9" name="图片 8" descr="图示&#10;&#10;描述已自动生成">
            <a:extLst>
              <a:ext uri="{FF2B5EF4-FFF2-40B4-BE49-F238E27FC236}">
                <a16:creationId xmlns:a16="http://schemas.microsoft.com/office/drawing/2014/main" id="{5F864E45-AE90-4673-818C-FB6880D222F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39975" y="1525365"/>
            <a:ext cx="3555104" cy="3555104"/>
          </a:xfrm>
          <a:prstGeom prst="rect">
            <a:avLst/>
          </a:prstGeom>
        </p:spPr>
      </p:pic>
    </p:spTree>
    <p:custDataLst>
      <p:tags r:id="rId1"/>
    </p:custDataLst>
    <p:extLst>
      <p:ext uri="{BB962C8B-B14F-4D97-AF65-F5344CB8AC3E}">
        <p14:creationId xmlns:p14="http://schemas.microsoft.com/office/powerpoint/2010/main" val="579202682"/>
      </p:ext>
    </p:extLst>
  </p:cSld>
  <p:clrMapOvr>
    <a:masterClrMapping/>
  </p:clrMapOvr>
  <p:transition spd="med" advTm="8109">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12"/>
          </p:nvPr>
        </p:nvSpPr>
        <p:spPr/>
        <p:txBody>
          <a:bodyPr/>
          <a:lstStyle/>
          <a:p>
            <a:fld id="{F6160ECC-FD91-4F3C-95B1-4C849AF426C6}" type="slidenum">
              <a:rPr lang="zh-CN" altLang="en-US" smtClean="0"/>
              <a:pPr/>
              <a:t>3</a:t>
            </a:fld>
            <a:endParaRPr lang="zh-CN" altLang="en-US"/>
          </a:p>
        </p:txBody>
      </p:sp>
      <p:pic>
        <p:nvPicPr>
          <p:cNvPr id="4" name="图片 3">
            <a:extLst>
              <a:ext uri="{FF2B5EF4-FFF2-40B4-BE49-F238E27FC236}">
                <a16:creationId xmlns:a16="http://schemas.microsoft.com/office/drawing/2014/main" id="{5E0D5A1A-F6A7-4E53-8350-776FCE31F267}"/>
              </a:ext>
            </a:extLst>
          </p:cNvPr>
          <p:cNvPicPr>
            <a:picLocks noChangeAspect="1"/>
          </p:cNvPicPr>
          <p:nvPr/>
        </p:nvPicPr>
        <p:blipFill>
          <a:blip r:embed="rId3"/>
          <a:stretch>
            <a:fillRect/>
          </a:stretch>
        </p:blipFill>
        <p:spPr>
          <a:xfrm>
            <a:off x="2248087" y="1335640"/>
            <a:ext cx="7984468" cy="4229273"/>
          </a:xfrm>
          <a:prstGeom prst="rect">
            <a:avLst/>
          </a:prstGeom>
        </p:spPr>
      </p:pic>
      <p:sp>
        <p:nvSpPr>
          <p:cNvPr id="5" name="文本框 4">
            <a:extLst>
              <a:ext uri="{FF2B5EF4-FFF2-40B4-BE49-F238E27FC236}">
                <a16:creationId xmlns:a16="http://schemas.microsoft.com/office/drawing/2014/main" id="{3375FCB5-C6F3-41BA-A5D9-6F2EDC927B09}"/>
              </a:ext>
            </a:extLst>
          </p:cNvPr>
          <p:cNvSpPr txBox="1"/>
          <p:nvPr/>
        </p:nvSpPr>
        <p:spPr>
          <a:xfrm>
            <a:off x="5508876" y="5652854"/>
            <a:ext cx="1966901" cy="307777"/>
          </a:xfrm>
          <a:prstGeom prst="rect">
            <a:avLst/>
          </a:prstGeom>
          <a:noFill/>
        </p:spPr>
        <p:txBody>
          <a:bodyPr wrap="square">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V5</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编程软件</a:t>
            </a:r>
          </a:p>
        </p:txBody>
      </p:sp>
      <p:sp>
        <p:nvSpPr>
          <p:cNvPr id="7" name="标题 3">
            <a:extLst>
              <a:ext uri="{FF2B5EF4-FFF2-40B4-BE49-F238E27FC236}">
                <a16:creationId xmlns:a16="http://schemas.microsoft.com/office/drawing/2014/main" id="{0B0B682A-B440-0ACE-63ED-E6A57ED7E98C}"/>
              </a:ext>
            </a:extLst>
          </p:cNvPr>
          <p:cNvSpPr>
            <a:spLocks noGrp="1"/>
          </p:cNvSpPr>
          <p:nvPr>
            <p:ph type="title"/>
          </p:nvPr>
        </p:nvSpPr>
        <p:spPr>
          <a:xfrm>
            <a:off x="570781" y="10078"/>
            <a:ext cx="2532429" cy="1325562"/>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课程软件</a:t>
            </a:r>
          </a:p>
        </p:txBody>
      </p:sp>
    </p:spTree>
    <p:extLst>
      <p:ext uri="{BB962C8B-B14F-4D97-AF65-F5344CB8AC3E}">
        <p14:creationId xmlns:p14="http://schemas.microsoft.com/office/powerpoint/2010/main" val="198033079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标题 3">
            <a:extLst>
              <a:ext uri="{FF2B5EF4-FFF2-40B4-BE49-F238E27FC236}">
                <a16:creationId xmlns:a16="http://schemas.microsoft.com/office/drawing/2014/main" id="{647F3A43-2670-4F47-A131-F24155981CAA}"/>
              </a:ext>
            </a:extLst>
          </p:cNvPr>
          <p:cNvSpPr>
            <a:spLocks noGrp="1"/>
          </p:cNvSpPr>
          <p:nvPr>
            <p:ph type="title"/>
          </p:nvPr>
        </p:nvSpPr>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课程目录</a:t>
            </a:r>
          </a:p>
        </p:txBody>
      </p:sp>
      <p:sp>
        <p:nvSpPr>
          <p:cNvPr id="57" name="矩形 56">
            <a:extLst>
              <a:ext uri="{FF2B5EF4-FFF2-40B4-BE49-F238E27FC236}">
                <a16:creationId xmlns:a16="http://schemas.microsoft.com/office/drawing/2014/main" id="{8765C691-430C-4FE2-9AF4-717F0E6D0183}"/>
              </a:ext>
            </a:extLst>
          </p:cNvPr>
          <p:cNvSpPr/>
          <p:nvPr/>
        </p:nvSpPr>
        <p:spPr>
          <a:xfrm>
            <a:off x="1419245" y="1599362"/>
            <a:ext cx="545539" cy="556726"/>
          </a:xfrm>
          <a:prstGeom prst="rect">
            <a:avLst/>
          </a:prstGeom>
          <a:solidFill>
            <a:schemeClr val="bg1"/>
          </a:solidFill>
          <a:ln>
            <a:solidFill>
              <a:srgbClr val="8FD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a:extLst>
              <a:ext uri="{FF2B5EF4-FFF2-40B4-BE49-F238E27FC236}">
                <a16:creationId xmlns:a16="http://schemas.microsoft.com/office/drawing/2014/main" id="{38AD05C1-D846-4AE3-9C5E-9E76FAAB2E5A}"/>
              </a:ext>
            </a:extLst>
          </p:cNvPr>
          <p:cNvSpPr/>
          <p:nvPr/>
        </p:nvSpPr>
        <p:spPr>
          <a:xfrm>
            <a:off x="1342417" y="1656759"/>
            <a:ext cx="572887" cy="556726"/>
          </a:xfrm>
          <a:prstGeom prst="rect">
            <a:avLst/>
          </a:prstGeom>
          <a:solidFill>
            <a:srgbClr val="8FD3F5"/>
          </a:solidFill>
          <a:ln>
            <a:solidFill>
              <a:srgbClr val="8FD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一</a:t>
            </a:r>
          </a:p>
        </p:txBody>
      </p:sp>
      <p:sp>
        <p:nvSpPr>
          <p:cNvPr id="8" name="矩形 7">
            <a:extLst>
              <a:ext uri="{FF2B5EF4-FFF2-40B4-BE49-F238E27FC236}">
                <a16:creationId xmlns:a16="http://schemas.microsoft.com/office/drawing/2014/main" id="{DA5A1D8C-EB09-492B-B4EE-CBE7617ACE36}"/>
              </a:ext>
            </a:extLst>
          </p:cNvPr>
          <p:cNvSpPr/>
          <p:nvPr/>
        </p:nvSpPr>
        <p:spPr>
          <a:xfrm>
            <a:off x="1999797" y="1595473"/>
            <a:ext cx="3414720" cy="556726"/>
          </a:xfrm>
          <a:prstGeom prst="rect">
            <a:avLst/>
          </a:prstGeom>
          <a:solidFill>
            <a:srgbClr val="8FD3F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a:extLst>
              <a:ext uri="{FF2B5EF4-FFF2-40B4-BE49-F238E27FC236}">
                <a16:creationId xmlns:a16="http://schemas.microsoft.com/office/drawing/2014/main" id="{AE447056-8016-427E-9059-2521967BAB19}"/>
              </a:ext>
            </a:extLst>
          </p:cNvPr>
          <p:cNvSpPr txBox="1"/>
          <p:nvPr/>
        </p:nvSpPr>
        <p:spPr>
          <a:xfrm>
            <a:off x="1998448" y="1619753"/>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基础知识</a:t>
            </a:r>
            <a:endParaRPr lang="zh-CN" altLang="en-US" sz="2400" dirty="0"/>
          </a:p>
        </p:txBody>
      </p:sp>
      <p:sp>
        <p:nvSpPr>
          <p:cNvPr id="66" name="文本框 65">
            <a:extLst>
              <a:ext uri="{FF2B5EF4-FFF2-40B4-BE49-F238E27FC236}">
                <a16:creationId xmlns:a16="http://schemas.microsoft.com/office/drawing/2014/main" id="{03B8A5E9-068C-4FB3-B6AD-5F0DBAF00729}"/>
              </a:ext>
            </a:extLst>
          </p:cNvPr>
          <p:cNvSpPr txBox="1"/>
          <p:nvPr/>
        </p:nvSpPr>
        <p:spPr>
          <a:xfrm>
            <a:off x="3297845" y="1736366"/>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7" name="矩形 66">
            <a:extLst>
              <a:ext uri="{FF2B5EF4-FFF2-40B4-BE49-F238E27FC236}">
                <a16:creationId xmlns:a16="http://schemas.microsoft.com/office/drawing/2014/main" id="{D848EA09-365C-4682-B01E-FEFDC05A9B42}"/>
              </a:ext>
            </a:extLst>
          </p:cNvPr>
          <p:cNvSpPr/>
          <p:nvPr/>
        </p:nvSpPr>
        <p:spPr>
          <a:xfrm>
            <a:off x="7044654" y="1604515"/>
            <a:ext cx="545539" cy="556726"/>
          </a:xfrm>
          <a:prstGeom prst="rect">
            <a:avLst/>
          </a:prstGeom>
          <a:solidFill>
            <a:schemeClr val="bg1"/>
          </a:solidFill>
          <a:ln>
            <a:solidFill>
              <a:srgbClr val="9FCB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a:extLst>
              <a:ext uri="{FF2B5EF4-FFF2-40B4-BE49-F238E27FC236}">
                <a16:creationId xmlns:a16="http://schemas.microsoft.com/office/drawing/2014/main" id="{72DCE74D-114D-4E8E-9366-0B32EF1FF86E}"/>
              </a:ext>
            </a:extLst>
          </p:cNvPr>
          <p:cNvSpPr/>
          <p:nvPr/>
        </p:nvSpPr>
        <p:spPr>
          <a:xfrm>
            <a:off x="6967826" y="1661912"/>
            <a:ext cx="572887" cy="556726"/>
          </a:xfrm>
          <a:prstGeom prst="rect">
            <a:avLst/>
          </a:prstGeom>
          <a:solidFill>
            <a:srgbClr val="9FCB56"/>
          </a:solidFill>
          <a:ln>
            <a:solidFill>
              <a:srgbClr val="9FCB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二</a:t>
            </a:r>
          </a:p>
        </p:txBody>
      </p:sp>
      <p:sp>
        <p:nvSpPr>
          <p:cNvPr id="70" name="矩形 69">
            <a:extLst>
              <a:ext uri="{FF2B5EF4-FFF2-40B4-BE49-F238E27FC236}">
                <a16:creationId xmlns:a16="http://schemas.microsoft.com/office/drawing/2014/main" id="{C834EE16-46BF-40DC-A78E-DADD914F3BBA}"/>
              </a:ext>
            </a:extLst>
          </p:cNvPr>
          <p:cNvSpPr/>
          <p:nvPr/>
        </p:nvSpPr>
        <p:spPr>
          <a:xfrm>
            <a:off x="7625206" y="1604515"/>
            <a:ext cx="3414720" cy="556726"/>
          </a:xfrm>
          <a:prstGeom prst="rect">
            <a:avLst/>
          </a:prstGeom>
          <a:solidFill>
            <a:srgbClr val="9FCB56">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a:extLst>
              <a:ext uri="{FF2B5EF4-FFF2-40B4-BE49-F238E27FC236}">
                <a16:creationId xmlns:a16="http://schemas.microsoft.com/office/drawing/2014/main" id="{47E908DF-F9F0-4129-BCC3-3941A067B56B}"/>
              </a:ext>
            </a:extLst>
          </p:cNvPr>
          <p:cNvSpPr txBox="1"/>
          <p:nvPr/>
        </p:nvSpPr>
        <p:spPr>
          <a:xfrm>
            <a:off x="7590193" y="1664437"/>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基本运动</a:t>
            </a:r>
            <a:endParaRPr lang="zh-CN" altLang="en-US" sz="2400" dirty="0"/>
          </a:p>
        </p:txBody>
      </p:sp>
      <p:sp>
        <p:nvSpPr>
          <p:cNvPr id="72" name="文本框 71">
            <a:extLst>
              <a:ext uri="{FF2B5EF4-FFF2-40B4-BE49-F238E27FC236}">
                <a16:creationId xmlns:a16="http://schemas.microsoft.com/office/drawing/2014/main" id="{D22219B1-6BBD-4A8E-BDC7-DF12D862D78C}"/>
              </a:ext>
            </a:extLst>
          </p:cNvPr>
          <p:cNvSpPr txBox="1"/>
          <p:nvPr/>
        </p:nvSpPr>
        <p:spPr>
          <a:xfrm>
            <a:off x="8874069" y="1755534"/>
            <a:ext cx="2101462"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3" name="矩形 72">
            <a:extLst>
              <a:ext uri="{FF2B5EF4-FFF2-40B4-BE49-F238E27FC236}">
                <a16:creationId xmlns:a16="http://schemas.microsoft.com/office/drawing/2014/main" id="{3C76B9DB-7509-4DC3-9136-4763273F3F59}"/>
              </a:ext>
            </a:extLst>
          </p:cNvPr>
          <p:cNvSpPr/>
          <p:nvPr/>
        </p:nvSpPr>
        <p:spPr>
          <a:xfrm>
            <a:off x="1419245" y="3213359"/>
            <a:ext cx="545539" cy="556726"/>
          </a:xfrm>
          <a:prstGeom prst="rect">
            <a:avLst/>
          </a:prstGeom>
          <a:solidFill>
            <a:schemeClr val="bg1"/>
          </a:solidFill>
          <a:ln>
            <a:solidFill>
              <a:srgbClr val="F9E2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a:extLst>
              <a:ext uri="{FF2B5EF4-FFF2-40B4-BE49-F238E27FC236}">
                <a16:creationId xmlns:a16="http://schemas.microsoft.com/office/drawing/2014/main" id="{422F7023-5A88-4648-8DE2-890872AC4638}"/>
              </a:ext>
            </a:extLst>
          </p:cNvPr>
          <p:cNvSpPr/>
          <p:nvPr/>
        </p:nvSpPr>
        <p:spPr>
          <a:xfrm>
            <a:off x="1342417" y="3270756"/>
            <a:ext cx="572887" cy="556726"/>
          </a:xfrm>
          <a:prstGeom prst="rect">
            <a:avLst/>
          </a:prstGeom>
          <a:solidFill>
            <a:srgbClr val="F9E260"/>
          </a:solidFill>
          <a:ln>
            <a:solidFill>
              <a:srgbClr val="F9E2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三</a:t>
            </a:r>
          </a:p>
        </p:txBody>
      </p:sp>
      <p:sp>
        <p:nvSpPr>
          <p:cNvPr id="75" name="矩形 74">
            <a:extLst>
              <a:ext uri="{FF2B5EF4-FFF2-40B4-BE49-F238E27FC236}">
                <a16:creationId xmlns:a16="http://schemas.microsoft.com/office/drawing/2014/main" id="{A526B7B4-D831-4132-8673-C44AE444A52F}"/>
              </a:ext>
            </a:extLst>
          </p:cNvPr>
          <p:cNvSpPr/>
          <p:nvPr/>
        </p:nvSpPr>
        <p:spPr>
          <a:xfrm>
            <a:off x="1999797" y="3210116"/>
            <a:ext cx="3414720" cy="556726"/>
          </a:xfrm>
          <a:prstGeom prst="rect">
            <a:avLst/>
          </a:prstGeom>
          <a:solidFill>
            <a:srgbClr val="F9E26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a:extLst>
              <a:ext uri="{FF2B5EF4-FFF2-40B4-BE49-F238E27FC236}">
                <a16:creationId xmlns:a16="http://schemas.microsoft.com/office/drawing/2014/main" id="{E8F6B154-A42B-4F3B-9EEE-A4E7DF301E76}"/>
              </a:ext>
            </a:extLst>
          </p:cNvPr>
          <p:cNvSpPr txBox="1"/>
          <p:nvPr/>
        </p:nvSpPr>
        <p:spPr>
          <a:xfrm>
            <a:off x="2014264" y="3255252"/>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编程语句</a:t>
            </a:r>
            <a:endParaRPr lang="zh-CN" altLang="en-US" sz="2400" dirty="0"/>
          </a:p>
        </p:txBody>
      </p:sp>
      <p:sp>
        <p:nvSpPr>
          <p:cNvPr id="77" name="文本框 76">
            <a:extLst>
              <a:ext uri="{FF2B5EF4-FFF2-40B4-BE49-F238E27FC236}">
                <a16:creationId xmlns:a16="http://schemas.microsoft.com/office/drawing/2014/main" id="{DC59DF7F-CE48-486C-94E0-62FD06715574}"/>
              </a:ext>
            </a:extLst>
          </p:cNvPr>
          <p:cNvSpPr txBox="1"/>
          <p:nvPr/>
        </p:nvSpPr>
        <p:spPr>
          <a:xfrm>
            <a:off x="3332210" y="3347586"/>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Functions</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8" name="矩形 77">
            <a:extLst>
              <a:ext uri="{FF2B5EF4-FFF2-40B4-BE49-F238E27FC236}">
                <a16:creationId xmlns:a16="http://schemas.microsoft.com/office/drawing/2014/main" id="{4F6C1A59-0602-4866-A5EA-540FA7F6FBE1}"/>
              </a:ext>
            </a:extLst>
          </p:cNvPr>
          <p:cNvSpPr/>
          <p:nvPr/>
        </p:nvSpPr>
        <p:spPr>
          <a:xfrm>
            <a:off x="7076286" y="3212716"/>
            <a:ext cx="513907" cy="556726"/>
          </a:xfrm>
          <a:prstGeom prst="rect">
            <a:avLst/>
          </a:prstGeom>
          <a:solidFill>
            <a:schemeClr val="bg1"/>
          </a:solidFill>
          <a:ln>
            <a:solidFill>
              <a:srgbClr val="67B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a:extLst>
              <a:ext uri="{FF2B5EF4-FFF2-40B4-BE49-F238E27FC236}">
                <a16:creationId xmlns:a16="http://schemas.microsoft.com/office/drawing/2014/main" id="{DCD1ADA1-759F-43BD-86FD-5DBAF040251A}"/>
              </a:ext>
            </a:extLst>
          </p:cNvPr>
          <p:cNvSpPr/>
          <p:nvPr/>
        </p:nvSpPr>
        <p:spPr>
          <a:xfrm>
            <a:off x="6967826" y="3270113"/>
            <a:ext cx="572887" cy="556726"/>
          </a:xfrm>
          <a:prstGeom prst="rect">
            <a:avLst/>
          </a:prstGeom>
          <a:solidFill>
            <a:srgbClr val="67BE91"/>
          </a:solidFill>
          <a:ln>
            <a:solidFill>
              <a:srgbClr val="67B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四</a:t>
            </a:r>
          </a:p>
        </p:txBody>
      </p:sp>
      <p:sp>
        <p:nvSpPr>
          <p:cNvPr id="80" name="矩形 79">
            <a:extLst>
              <a:ext uri="{FF2B5EF4-FFF2-40B4-BE49-F238E27FC236}">
                <a16:creationId xmlns:a16="http://schemas.microsoft.com/office/drawing/2014/main" id="{6EB6A1E6-20D9-4C10-A312-D0DDE4D73E41}"/>
              </a:ext>
            </a:extLst>
          </p:cNvPr>
          <p:cNvSpPr/>
          <p:nvPr/>
        </p:nvSpPr>
        <p:spPr>
          <a:xfrm>
            <a:off x="7639673" y="3220525"/>
            <a:ext cx="3414720" cy="556726"/>
          </a:xfrm>
          <a:prstGeom prst="rect">
            <a:avLst/>
          </a:prstGeom>
          <a:solidFill>
            <a:srgbClr val="67BE91">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本框 80">
            <a:extLst>
              <a:ext uri="{FF2B5EF4-FFF2-40B4-BE49-F238E27FC236}">
                <a16:creationId xmlns:a16="http://schemas.microsoft.com/office/drawing/2014/main" id="{B7BB346D-DC17-44B2-B8A2-1330DEA37361}"/>
              </a:ext>
            </a:extLst>
          </p:cNvPr>
          <p:cNvSpPr txBox="1"/>
          <p:nvPr/>
        </p:nvSpPr>
        <p:spPr>
          <a:xfrm>
            <a:off x="7639673" y="3276912"/>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传感器</a:t>
            </a:r>
            <a:endParaRPr lang="zh-CN" altLang="en-US" sz="2400" dirty="0"/>
          </a:p>
        </p:txBody>
      </p:sp>
      <p:sp>
        <p:nvSpPr>
          <p:cNvPr id="82" name="文本框 81">
            <a:extLst>
              <a:ext uri="{FF2B5EF4-FFF2-40B4-BE49-F238E27FC236}">
                <a16:creationId xmlns:a16="http://schemas.microsoft.com/office/drawing/2014/main" id="{9355E5F3-2965-4C8B-B7DB-C7067847ED63}"/>
              </a:ext>
            </a:extLst>
          </p:cNvPr>
          <p:cNvSpPr txBox="1"/>
          <p:nvPr/>
        </p:nvSpPr>
        <p:spPr>
          <a:xfrm>
            <a:off x="8820476" y="3355247"/>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10" name="矩形 109">
            <a:extLst>
              <a:ext uri="{FF2B5EF4-FFF2-40B4-BE49-F238E27FC236}">
                <a16:creationId xmlns:a16="http://schemas.microsoft.com/office/drawing/2014/main" id="{F75C08ED-5D23-48FA-846B-08E18A818499}"/>
              </a:ext>
            </a:extLst>
          </p:cNvPr>
          <p:cNvSpPr/>
          <p:nvPr/>
        </p:nvSpPr>
        <p:spPr>
          <a:xfrm>
            <a:off x="1415978" y="4824114"/>
            <a:ext cx="548806" cy="556726"/>
          </a:xfrm>
          <a:prstGeom prst="rect">
            <a:avLst/>
          </a:prstGeom>
          <a:solidFill>
            <a:schemeClr val="bg1"/>
          </a:solidFill>
          <a:ln>
            <a:solidFill>
              <a:srgbClr val="F18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a:extLst>
              <a:ext uri="{FF2B5EF4-FFF2-40B4-BE49-F238E27FC236}">
                <a16:creationId xmlns:a16="http://schemas.microsoft.com/office/drawing/2014/main" id="{399C28E3-2E69-4B6D-B502-E915CFDCEA86}"/>
              </a:ext>
            </a:extLst>
          </p:cNvPr>
          <p:cNvSpPr/>
          <p:nvPr/>
        </p:nvSpPr>
        <p:spPr>
          <a:xfrm>
            <a:off x="1342417" y="4881511"/>
            <a:ext cx="572887" cy="556726"/>
          </a:xfrm>
          <a:prstGeom prst="rect">
            <a:avLst/>
          </a:prstGeom>
          <a:solidFill>
            <a:srgbClr val="F18F65"/>
          </a:solidFill>
          <a:ln>
            <a:solidFill>
              <a:srgbClr val="F18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五</a:t>
            </a:r>
          </a:p>
        </p:txBody>
      </p:sp>
      <p:sp>
        <p:nvSpPr>
          <p:cNvPr id="112" name="矩形 111">
            <a:extLst>
              <a:ext uri="{FF2B5EF4-FFF2-40B4-BE49-F238E27FC236}">
                <a16:creationId xmlns:a16="http://schemas.microsoft.com/office/drawing/2014/main" id="{6FEF0C00-1833-44A1-9BDD-1C76F60F2642}"/>
              </a:ext>
            </a:extLst>
          </p:cNvPr>
          <p:cNvSpPr/>
          <p:nvPr/>
        </p:nvSpPr>
        <p:spPr>
          <a:xfrm>
            <a:off x="1993832" y="4824114"/>
            <a:ext cx="3414720" cy="556726"/>
          </a:xfrm>
          <a:prstGeom prst="rect">
            <a:avLst/>
          </a:prstGeom>
          <a:solidFill>
            <a:srgbClr val="F18F6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文本框 112">
            <a:extLst>
              <a:ext uri="{FF2B5EF4-FFF2-40B4-BE49-F238E27FC236}">
                <a16:creationId xmlns:a16="http://schemas.microsoft.com/office/drawing/2014/main" id="{BD14AC4C-A2DA-4480-8EB8-1B6F5EBB8288}"/>
              </a:ext>
            </a:extLst>
          </p:cNvPr>
          <p:cNvSpPr txBox="1"/>
          <p:nvPr/>
        </p:nvSpPr>
        <p:spPr>
          <a:xfrm>
            <a:off x="2014264" y="4871644"/>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远程控制</a:t>
            </a:r>
            <a:endParaRPr lang="zh-CN" altLang="en-US" sz="2400" dirty="0"/>
          </a:p>
        </p:txBody>
      </p:sp>
      <p:sp>
        <p:nvSpPr>
          <p:cNvPr id="114" name="文本框 113">
            <a:extLst>
              <a:ext uri="{FF2B5EF4-FFF2-40B4-BE49-F238E27FC236}">
                <a16:creationId xmlns:a16="http://schemas.microsoft.com/office/drawing/2014/main" id="{7CB42173-29DD-47C8-A360-79C1ABDBC08C}"/>
              </a:ext>
            </a:extLst>
          </p:cNvPr>
          <p:cNvSpPr txBox="1"/>
          <p:nvPr/>
        </p:nvSpPr>
        <p:spPr>
          <a:xfrm>
            <a:off x="3332210" y="4959683"/>
            <a:ext cx="2317386"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3345609380"/>
      </p:ext>
    </p:extLst>
  </p:cSld>
  <p:clrMapOvr>
    <a:masterClrMapping/>
  </p:clrMapOvr>
  <p:transition spd="med" advTm="40514">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ipe(down)">
                                      <p:cBhvr>
                                        <p:cTn id="7" dur="500"/>
                                        <p:tgtEl>
                                          <p:spTgt spid="5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wipe(down)">
                                      <p:cBhvr>
                                        <p:cTn id="10" dur="500"/>
                                        <p:tgtEl>
                                          <p:spTgt spid="6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wipe(down)">
                                      <p:cBhvr>
                                        <p:cTn id="16" dur="500"/>
                                        <p:tgtEl>
                                          <p:spTgt spid="6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down)">
                                      <p:cBhvr>
                                        <p:cTn id="19" dur="500"/>
                                        <p:tgtEl>
                                          <p:spTgt spid="6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wipe(down)">
                                      <p:cBhvr>
                                        <p:cTn id="24" dur="500"/>
                                        <p:tgtEl>
                                          <p:spTgt spid="6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wipe(down)">
                                      <p:cBhvr>
                                        <p:cTn id="27" dur="500"/>
                                        <p:tgtEl>
                                          <p:spTgt spid="6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wipe(down)">
                                      <p:cBhvr>
                                        <p:cTn id="30" dur="500"/>
                                        <p:tgtEl>
                                          <p:spTgt spid="7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down)">
                                      <p:cBhvr>
                                        <p:cTn id="33" dur="500"/>
                                        <p:tgtEl>
                                          <p:spTgt spid="7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wipe(down)">
                                      <p:cBhvr>
                                        <p:cTn id="36" dur="500"/>
                                        <p:tgtEl>
                                          <p:spTgt spid="7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wipe(down)">
                                      <p:cBhvr>
                                        <p:cTn id="41" dur="500"/>
                                        <p:tgtEl>
                                          <p:spTgt spid="73"/>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down)">
                                      <p:cBhvr>
                                        <p:cTn id="44" dur="500"/>
                                        <p:tgtEl>
                                          <p:spTgt spid="7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down)">
                                      <p:cBhvr>
                                        <p:cTn id="47" dur="500"/>
                                        <p:tgtEl>
                                          <p:spTgt spid="7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76"/>
                                        </p:tgtEl>
                                        <p:attrNameLst>
                                          <p:attrName>style.visibility</p:attrName>
                                        </p:attrNameLst>
                                      </p:cBhvr>
                                      <p:to>
                                        <p:strVal val="visible"/>
                                      </p:to>
                                    </p:set>
                                    <p:animEffect transition="in" filter="wipe(down)">
                                      <p:cBhvr>
                                        <p:cTn id="50" dur="500"/>
                                        <p:tgtEl>
                                          <p:spTgt spid="7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77"/>
                                        </p:tgtEl>
                                        <p:attrNameLst>
                                          <p:attrName>style.visibility</p:attrName>
                                        </p:attrNameLst>
                                      </p:cBhvr>
                                      <p:to>
                                        <p:strVal val="visible"/>
                                      </p:to>
                                    </p:set>
                                    <p:animEffect transition="in" filter="wipe(down)">
                                      <p:cBhvr>
                                        <p:cTn id="53" dur="500"/>
                                        <p:tgtEl>
                                          <p:spTgt spid="77"/>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wipe(down)">
                                      <p:cBhvr>
                                        <p:cTn id="58" dur="500"/>
                                        <p:tgtEl>
                                          <p:spTgt spid="78"/>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wipe(down)">
                                      <p:cBhvr>
                                        <p:cTn id="61" dur="500"/>
                                        <p:tgtEl>
                                          <p:spTgt spid="7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80"/>
                                        </p:tgtEl>
                                        <p:attrNameLst>
                                          <p:attrName>style.visibility</p:attrName>
                                        </p:attrNameLst>
                                      </p:cBhvr>
                                      <p:to>
                                        <p:strVal val="visible"/>
                                      </p:to>
                                    </p:set>
                                    <p:animEffect transition="in" filter="wipe(down)">
                                      <p:cBhvr>
                                        <p:cTn id="64" dur="500"/>
                                        <p:tgtEl>
                                          <p:spTgt spid="80"/>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wipe(down)">
                                      <p:cBhvr>
                                        <p:cTn id="67" dur="500"/>
                                        <p:tgtEl>
                                          <p:spTgt spid="81"/>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down)">
                                      <p:cBhvr>
                                        <p:cTn id="70" dur="500"/>
                                        <p:tgtEl>
                                          <p:spTgt spid="82"/>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110"/>
                                        </p:tgtEl>
                                        <p:attrNameLst>
                                          <p:attrName>style.visibility</p:attrName>
                                        </p:attrNameLst>
                                      </p:cBhvr>
                                      <p:to>
                                        <p:strVal val="visible"/>
                                      </p:to>
                                    </p:set>
                                    <p:animEffect transition="in" filter="wipe(down)">
                                      <p:cBhvr>
                                        <p:cTn id="75" dur="500"/>
                                        <p:tgtEl>
                                          <p:spTgt spid="110"/>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111"/>
                                        </p:tgtEl>
                                        <p:attrNameLst>
                                          <p:attrName>style.visibility</p:attrName>
                                        </p:attrNameLst>
                                      </p:cBhvr>
                                      <p:to>
                                        <p:strVal val="visible"/>
                                      </p:to>
                                    </p:set>
                                    <p:animEffect transition="in" filter="wipe(down)">
                                      <p:cBhvr>
                                        <p:cTn id="78" dur="500"/>
                                        <p:tgtEl>
                                          <p:spTgt spid="111"/>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wipe(down)">
                                      <p:cBhvr>
                                        <p:cTn id="81" dur="500"/>
                                        <p:tgtEl>
                                          <p:spTgt spid="112"/>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113"/>
                                        </p:tgtEl>
                                        <p:attrNameLst>
                                          <p:attrName>style.visibility</p:attrName>
                                        </p:attrNameLst>
                                      </p:cBhvr>
                                      <p:to>
                                        <p:strVal val="visible"/>
                                      </p:to>
                                    </p:set>
                                    <p:animEffect transition="in" filter="wipe(down)">
                                      <p:cBhvr>
                                        <p:cTn id="84" dur="500"/>
                                        <p:tgtEl>
                                          <p:spTgt spid="113"/>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114"/>
                                        </p:tgtEl>
                                        <p:attrNameLst>
                                          <p:attrName>style.visibility</p:attrName>
                                        </p:attrNameLst>
                                      </p:cBhvr>
                                      <p:to>
                                        <p:strVal val="visible"/>
                                      </p:to>
                                    </p:set>
                                    <p:animEffect transition="in" filter="wipe(down)">
                                      <p:cBhvr>
                                        <p:cTn id="87"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4" grpId="0" animBg="1"/>
      <p:bldP spid="8" grpId="0" animBg="1"/>
      <p:bldP spid="65" grpId="0"/>
      <p:bldP spid="66" grpId="0"/>
      <p:bldP spid="67" grpId="0" animBg="1"/>
      <p:bldP spid="68" grpId="0" animBg="1"/>
      <p:bldP spid="70" grpId="0" animBg="1"/>
      <p:bldP spid="71" grpId="0"/>
      <p:bldP spid="72" grpId="0"/>
      <p:bldP spid="73" grpId="0" animBg="1"/>
      <p:bldP spid="74" grpId="0" animBg="1"/>
      <p:bldP spid="75" grpId="0" animBg="1"/>
      <p:bldP spid="76" grpId="0"/>
      <p:bldP spid="77" grpId="0"/>
      <p:bldP spid="78" grpId="0" animBg="1"/>
      <p:bldP spid="79" grpId="0" animBg="1"/>
      <p:bldP spid="80" grpId="0" animBg="1"/>
      <p:bldP spid="81" grpId="0"/>
      <p:bldP spid="82" grpId="0"/>
      <p:bldP spid="110" grpId="0" animBg="1"/>
      <p:bldP spid="111" grpId="0" animBg="1"/>
      <p:bldP spid="112" grpId="0" animBg="1"/>
      <p:bldP spid="113" grpId="0"/>
      <p:bldP spid="1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左大括号 66">
            <a:extLst>
              <a:ext uri="{FF2B5EF4-FFF2-40B4-BE49-F238E27FC236}">
                <a16:creationId xmlns:a16="http://schemas.microsoft.com/office/drawing/2014/main" id="{E7F71F35-A46E-4EF6-B713-C7386ABA368B}"/>
              </a:ext>
            </a:extLst>
          </p:cNvPr>
          <p:cNvSpPr/>
          <p:nvPr/>
        </p:nvSpPr>
        <p:spPr>
          <a:xfrm>
            <a:off x="8288524" y="3418205"/>
            <a:ext cx="188126" cy="777951"/>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29" name="文本框 28">
            <a:extLst>
              <a:ext uri="{FF2B5EF4-FFF2-40B4-BE49-F238E27FC236}">
                <a16:creationId xmlns:a16="http://schemas.microsoft.com/office/drawing/2014/main" id="{6D4C56A7-B542-498F-89A4-F4DCA6F4FD7A}"/>
              </a:ext>
            </a:extLst>
          </p:cNvPr>
          <p:cNvSpPr txBox="1"/>
          <p:nvPr/>
        </p:nvSpPr>
        <p:spPr>
          <a:xfrm>
            <a:off x="1261775" y="2008834"/>
            <a:ext cx="1768157"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一、基础知识</a:t>
            </a:r>
          </a:p>
        </p:txBody>
      </p:sp>
      <p:sp>
        <p:nvSpPr>
          <p:cNvPr id="86" name="文本框 85">
            <a:extLst>
              <a:ext uri="{FF2B5EF4-FFF2-40B4-BE49-F238E27FC236}">
                <a16:creationId xmlns:a16="http://schemas.microsoft.com/office/drawing/2014/main" id="{6D3E2B93-1F64-4255-B241-E18DDF7F1586}"/>
              </a:ext>
            </a:extLst>
          </p:cNvPr>
          <p:cNvSpPr txBox="1"/>
          <p:nvPr/>
        </p:nvSpPr>
        <p:spPr>
          <a:xfrm>
            <a:off x="6377790" y="3368965"/>
            <a:ext cx="1651331"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四、传感器</a:t>
            </a:r>
          </a:p>
        </p:txBody>
      </p:sp>
      <p:sp>
        <p:nvSpPr>
          <p:cNvPr id="87" name="文本框 86">
            <a:extLst>
              <a:ext uri="{FF2B5EF4-FFF2-40B4-BE49-F238E27FC236}">
                <a16:creationId xmlns:a16="http://schemas.microsoft.com/office/drawing/2014/main" id="{C59D4F4A-B0FF-486D-819A-032DDEAF0686}"/>
              </a:ext>
            </a:extLst>
          </p:cNvPr>
          <p:cNvSpPr txBox="1"/>
          <p:nvPr/>
        </p:nvSpPr>
        <p:spPr>
          <a:xfrm>
            <a:off x="1238765" y="3907075"/>
            <a:ext cx="1812512"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二、基本运动</a:t>
            </a:r>
          </a:p>
        </p:txBody>
      </p:sp>
      <p:sp>
        <p:nvSpPr>
          <p:cNvPr id="90" name="文本框 89">
            <a:extLst>
              <a:ext uri="{FF2B5EF4-FFF2-40B4-BE49-F238E27FC236}">
                <a16:creationId xmlns:a16="http://schemas.microsoft.com/office/drawing/2014/main" id="{BFBF572A-4862-447C-ADDC-77C15899462B}"/>
              </a:ext>
            </a:extLst>
          </p:cNvPr>
          <p:cNvSpPr txBox="1"/>
          <p:nvPr/>
        </p:nvSpPr>
        <p:spPr>
          <a:xfrm>
            <a:off x="6272112" y="1920207"/>
            <a:ext cx="1871763"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三、编程语句</a:t>
            </a:r>
          </a:p>
        </p:txBody>
      </p:sp>
      <p:sp>
        <p:nvSpPr>
          <p:cNvPr id="69" name="文本框 68">
            <a:extLst>
              <a:ext uri="{FF2B5EF4-FFF2-40B4-BE49-F238E27FC236}">
                <a16:creationId xmlns:a16="http://schemas.microsoft.com/office/drawing/2014/main" id="{9576FB18-A6FD-4D15-B607-B83DA4BC60C7}"/>
              </a:ext>
            </a:extLst>
          </p:cNvPr>
          <p:cNvSpPr txBox="1"/>
          <p:nvPr/>
        </p:nvSpPr>
        <p:spPr>
          <a:xfrm>
            <a:off x="6377790" y="4565630"/>
            <a:ext cx="1750968"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五、远程控制</a:t>
            </a:r>
          </a:p>
        </p:txBody>
      </p:sp>
      <p:sp>
        <p:nvSpPr>
          <p:cNvPr id="57" name="左大括号 56">
            <a:extLst>
              <a:ext uri="{FF2B5EF4-FFF2-40B4-BE49-F238E27FC236}">
                <a16:creationId xmlns:a16="http://schemas.microsoft.com/office/drawing/2014/main" id="{6FC4904F-62DF-4BFF-A357-31C41EE520E2}"/>
              </a:ext>
            </a:extLst>
          </p:cNvPr>
          <p:cNvSpPr/>
          <p:nvPr/>
        </p:nvSpPr>
        <p:spPr>
          <a:xfrm>
            <a:off x="3115084" y="1837378"/>
            <a:ext cx="277445" cy="1139018"/>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75" name="左大括号 74">
            <a:extLst>
              <a:ext uri="{FF2B5EF4-FFF2-40B4-BE49-F238E27FC236}">
                <a16:creationId xmlns:a16="http://schemas.microsoft.com/office/drawing/2014/main" id="{BA62868A-C1B7-4AD6-B9DB-D5ACF3A03E3B}"/>
              </a:ext>
            </a:extLst>
          </p:cNvPr>
          <p:cNvSpPr/>
          <p:nvPr/>
        </p:nvSpPr>
        <p:spPr>
          <a:xfrm>
            <a:off x="3064490" y="3642584"/>
            <a:ext cx="277445" cy="1325562"/>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solidFill>
                <a:schemeClr val="bg2">
                  <a:lumMod val="25000"/>
                </a:schemeClr>
              </a:solidFill>
            </a:endParaRPr>
          </a:p>
        </p:txBody>
      </p:sp>
      <p:sp>
        <p:nvSpPr>
          <p:cNvPr id="91" name="左大括号 90">
            <a:extLst>
              <a:ext uri="{FF2B5EF4-FFF2-40B4-BE49-F238E27FC236}">
                <a16:creationId xmlns:a16="http://schemas.microsoft.com/office/drawing/2014/main" id="{FEE3DB4A-F1B9-453A-86A3-1339358C2AAA}"/>
              </a:ext>
            </a:extLst>
          </p:cNvPr>
          <p:cNvSpPr/>
          <p:nvPr/>
        </p:nvSpPr>
        <p:spPr>
          <a:xfrm>
            <a:off x="8225158" y="1565812"/>
            <a:ext cx="198281" cy="1509009"/>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92" name="左大括号 91">
            <a:extLst>
              <a:ext uri="{FF2B5EF4-FFF2-40B4-BE49-F238E27FC236}">
                <a16:creationId xmlns:a16="http://schemas.microsoft.com/office/drawing/2014/main" id="{DB51FB05-36DA-4329-8EAA-9B86D1B2F161}"/>
              </a:ext>
            </a:extLst>
          </p:cNvPr>
          <p:cNvSpPr/>
          <p:nvPr/>
        </p:nvSpPr>
        <p:spPr>
          <a:xfrm>
            <a:off x="8309009" y="4592926"/>
            <a:ext cx="232648" cy="624190"/>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93" name="标题 3">
            <a:extLst>
              <a:ext uri="{FF2B5EF4-FFF2-40B4-BE49-F238E27FC236}">
                <a16:creationId xmlns:a16="http://schemas.microsoft.com/office/drawing/2014/main" id="{647F3A43-2670-4F47-A131-F24155981CAA}"/>
              </a:ext>
            </a:extLst>
          </p:cNvPr>
          <p:cNvSpPr>
            <a:spLocks noGrp="1"/>
          </p:cNvSpPr>
          <p:nvPr>
            <p:ph type="title"/>
          </p:nvPr>
        </p:nvSpPr>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p>
        </p:txBody>
      </p:sp>
      <p:sp>
        <p:nvSpPr>
          <p:cNvPr id="2" name="文本框 1">
            <a:extLst>
              <a:ext uri="{FF2B5EF4-FFF2-40B4-BE49-F238E27FC236}">
                <a16:creationId xmlns:a16="http://schemas.microsoft.com/office/drawing/2014/main" id="{C4A363BA-FF2B-4421-8355-D39A817BC1D4}"/>
              </a:ext>
            </a:extLst>
          </p:cNvPr>
          <p:cNvSpPr txBox="1"/>
          <p:nvPr/>
        </p:nvSpPr>
        <p:spPr>
          <a:xfrm>
            <a:off x="1775994" y="2408944"/>
            <a:ext cx="1310721"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5" name="文本框 94">
            <a:extLst>
              <a:ext uri="{FF2B5EF4-FFF2-40B4-BE49-F238E27FC236}">
                <a16:creationId xmlns:a16="http://schemas.microsoft.com/office/drawing/2014/main" id="{CAAF4A01-9FC0-4CC2-9F56-7FD6AD5AB252}"/>
              </a:ext>
            </a:extLst>
          </p:cNvPr>
          <p:cNvSpPr txBox="1"/>
          <p:nvPr/>
        </p:nvSpPr>
        <p:spPr>
          <a:xfrm>
            <a:off x="1717420" y="4313982"/>
            <a:ext cx="1255828"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6" name="文本框 95">
            <a:extLst>
              <a:ext uri="{FF2B5EF4-FFF2-40B4-BE49-F238E27FC236}">
                <a16:creationId xmlns:a16="http://schemas.microsoft.com/office/drawing/2014/main" id="{CE9AF6B4-BA40-41D2-8D65-FB54602811FE}"/>
              </a:ext>
            </a:extLst>
          </p:cNvPr>
          <p:cNvSpPr txBox="1"/>
          <p:nvPr/>
        </p:nvSpPr>
        <p:spPr>
          <a:xfrm>
            <a:off x="6870224" y="4962327"/>
            <a:ext cx="1585134"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7" name="文本框 96">
            <a:extLst>
              <a:ext uri="{FF2B5EF4-FFF2-40B4-BE49-F238E27FC236}">
                <a16:creationId xmlns:a16="http://schemas.microsoft.com/office/drawing/2014/main" id="{88DCECFA-E4B3-4792-96CB-5891A27C785F}"/>
              </a:ext>
            </a:extLst>
          </p:cNvPr>
          <p:cNvSpPr txBox="1"/>
          <p:nvPr/>
        </p:nvSpPr>
        <p:spPr>
          <a:xfrm>
            <a:off x="6768657" y="2320317"/>
            <a:ext cx="1447481"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Programming</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9" name="文本框 98">
            <a:extLst>
              <a:ext uri="{FF2B5EF4-FFF2-40B4-BE49-F238E27FC236}">
                <a16:creationId xmlns:a16="http://schemas.microsoft.com/office/drawing/2014/main" id="{2CA0632A-F19C-4DB4-A5D0-1E95D29F9FFE}"/>
              </a:ext>
            </a:extLst>
          </p:cNvPr>
          <p:cNvSpPr txBox="1"/>
          <p:nvPr/>
        </p:nvSpPr>
        <p:spPr>
          <a:xfrm>
            <a:off x="6914283" y="3772460"/>
            <a:ext cx="1170880"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4" name="直接连接符 3">
            <a:extLst>
              <a:ext uri="{FF2B5EF4-FFF2-40B4-BE49-F238E27FC236}">
                <a16:creationId xmlns:a16="http://schemas.microsoft.com/office/drawing/2014/main" id="{668B2589-73B2-44CE-86EF-117D2D0FA6F7}"/>
              </a:ext>
            </a:extLst>
          </p:cNvPr>
          <p:cNvCxnSpPr>
            <a:cxnSpLocks/>
          </p:cNvCxnSpPr>
          <p:nvPr/>
        </p:nvCxnSpPr>
        <p:spPr>
          <a:xfrm>
            <a:off x="1858655" y="2408944"/>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id="{3AD384A8-897A-41B4-BD2C-AF2E9D26E243}"/>
              </a:ext>
            </a:extLst>
          </p:cNvPr>
          <p:cNvCxnSpPr>
            <a:cxnSpLocks/>
          </p:cNvCxnSpPr>
          <p:nvPr/>
        </p:nvCxnSpPr>
        <p:spPr>
          <a:xfrm>
            <a:off x="1793031" y="4307185"/>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id="{9B2A26BE-1F02-4443-864D-D9E11865E707}"/>
              </a:ext>
            </a:extLst>
          </p:cNvPr>
          <p:cNvCxnSpPr>
            <a:cxnSpLocks/>
          </p:cNvCxnSpPr>
          <p:nvPr/>
        </p:nvCxnSpPr>
        <p:spPr>
          <a:xfrm>
            <a:off x="6963044" y="3778144"/>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a:extLst>
              <a:ext uri="{FF2B5EF4-FFF2-40B4-BE49-F238E27FC236}">
                <a16:creationId xmlns:a16="http://schemas.microsoft.com/office/drawing/2014/main" id="{F19BC8E6-ED0E-4A78-B8E9-1278E5204C8C}"/>
              </a:ext>
            </a:extLst>
          </p:cNvPr>
          <p:cNvCxnSpPr>
            <a:cxnSpLocks/>
          </p:cNvCxnSpPr>
          <p:nvPr/>
        </p:nvCxnSpPr>
        <p:spPr>
          <a:xfrm>
            <a:off x="6861476" y="2320317"/>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a:extLst>
              <a:ext uri="{FF2B5EF4-FFF2-40B4-BE49-F238E27FC236}">
                <a16:creationId xmlns:a16="http://schemas.microsoft.com/office/drawing/2014/main" id="{94921EB7-B653-4AD3-9A55-9ED215B71EE7}"/>
              </a:ext>
            </a:extLst>
          </p:cNvPr>
          <p:cNvCxnSpPr>
            <a:cxnSpLocks/>
          </p:cNvCxnSpPr>
          <p:nvPr/>
        </p:nvCxnSpPr>
        <p:spPr>
          <a:xfrm>
            <a:off x="6963044" y="4962327"/>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39" name="文本框 38">
            <a:extLst>
              <a:ext uri="{FF2B5EF4-FFF2-40B4-BE49-F238E27FC236}">
                <a16:creationId xmlns:a16="http://schemas.microsoft.com/office/drawing/2014/main" id="{FDF6F2FE-2CB5-50BE-5061-79C7EBB8050A}"/>
              </a:ext>
            </a:extLst>
          </p:cNvPr>
          <p:cNvSpPr txBox="1"/>
          <p:nvPr/>
        </p:nvSpPr>
        <p:spPr>
          <a:xfrm>
            <a:off x="3370794" y="1744990"/>
            <a:ext cx="2549096" cy="1629485"/>
          </a:xfrm>
          <a:prstGeom prst="rect">
            <a:avLst/>
          </a:prstGeom>
          <a:noFill/>
        </p:spPr>
        <p:txBody>
          <a:bodyPr wrap="none" rtlCol="0">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结构件及传动件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主控器电池</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系统配置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固件下载及更新</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0" name="文本框 39">
            <a:extLst>
              <a:ext uri="{FF2B5EF4-FFF2-40B4-BE49-F238E27FC236}">
                <a16:creationId xmlns:a16="http://schemas.microsoft.com/office/drawing/2014/main" id="{142D0934-0659-F326-682C-C72C172E420C}"/>
              </a:ext>
            </a:extLst>
          </p:cNvPr>
          <p:cNvSpPr txBox="1"/>
          <p:nvPr/>
        </p:nvSpPr>
        <p:spPr>
          <a:xfrm>
            <a:off x="3341119" y="3619102"/>
            <a:ext cx="2693666" cy="1370953"/>
          </a:xfrm>
          <a:prstGeom prst="rect">
            <a:avLst/>
          </a:prstGeom>
          <a:noFill/>
        </p:spPr>
        <p:txBody>
          <a:bodyPr wrap="square">
            <a:spAutoFit/>
          </a:bodyPr>
          <a:lstStyle/>
          <a:p>
            <a:pPr marL="342900" indent="-342900">
              <a:lnSpc>
                <a:spcPct val="120000"/>
              </a:lnSpc>
              <a:buFont typeface="+mj-lt"/>
              <a:buAutoNum type="arabicPeriod"/>
            </a:pPr>
            <a:r>
              <a:rPr lang="en-US" altLang="zh-CN" sz="14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 V5</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转弯方式</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变量设置及应用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1" name="文本框 40">
            <a:extLst>
              <a:ext uri="{FF2B5EF4-FFF2-40B4-BE49-F238E27FC236}">
                <a16:creationId xmlns:a16="http://schemas.microsoft.com/office/drawing/2014/main" id="{AE9B6091-D4D1-8EB5-5324-F32C7664D5E9}"/>
              </a:ext>
            </a:extLst>
          </p:cNvPr>
          <p:cNvSpPr txBox="1"/>
          <p:nvPr/>
        </p:nvSpPr>
        <p:spPr>
          <a:xfrm>
            <a:off x="8464773" y="1491119"/>
            <a:ext cx="3390233" cy="1629485"/>
          </a:xfrm>
          <a:prstGeom prst="rect">
            <a:avLst/>
          </a:prstGeom>
          <a:noFill/>
        </p:spPr>
        <p:txBody>
          <a:bodyPr wrap="square">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流程图绘制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Repeat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Forever</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Repeat until</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Wait until</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While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3" name="文本框 42">
            <a:extLst>
              <a:ext uri="{FF2B5EF4-FFF2-40B4-BE49-F238E27FC236}">
                <a16:creationId xmlns:a16="http://schemas.microsoft.com/office/drawing/2014/main" id="{E6CEFACC-EB1C-917B-FBC3-CA606CB5C6A6}"/>
              </a:ext>
            </a:extLst>
          </p:cNvPr>
          <p:cNvSpPr txBox="1"/>
          <p:nvPr/>
        </p:nvSpPr>
        <p:spPr>
          <a:xfrm>
            <a:off x="8476650" y="3221934"/>
            <a:ext cx="2957861" cy="1112420"/>
          </a:xfrm>
          <a:prstGeom prst="rect">
            <a:avLst/>
          </a:prstGeom>
          <a:noFill/>
        </p:spPr>
        <p:txBody>
          <a:bodyPr wrap="square">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碰撞传感器工作原理</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距离传感器系统配置</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4" name="文本框 43">
            <a:extLst>
              <a:ext uri="{FF2B5EF4-FFF2-40B4-BE49-F238E27FC236}">
                <a16:creationId xmlns:a16="http://schemas.microsoft.com/office/drawing/2014/main" id="{3DD2A8B5-15FE-5528-BDC8-2DC50B40CD46}"/>
              </a:ext>
            </a:extLst>
          </p:cNvPr>
          <p:cNvSpPr txBox="1"/>
          <p:nvPr/>
        </p:nvSpPr>
        <p:spPr>
          <a:xfrm>
            <a:off x="8501511" y="4621759"/>
            <a:ext cx="2957861" cy="595356"/>
          </a:xfrm>
          <a:prstGeom prst="rect">
            <a:avLst/>
          </a:prstGeom>
          <a:noFill/>
        </p:spPr>
        <p:txBody>
          <a:bodyPr wrap="square">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遥控器程序编写</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远程控制挑战</a:t>
            </a:r>
          </a:p>
        </p:txBody>
      </p:sp>
    </p:spTree>
    <p:custDataLst>
      <p:tags r:id="rId1"/>
    </p:custDataLst>
    <p:extLst>
      <p:ext uri="{BB962C8B-B14F-4D97-AF65-F5344CB8AC3E}">
        <p14:creationId xmlns:p14="http://schemas.microsoft.com/office/powerpoint/2010/main" val="2171831733"/>
      </p:ext>
    </p:extLst>
  </p:cSld>
  <p:clrMapOvr>
    <a:masterClrMapping/>
  </p:clrMapOvr>
  <p:transition spd="med" advTm="128449">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down)">
                                      <p:cBhvr>
                                        <p:cTn id="18" dur="500"/>
                                        <p:tgtEl>
                                          <p:spTgt spid="5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additive="base">
                                        <p:cTn id="23" dur="500" fill="hold"/>
                                        <p:tgtEl>
                                          <p:spTgt spid="87"/>
                                        </p:tgtEl>
                                        <p:attrNameLst>
                                          <p:attrName>ppt_x</p:attrName>
                                        </p:attrNameLst>
                                      </p:cBhvr>
                                      <p:tavLst>
                                        <p:tav tm="0">
                                          <p:val>
                                            <p:strVal val="#ppt_x"/>
                                          </p:val>
                                        </p:tav>
                                        <p:tav tm="100000">
                                          <p:val>
                                            <p:strVal val="#ppt_x"/>
                                          </p:val>
                                        </p:tav>
                                      </p:tavLst>
                                    </p:anim>
                                    <p:anim calcmode="lin" valueType="num">
                                      <p:cBhvr additive="base">
                                        <p:cTn id="24" dur="500" fill="hold"/>
                                        <p:tgtEl>
                                          <p:spTgt spid="8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500" fill="hold"/>
                                        <p:tgtEl>
                                          <p:spTgt spid="95"/>
                                        </p:tgtEl>
                                        <p:attrNameLst>
                                          <p:attrName>ppt_x</p:attrName>
                                        </p:attrNameLst>
                                      </p:cBhvr>
                                      <p:tavLst>
                                        <p:tav tm="0">
                                          <p:val>
                                            <p:strVal val="#ppt_x"/>
                                          </p:val>
                                        </p:tav>
                                        <p:tav tm="100000">
                                          <p:val>
                                            <p:strVal val="#ppt_x"/>
                                          </p:val>
                                        </p:tav>
                                      </p:tavLst>
                                    </p:anim>
                                    <p:anim calcmode="lin" valueType="num">
                                      <p:cBhvr additive="base">
                                        <p:cTn id="28" dur="500" fill="hold"/>
                                        <p:tgtEl>
                                          <p:spTgt spid="9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1"/>
                                        </p:tgtEl>
                                        <p:attrNameLst>
                                          <p:attrName>style.visibility</p:attrName>
                                        </p:attrNameLst>
                                      </p:cBhvr>
                                      <p:to>
                                        <p:strVal val="visible"/>
                                      </p:to>
                                    </p:set>
                                    <p:anim calcmode="lin" valueType="num">
                                      <p:cBhvr additive="base">
                                        <p:cTn id="31" dur="500" fill="hold"/>
                                        <p:tgtEl>
                                          <p:spTgt spid="101"/>
                                        </p:tgtEl>
                                        <p:attrNameLst>
                                          <p:attrName>ppt_x</p:attrName>
                                        </p:attrNameLst>
                                      </p:cBhvr>
                                      <p:tavLst>
                                        <p:tav tm="0">
                                          <p:val>
                                            <p:strVal val="#ppt_x"/>
                                          </p:val>
                                        </p:tav>
                                        <p:tav tm="100000">
                                          <p:val>
                                            <p:strVal val="#ppt_x"/>
                                          </p:val>
                                        </p:tav>
                                      </p:tavLst>
                                    </p:anim>
                                    <p:anim calcmode="lin" valueType="num">
                                      <p:cBhvr additive="base">
                                        <p:cTn id="32"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down)">
                                      <p:cBhvr>
                                        <p:cTn id="37" dur="500"/>
                                        <p:tgtEl>
                                          <p:spTgt spid="7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fade">
                                      <p:cBhvr>
                                        <p:cTn id="42" dur="500"/>
                                        <p:tgtEl>
                                          <p:spTgt spid="8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fade">
                                      <p:cBhvr>
                                        <p:cTn id="45" dur="500"/>
                                        <p:tgtEl>
                                          <p:spTgt spid="99"/>
                                        </p:tgtEl>
                                      </p:cBhvr>
                                    </p:animEffect>
                                  </p:childTnLst>
                                </p:cTn>
                              </p:par>
                              <p:par>
                                <p:cTn id="46" presetID="10" presetClass="entr" presetSubtype="0" fill="hold" nodeType="withEffect">
                                  <p:stCondLst>
                                    <p:cond delay="0"/>
                                  </p:stCondLst>
                                  <p:childTnLst>
                                    <p:set>
                                      <p:cBhvr>
                                        <p:cTn id="47" dur="1" fill="hold">
                                          <p:stCondLst>
                                            <p:cond delay="0"/>
                                          </p:stCondLst>
                                        </p:cTn>
                                        <p:tgtEl>
                                          <p:spTgt spid="102"/>
                                        </p:tgtEl>
                                        <p:attrNameLst>
                                          <p:attrName>style.visibility</p:attrName>
                                        </p:attrNameLst>
                                      </p:cBhvr>
                                      <p:to>
                                        <p:strVal val="visible"/>
                                      </p:to>
                                    </p:set>
                                    <p:animEffect transition="in" filter="fade">
                                      <p:cBhvr>
                                        <p:cTn id="48" dur="500"/>
                                        <p:tgtEl>
                                          <p:spTgt spid="10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67"/>
                                        </p:tgtEl>
                                        <p:attrNameLst>
                                          <p:attrName>style.visibility</p:attrName>
                                        </p:attrNameLst>
                                      </p:cBhvr>
                                      <p:to>
                                        <p:strVal val="visible"/>
                                      </p:to>
                                    </p:set>
                                    <p:animEffect transition="in" filter="wipe(down)">
                                      <p:cBhvr>
                                        <p:cTn id="53" dur="500"/>
                                        <p:tgtEl>
                                          <p:spTgt spid="67"/>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fade">
                                      <p:cBhvr>
                                        <p:cTn id="58" dur="500"/>
                                        <p:tgtEl>
                                          <p:spTgt spid="9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97"/>
                                        </p:tgtEl>
                                        <p:attrNameLst>
                                          <p:attrName>style.visibility</p:attrName>
                                        </p:attrNameLst>
                                      </p:cBhvr>
                                      <p:to>
                                        <p:strVal val="visible"/>
                                      </p:to>
                                    </p:set>
                                    <p:animEffect transition="in" filter="fade">
                                      <p:cBhvr>
                                        <p:cTn id="61" dur="500"/>
                                        <p:tgtEl>
                                          <p:spTgt spid="97"/>
                                        </p:tgtEl>
                                      </p:cBhvr>
                                    </p:animEffect>
                                  </p:childTnLst>
                                </p:cTn>
                              </p:par>
                              <p:par>
                                <p:cTn id="62" presetID="10" presetClass="entr" presetSubtype="0" fill="hold" nodeType="withEffect">
                                  <p:stCondLst>
                                    <p:cond delay="0"/>
                                  </p:stCondLst>
                                  <p:childTnLst>
                                    <p:set>
                                      <p:cBhvr>
                                        <p:cTn id="63" dur="1" fill="hold">
                                          <p:stCondLst>
                                            <p:cond delay="0"/>
                                          </p:stCondLst>
                                        </p:cTn>
                                        <p:tgtEl>
                                          <p:spTgt spid="104"/>
                                        </p:tgtEl>
                                        <p:attrNameLst>
                                          <p:attrName>style.visibility</p:attrName>
                                        </p:attrNameLst>
                                      </p:cBhvr>
                                      <p:to>
                                        <p:strVal val="visible"/>
                                      </p:to>
                                    </p:set>
                                    <p:animEffect transition="in" filter="fade">
                                      <p:cBhvr>
                                        <p:cTn id="64" dur="500"/>
                                        <p:tgtEl>
                                          <p:spTgt spid="10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91"/>
                                        </p:tgtEl>
                                        <p:attrNameLst>
                                          <p:attrName>style.visibility</p:attrName>
                                        </p:attrNameLst>
                                      </p:cBhvr>
                                      <p:to>
                                        <p:strVal val="visible"/>
                                      </p:to>
                                    </p:set>
                                    <p:animEffect transition="in" filter="wipe(down)">
                                      <p:cBhvr>
                                        <p:cTn id="69" dur="500"/>
                                        <p:tgtEl>
                                          <p:spTgt spid="9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fade">
                                      <p:cBhvr>
                                        <p:cTn id="74" dur="500"/>
                                        <p:tgtEl>
                                          <p:spTgt spid="69"/>
                                        </p:tgtEl>
                                      </p:cBhvr>
                                    </p:animEffect>
                                  </p:childTnLst>
                                </p:cTn>
                              </p:par>
                              <p:par>
                                <p:cTn id="75" presetID="10" presetClass="entr" presetSubtype="0" fill="hold" nodeType="with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fade">
                                      <p:cBhvr>
                                        <p:cTn id="77" dur="500"/>
                                        <p:tgtEl>
                                          <p:spTgt spid="105"/>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fade">
                                      <p:cBhvr>
                                        <p:cTn id="80" dur="500"/>
                                        <p:tgtEl>
                                          <p:spTgt spid="96"/>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92"/>
                                        </p:tgtEl>
                                        <p:attrNameLst>
                                          <p:attrName>style.visibility</p:attrName>
                                        </p:attrNameLst>
                                      </p:cBhvr>
                                      <p:to>
                                        <p:strVal val="visible"/>
                                      </p:to>
                                    </p:set>
                                    <p:animEffect transition="in" filter="wipe(down)">
                                      <p:cBhvr>
                                        <p:cTn id="85" dur="500"/>
                                        <p:tgtEl>
                                          <p:spTgt spid="9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fade">
                                      <p:cBhvr>
                                        <p:cTn id="88" dur="500"/>
                                        <p:tgtEl>
                                          <p:spTgt spid="39"/>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500"/>
                                        <p:tgtEl>
                                          <p:spTgt spid="40"/>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41"/>
                                        </p:tgtEl>
                                        <p:attrNameLst>
                                          <p:attrName>style.visibility</p:attrName>
                                        </p:attrNameLst>
                                      </p:cBhvr>
                                      <p:to>
                                        <p:strVal val="visible"/>
                                      </p:to>
                                    </p:set>
                                    <p:animEffect transition="in" filter="fade">
                                      <p:cBhvr>
                                        <p:cTn id="96" dur="500"/>
                                        <p:tgtEl>
                                          <p:spTgt spid="41"/>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500"/>
                                        <p:tgtEl>
                                          <p:spTgt spid="43"/>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4"/>
                                        </p:tgtEl>
                                        <p:attrNameLst>
                                          <p:attrName>style.visibility</p:attrName>
                                        </p:attrNameLst>
                                      </p:cBhvr>
                                      <p:to>
                                        <p:strVal val="visible"/>
                                      </p:to>
                                    </p:set>
                                    <p:animEffect transition="in" filter="fade">
                                      <p:cBhvr>
                                        <p:cTn id="10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29" grpId="0"/>
      <p:bldP spid="86" grpId="0"/>
      <p:bldP spid="87" grpId="0"/>
      <p:bldP spid="90" grpId="0"/>
      <p:bldP spid="69" grpId="0"/>
      <p:bldP spid="57" grpId="0" animBg="1"/>
      <p:bldP spid="75" grpId="0" animBg="1"/>
      <p:bldP spid="91" grpId="0" animBg="1"/>
      <p:bldP spid="92" grpId="0" animBg="1"/>
      <p:bldP spid="2" grpId="0"/>
      <p:bldP spid="95" grpId="0"/>
      <p:bldP spid="96" grpId="0"/>
      <p:bldP spid="97" grpId="0"/>
      <p:bldP spid="99" grpId="0"/>
      <p:bldP spid="39" grpId="0"/>
      <p:bldP spid="40" grpId="0"/>
      <p:bldP spid="41" grpId="0"/>
      <p:bldP spid="43"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6</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2" name="文本框 71">
            <a:extLst>
              <a:ext uri="{FF2B5EF4-FFF2-40B4-BE49-F238E27FC236}">
                <a16:creationId xmlns:a16="http://schemas.microsoft.com/office/drawing/2014/main" id="{614569CE-93CD-45CF-9FC7-A5ED8A64429E}"/>
              </a:ext>
            </a:extLst>
          </p:cNvPr>
          <p:cNvSpPr txBox="1"/>
          <p:nvPr/>
        </p:nvSpPr>
        <p:spPr>
          <a:xfrm>
            <a:off x="665970" y="270403"/>
            <a:ext cx="5642942"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第一章 基础知识</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80407" y="1213892"/>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506936" y="1114230"/>
            <a:ext cx="2850959" cy="529287"/>
          </a:xfrm>
          <a:prstGeom prst="rect">
            <a:avLst/>
          </a:prstGeom>
          <a:solidFill>
            <a:srgbClr val="D2EDF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76" name="六边形 75">
            <a:extLst>
              <a:ext uri="{FF2B5EF4-FFF2-40B4-BE49-F238E27FC236}">
                <a16:creationId xmlns:a16="http://schemas.microsoft.com/office/drawing/2014/main" id="{19B673A6-08FA-44DC-8487-F47C5F97C913}"/>
              </a:ext>
            </a:extLst>
          </p:cNvPr>
          <p:cNvSpPr/>
          <p:nvPr/>
        </p:nvSpPr>
        <p:spPr>
          <a:xfrm>
            <a:off x="1060759" y="1114230"/>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80406" y="124441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3603487" y="1470662"/>
            <a:ext cx="7061668" cy="584775"/>
          </a:xfrm>
          <a:prstGeom prst="rect">
            <a:avLst/>
          </a:prstGeom>
          <a:noFill/>
        </p:spPr>
        <p:txBody>
          <a:bodyPr wrap="square">
            <a:spAutoFit/>
          </a:bodyPr>
          <a:lstStyle/>
          <a:p>
            <a:pPr algn="ct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V5</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套件类型、主控器结构及面板操作、系统设置、设备信息查看等</a:t>
            </a:r>
          </a:p>
          <a:p>
            <a:pPr algn="ct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780407" y="2017043"/>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highlight>
                <a:srgbClr val="000080"/>
              </a:highlight>
            </a:endParaRPr>
          </a:p>
        </p:txBody>
      </p:sp>
      <p:sp>
        <p:nvSpPr>
          <p:cNvPr id="80" name="矩形 79">
            <a:extLst>
              <a:ext uri="{FF2B5EF4-FFF2-40B4-BE49-F238E27FC236}">
                <a16:creationId xmlns:a16="http://schemas.microsoft.com/office/drawing/2014/main" id="{1942CBDD-D9F7-4596-860D-D83B92AC603A}"/>
              </a:ext>
            </a:extLst>
          </p:cNvPr>
          <p:cNvSpPr/>
          <p:nvPr/>
        </p:nvSpPr>
        <p:spPr>
          <a:xfrm>
            <a:off x="1506936" y="1917381"/>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1060759" y="1917381"/>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780406" y="2047563"/>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3986249" y="2260803"/>
            <a:ext cx="7061668" cy="584775"/>
          </a:xfrm>
          <a:prstGeom prst="rect">
            <a:avLst/>
          </a:prstGeom>
          <a:noFill/>
        </p:spPr>
        <p:txBody>
          <a:bodyPr wrap="square">
            <a:spAutoFit/>
          </a:bodyPr>
          <a:lstStyle/>
          <a:p>
            <a:pPr algn="ct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遥控器结构、无线连接、电机结构及种类，电机灯光显示含义，面板控制电机</a:t>
            </a:r>
          </a:p>
          <a:p>
            <a:pPr algn="ct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4" name="矩形 83">
            <a:extLst>
              <a:ext uri="{FF2B5EF4-FFF2-40B4-BE49-F238E27FC236}">
                <a16:creationId xmlns:a16="http://schemas.microsoft.com/office/drawing/2014/main" id="{96280A9C-1FA8-4FAD-9755-CFCEF808594A}"/>
              </a:ext>
            </a:extLst>
          </p:cNvPr>
          <p:cNvSpPr/>
          <p:nvPr/>
        </p:nvSpPr>
        <p:spPr>
          <a:xfrm>
            <a:off x="1780408" y="2824694"/>
            <a:ext cx="9334993" cy="529287"/>
          </a:xfrm>
          <a:prstGeom prst="rect">
            <a:avLst/>
          </a:prstGeom>
          <a:solidFill>
            <a:srgbClr val="D2EDF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506937" y="2725032"/>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1060760" y="2725032"/>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780407" y="2855214"/>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a:t>
            </a:r>
          </a:p>
        </p:txBody>
      </p:sp>
      <p:sp>
        <p:nvSpPr>
          <p:cNvPr id="88" name="文本框 87">
            <a:extLst>
              <a:ext uri="{FF2B5EF4-FFF2-40B4-BE49-F238E27FC236}">
                <a16:creationId xmlns:a16="http://schemas.microsoft.com/office/drawing/2014/main" id="{EDC74F4E-619D-474E-96F9-9FA5A36E0064}"/>
              </a:ext>
            </a:extLst>
          </p:cNvPr>
          <p:cNvSpPr txBox="1"/>
          <p:nvPr/>
        </p:nvSpPr>
        <p:spPr>
          <a:xfrm>
            <a:off x="4477232" y="3123765"/>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电机结构、电机类型、电机指示灯显示、电机墨盒更换方法</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9" name="矩形 88">
            <a:extLst>
              <a:ext uri="{FF2B5EF4-FFF2-40B4-BE49-F238E27FC236}">
                <a16:creationId xmlns:a16="http://schemas.microsoft.com/office/drawing/2014/main" id="{40257C61-84FC-44B0-B044-551934E0D3BF}"/>
              </a:ext>
            </a:extLst>
          </p:cNvPr>
          <p:cNvSpPr/>
          <p:nvPr/>
        </p:nvSpPr>
        <p:spPr>
          <a:xfrm>
            <a:off x="1780407" y="3602222"/>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a:extLst>
              <a:ext uri="{FF2B5EF4-FFF2-40B4-BE49-F238E27FC236}">
                <a16:creationId xmlns:a16="http://schemas.microsoft.com/office/drawing/2014/main" id="{7F47B5A7-D221-44BE-B3A2-C686A120D0AD}"/>
              </a:ext>
            </a:extLst>
          </p:cNvPr>
          <p:cNvSpPr/>
          <p:nvPr/>
        </p:nvSpPr>
        <p:spPr>
          <a:xfrm>
            <a:off x="1506936" y="3502560"/>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六边形 90">
            <a:extLst>
              <a:ext uri="{FF2B5EF4-FFF2-40B4-BE49-F238E27FC236}">
                <a16:creationId xmlns:a16="http://schemas.microsoft.com/office/drawing/2014/main" id="{38DB39CE-7B2B-4197-8D4D-29A67F2E58C8}"/>
              </a:ext>
            </a:extLst>
          </p:cNvPr>
          <p:cNvSpPr/>
          <p:nvPr/>
        </p:nvSpPr>
        <p:spPr>
          <a:xfrm>
            <a:off x="1060759" y="3502560"/>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92" name="文本框 91">
            <a:extLst>
              <a:ext uri="{FF2B5EF4-FFF2-40B4-BE49-F238E27FC236}">
                <a16:creationId xmlns:a16="http://schemas.microsoft.com/office/drawing/2014/main" id="{A9ED6D31-FA76-4960-A8AB-28E27CBEF2AC}"/>
              </a:ext>
            </a:extLst>
          </p:cNvPr>
          <p:cNvSpPr txBox="1"/>
          <p:nvPr/>
        </p:nvSpPr>
        <p:spPr>
          <a:xfrm>
            <a:off x="1780406" y="363274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结构件及传动件</a:t>
            </a:r>
          </a:p>
        </p:txBody>
      </p:sp>
      <p:sp>
        <p:nvSpPr>
          <p:cNvPr id="93" name="文本框 92">
            <a:extLst>
              <a:ext uri="{FF2B5EF4-FFF2-40B4-BE49-F238E27FC236}">
                <a16:creationId xmlns:a16="http://schemas.microsoft.com/office/drawing/2014/main" id="{D8C24D8F-6762-4852-A2C4-816D0F026C05}"/>
              </a:ext>
            </a:extLst>
          </p:cNvPr>
          <p:cNvSpPr txBox="1"/>
          <p:nvPr/>
        </p:nvSpPr>
        <p:spPr>
          <a:xfrm>
            <a:off x="4477231" y="3792242"/>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梁、板、轴、销钉、齿轮等零件的结构及应用</a:t>
            </a:r>
          </a:p>
        </p:txBody>
      </p:sp>
      <p:sp>
        <p:nvSpPr>
          <p:cNvPr id="94" name="矩形 93">
            <a:extLst>
              <a:ext uri="{FF2B5EF4-FFF2-40B4-BE49-F238E27FC236}">
                <a16:creationId xmlns:a16="http://schemas.microsoft.com/office/drawing/2014/main" id="{811DA297-1745-4BE5-83CB-554A0430BC2C}"/>
              </a:ext>
            </a:extLst>
          </p:cNvPr>
          <p:cNvSpPr/>
          <p:nvPr/>
        </p:nvSpPr>
        <p:spPr>
          <a:xfrm>
            <a:off x="1780407" y="4371546"/>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a:extLst>
              <a:ext uri="{FF2B5EF4-FFF2-40B4-BE49-F238E27FC236}">
                <a16:creationId xmlns:a16="http://schemas.microsoft.com/office/drawing/2014/main" id="{A493F324-D8A3-4393-8A0F-5128FDECAC8F}"/>
              </a:ext>
            </a:extLst>
          </p:cNvPr>
          <p:cNvSpPr/>
          <p:nvPr/>
        </p:nvSpPr>
        <p:spPr>
          <a:xfrm>
            <a:off x="1506936" y="4271884"/>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六边形 95">
            <a:extLst>
              <a:ext uri="{FF2B5EF4-FFF2-40B4-BE49-F238E27FC236}">
                <a16:creationId xmlns:a16="http://schemas.microsoft.com/office/drawing/2014/main" id="{EB26E5A4-3667-482F-B74D-073E63A0378F}"/>
              </a:ext>
            </a:extLst>
          </p:cNvPr>
          <p:cNvSpPr/>
          <p:nvPr/>
        </p:nvSpPr>
        <p:spPr>
          <a:xfrm>
            <a:off x="1060759" y="4271884"/>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97" name="文本框 96">
            <a:extLst>
              <a:ext uri="{FF2B5EF4-FFF2-40B4-BE49-F238E27FC236}">
                <a16:creationId xmlns:a16="http://schemas.microsoft.com/office/drawing/2014/main" id="{CF68FA18-A241-4F57-BA92-FC5602971335}"/>
              </a:ext>
            </a:extLst>
          </p:cNvPr>
          <p:cNvSpPr txBox="1"/>
          <p:nvPr/>
        </p:nvSpPr>
        <p:spPr>
          <a:xfrm>
            <a:off x="1780406" y="4402066"/>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主控器电池</a:t>
            </a:r>
          </a:p>
        </p:txBody>
      </p:sp>
      <p:sp>
        <p:nvSpPr>
          <p:cNvPr id="98" name="文本框 97">
            <a:extLst>
              <a:ext uri="{FF2B5EF4-FFF2-40B4-BE49-F238E27FC236}">
                <a16:creationId xmlns:a16="http://schemas.microsoft.com/office/drawing/2014/main" id="{6EC235C7-2F07-4C24-A3FD-094FEA24E1DC}"/>
              </a:ext>
            </a:extLst>
          </p:cNvPr>
          <p:cNvSpPr txBox="1"/>
          <p:nvPr/>
        </p:nvSpPr>
        <p:spPr>
          <a:xfrm>
            <a:off x="4477231" y="4549905"/>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电池的结构、功率、规格、电池指示灯的状态、充电方式、故障排除</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2" name="矩形 31">
            <a:extLst>
              <a:ext uri="{FF2B5EF4-FFF2-40B4-BE49-F238E27FC236}">
                <a16:creationId xmlns:a16="http://schemas.microsoft.com/office/drawing/2014/main" id="{D5AAD9A9-E06C-E460-0C94-C69DD6E3837A}"/>
              </a:ext>
            </a:extLst>
          </p:cNvPr>
          <p:cNvSpPr/>
          <p:nvPr/>
        </p:nvSpPr>
        <p:spPr>
          <a:xfrm>
            <a:off x="1780407" y="5180307"/>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13C17494-ED31-D8CC-D4A6-108E5CB17821}"/>
              </a:ext>
            </a:extLst>
          </p:cNvPr>
          <p:cNvSpPr/>
          <p:nvPr/>
        </p:nvSpPr>
        <p:spPr>
          <a:xfrm>
            <a:off x="1506936" y="5080645"/>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六边形 33">
            <a:extLst>
              <a:ext uri="{FF2B5EF4-FFF2-40B4-BE49-F238E27FC236}">
                <a16:creationId xmlns:a16="http://schemas.microsoft.com/office/drawing/2014/main" id="{46EF8C68-3C7E-8B9E-B691-8C098A916743}"/>
              </a:ext>
            </a:extLst>
          </p:cNvPr>
          <p:cNvSpPr/>
          <p:nvPr/>
        </p:nvSpPr>
        <p:spPr>
          <a:xfrm>
            <a:off x="1060759" y="5080645"/>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6</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5" name="文本框 34">
            <a:extLst>
              <a:ext uri="{FF2B5EF4-FFF2-40B4-BE49-F238E27FC236}">
                <a16:creationId xmlns:a16="http://schemas.microsoft.com/office/drawing/2014/main" id="{DF5C03D9-0B53-15E8-AA8D-3A0D6AEA6876}"/>
              </a:ext>
            </a:extLst>
          </p:cNvPr>
          <p:cNvSpPr txBox="1"/>
          <p:nvPr/>
        </p:nvSpPr>
        <p:spPr>
          <a:xfrm>
            <a:off x="1780406" y="5210827"/>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固件下载及更新</a:t>
            </a:r>
          </a:p>
        </p:txBody>
      </p:sp>
      <p:sp>
        <p:nvSpPr>
          <p:cNvPr id="36" name="文本框 35">
            <a:extLst>
              <a:ext uri="{FF2B5EF4-FFF2-40B4-BE49-F238E27FC236}">
                <a16:creationId xmlns:a16="http://schemas.microsoft.com/office/drawing/2014/main" id="{8556FA1C-56E0-98B2-4491-CF5B76D1E168}"/>
              </a:ext>
            </a:extLst>
          </p:cNvPr>
          <p:cNvSpPr txBox="1"/>
          <p:nvPr/>
        </p:nvSpPr>
        <p:spPr>
          <a:xfrm>
            <a:off x="4477231" y="5333530"/>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固件下载方式、固件查看方式、固件更新方式</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1266709562"/>
      </p:ext>
    </p:extLst>
  </p:cSld>
  <p:clrMapOvr>
    <a:masterClrMapping/>
  </p:clrMapOvr>
  <p:transition spd="med" advTm="246604">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down)">
                                      <p:cBhvr>
                                        <p:cTn id="39" dur="500"/>
                                        <p:tgtEl>
                                          <p:spTgt spid="8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down)">
                                      <p:cBhvr>
                                        <p:cTn id="47" dur="500"/>
                                        <p:tgtEl>
                                          <p:spTgt spid="8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wipe(down)">
                                      <p:cBhvr>
                                        <p:cTn id="50" dur="500"/>
                                        <p:tgtEl>
                                          <p:spTgt spid="8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wipe(down)">
                                      <p:cBhvr>
                                        <p:cTn id="53" dur="500"/>
                                        <p:tgtEl>
                                          <p:spTgt spid="8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wipe(down)">
                                      <p:cBhvr>
                                        <p:cTn id="56" dur="500"/>
                                        <p:tgtEl>
                                          <p:spTgt spid="88"/>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89"/>
                                        </p:tgtEl>
                                        <p:attrNameLst>
                                          <p:attrName>style.visibility</p:attrName>
                                        </p:attrNameLst>
                                      </p:cBhvr>
                                      <p:to>
                                        <p:strVal val="visible"/>
                                      </p:to>
                                    </p:set>
                                    <p:animEffect transition="in" filter="wipe(down)">
                                      <p:cBhvr>
                                        <p:cTn id="61" dur="500"/>
                                        <p:tgtEl>
                                          <p:spTgt spid="8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wipe(down)">
                                      <p:cBhvr>
                                        <p:cTn id="67" dur="500"/>
                                        <p:tgtEl>
                                          <p:spTgt spid="91"/>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down)">
                                      <p:cBhvr>
                                        <p:cTn id="70" dur="500"/>
                                        <p:tgtEl>
                                          <p:spTgt spid="92"/>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wipe(down)">
                                      <p:cBhvr>
                                        <p:cTn id="73" dur="500"/>
                                        <p:tgtEl>
                                          <p:spTgt spid="93"/>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94"/>
                                        </p:tgtEl>
                                        <p:attrNameLst>
                                          <p:attrName>style.visibility</p:attrName>
                                        </p:attrNameLst>
                                      </p:cBhvr>
                                      <p:to>
                                        <p:strVal val="visible"/>
                                      </p:to>
                                    </p:set>
                                    <p:animEffect transition="in" filter="wipe(down)">
                                      <p:cBhvr>
                                        <p:cTn id="78" dur="500"/>
                                        <p:tgtEl>
                                          <p:spTgt spid="9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wipe(down)">
                                      <p:cBhvr>
                                        <p:cTn id="81" dur="500"/>
                                        <p:tgtEl>
                                          <p:spTgt spid="95"/>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96"/>
                                        </p:tgtEl>
                                        <p:attrNameLst>
                                          <p:attrName>style.visibility</p:attrName>
                                        </p:attrNameLst>
                                      </p:cBhvr>
                                      <p:to>
                                        <p:strVal val="visible"/>
                                      </p:to>
                                    </p:set>
                                    <p:animEffect transition="in" filter="wipe(down)">
                                      <p:cBhvr>
                                        <p:cTn id="84" dur="500"/>
                                        <p:tgtEl>
                                          <p:spTgt spid="96"/>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97"/>
                                        </p:tgtEl>
                                        <p:attrNameLst>
                                          <p:attrName>style.visibility</p:attrName>
                                        </p:attrNameLst>
                                      </p:cBhvr>
                                      <p:to>
                                        <p:strVal val="visible"/>
                                      </p:to>
                                    </p:set>
                                    <p:animEffect transition="in" filter="wipe(down)">
                                      <p:cBhvr>
                                        <p:cTn id="87" dur="500"/>
                                        <p:tgtEl>
                                          <p:spTgt spid="97"/>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98"/>
                                        </p:tgtEl>
                                        <p:attrNameLst>
                                          <p:attrName>style.visibility</p:attrName>
                                        </p:attrNameLst>
                                      </p:cBhvr>
                                      <p:to>
                                        <p:strVal val="visible"/>
                                      </p:to>
                                    </p:set>
                                    <p:animEffect transition="in" filter="wipe(down)">
                                      <p:cBhvr>
                                        <p:cTn id="90" dur="500"/>
                                        <p:tgtEl>
                                          <p:spTgt spid="98"/>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wipe(down)">
                                      <p:cBhvr>
                                        <p:cTn id="95" dur="500"/>
                                        <p:tgtEl>
                                          <p:spTgt spid="32"/>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wipe(down)">
                                      <p:cBhvr>
                                        <p:cTn id="98" dur="500"/>
                                        <p:tgtEl>
                                          <p:spTgt spid="33"/>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wipe(down)">
                                      <p:cBhvr>
                                        <p:cTn id="101" dur="500"/>
                                        <p:tgtEl>
                                          <p:spTgt spid="34"/>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wipe(down)">
                                      <p:cBhvr>
                                        <p:cTn id="104" dur="500"/>
                                        <p:tgtEl>
                                          <p:spTgt spid="35"/>
                                        </p:tgtEl>
                                      </p:cBhvr>
                                    </p:animEffect>
                                  </p:childTnLst>
                                </p:cTn>
                              </p:par>
                              <p:par>
                                <p:cTn id="105" presetID="22" presetClass="entr" presetSubtype="4" fill="hold" grpId="0" nodeType="withEffect">
                                  <p:stCondLst>
                                    <p:cond delay="0"/>
                                  </p:stCondLst>
                                  <p:childTnLst>
                                    <p:set>
                                      <p:cBhvr>
                                        <p:cTn id="106" dur="1" fill="hold">
                                          <p:stCondLst>
                                            <p:cond delay="0"/>
                                          </p:stCondLst>
                                        </p:cTn>
                                        <p:tgtEl>
                                          <p:spTgt spid="36"/>
                                        </p:tgtEl>
                                        <p:attrNameLst>
                                          <p:attrName>style.visibility</p:attrName>
                                        </p:attrNameLst>
                                      </p:cBhvr>
                                      <p:to>
                                        <p:strVal val="visible"/>
                                      </p:to>
                                    </p:set>
                                    <p:animEffect transition="in" filter="wipe(down)">
                                      <p:cBhvr>
                                        <p:cTn id="10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84" grpId="0" animBg="1"/>
      <p:bldP spid="85" grpId="0" animBg="1"/>
      <p:bldP spid="86" grpId="0" animBg="1"/>
      <p:bldP spid="87" grpId="0"/>
      <p:bldP spid="88" grpId="0"/>
      <p:bldP spid="89" grpId="0" animBg="1"/>
      <p:bldP spid="90" grpId="0" animBg="1"/>
      <p:bldP spid="91" grpId="0" animBg="1"/>
      <p:bldP spid="92" grpId="0"/>
      <p:bldP spid="93" grpId="0"/>
      <p:bldP spid="94" grpId="0" animBg="1"/>
      <p:bldP spid="95" grpId="0" animBg="1"/>
      <p:bldP spid="96" grpId="0" animBg="1"/>
      <p:bldP spid="97" grpId="0"/>
      <p:bldP spid="98" grpId="0"/>
      <p:bldP spid="32" grpId="0" animBg="1"/>
      <p:bldP spid="33" grpId="0" animBg="1"/>
      <p:bldP spid="34" grpId="0" animBg="1"/>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7</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69536" y="1435398"/>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31612" y="1491517"/>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458141" y="1391855"/>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1011964" y="1391855"/>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31611" y="1522037"/>
            <a:ext cx="2675058"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35538" y="1708599"/>
            <a:ext cx="7061668" cy="584775"/>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结构件等零件类型</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搭建技巧</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4" name="矩形 83">
            <a:extLst>
              <a:ext uri="{FF2B5EF4-FFF2-40B4-BE49-F238E27FC236}">
                <a16:creationId xmlns:a16="http://schemas.microsoft.com/office/drawing/2014/main" id="{96280A9C-1FA8-4FAD-9755-CFCEF808594A}"/>
              </a:ext>
            </a:extLst>
          </p:cNvPr>
          <p:cNvSpPr/>
          <p:nvPr/>
        </p:nvSpPr>
        <p:spPr>
          <a:xfrm>
            <a:off x="1715844" y="2350237"/>
            <a:ext cx="9521380"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42373" y="2250575"/>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996196" y="2250575"/>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715843" y="2380757"/>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a:t>
            </a:r>
          </a:p>
        </p:txBody>
      </p:sp>
      <p:sp>
        <p:nvSpPr>
          <p:cNvPr id="20" name="文本框 19">
            <a:extLst>
              <a:ext uri="{FF2B5EF4-FFF2-40B4-BE49-F238E27FC236}">
                <a16:creationId xmlns:a16="http://schemas.microsoft.com/office/drawing/2014/main" id="{ED54AC79-8FFE-4DE8-A8FA-5D0B5D6365D2}"/>
              </a:ext>
            </a:extLst>
          </p:cNvPr>
          <p:cNvSpPr txBox="1"/>
          <p:nvPr/>
        </p:nvSpPr>
        <p:spPr>
          <a:xfrm>
            <a:off x="665969" y="270403"/>
            <a:ext cx="6657698" cy="1077218"/>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第二章 基本运动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6" name="矩形 25">
            <a:extLst>
              <a:ext uri="{FF2B5EF4-FFF2-40B4-BE49-F238E27FC236}">
                <a16:creationId xmlns:a16="http://schemas.microsoft.com/office/drawing/2014/main" id="{562F08EA-8F0F-460B-A832-50534094A46D}"/>
              </a:ext>
            </a:extLst>
          </p:cNvPr>
          <p:cNvSpPr/>
          <p:nvPr/>
        </p:nvSpPr>
        <p:spPr>
          <a:xfrm>
            <a:off x="1731612" y="3221941"/>
            <a:ext cx="9526636"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D613E1D3-8A3E-4075-9E15-716C891104ED}"/>
              </a:ext>
            </a:extLst>
          </p:cNvPr>
          <p:cNvSpPr/>
          <p:nvPr/>
        </p:nvSpPr>
        <p:spPr>
          <a:xfrm>
            <a:off x="1458141" y="3122279"/>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a:extLst>
              <a:ext uri="{FF2B5EF4-FFF2-40B4-BE49-F238E27FC236}">
                <a16:creationId xmlns:a16="http://schemas.microsoft.com/office/drawing/2014/main" id="{8B943CB0-591A-4EA1-8AB8-4CDCCCCF3978}"/>
              </a:ext>
            </a:extLst>
          </p:cNvPr>
          <p:cNvSpPr/>
          <p:nvPr/>
        </p:nvSpPr>
        <p:spPr>
          <a:xfrm>
            <a:off x="1011964" y="3122279"/>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9" name="文本框 28">
            <a:extLst>
              <a:ext uri="{FF2B5EF4-FFF2-40B4-BE49-F238E27FC236}">
                <a16:creationId xmlns:a16="http://schemas.microsoft.com/office/drawing/2014/main" id="{1690B37D-9895-4103-B290-456F1BEB8555}"/>
              </a:ext>
            </a:extLst>
          </p:cNvPr>
          <p:cNvSpPr txBox="1"/>
          <p:nvPr/>
        </p:nvSpPr>
        <p:spPr>
          <a:xfrm>
            <a:off x="1731611" y="325246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转弯方式</a:t>
            </a:r>
          </a:p>
        </p:txBody>
      </p:sp>
      <p:sp>
        <p:nvSpPr>
          <p:cNvPr id="31" name="文本框 30">
            <a:extLst>
              <a:ext uri="{FF2B5EF4-FFF2-40B4-BE49-F238E27FC236}">
                <a16:creationId xmlns:a16="http://schemas.microsoft.com/office/drawing/2014/main" id="{30D33446-262B-41A1-ADCE-97C4141828C0}"/>
              </a:ext>
            </a:extLst>
          </p:cNvPr>
          <p:cNvSpPr txBox="1"/>
          <p:nvPr/>
        </p:nvSpPr>
        <p:spPr>
          <a:xfrm>
            <a:off x="4340793" y="3386922"/>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电机设备配置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转向代码结构及应用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了解惯性传感器工作原理</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8" name="文本框 37">
            <a:extLst>
              <a:ext uri="{FF2B5EF4-FFF2-40B4-BE49-F238E27FC236}">
                <a16:creationId xmlns:a16="http://schemas.microsoft.com/office/drawing/2014/main" id="{BB84F85F-C1F7-C097-52FA-6E39850B38A7}"/>
              </a:ext>
            </a:extLst>
          </p:cNvPr>
          <p:cNvSpPr txBox="1"/>
          <p:nvPr/>
        </p:nvSpPr>
        <p:spPr>
          <a:xfrm>
            <a:off x="4325026" y="2487642"/>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直行代码指令结构</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电机速度代码指令结构</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线性运动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机器人行驶距离与外部环境关系</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9" name="矩形 38">
            <a:extLst>
              <a:ext uri="{FF2B5EF4-FFF2-40B4-BE49-F238E27FC236}">
                <a16:creationId xmlns:a16="http://schemas.microsoft.com/office/drawing/2014/main" id="{C079F6B2-14F1-A104-C938-34C61E6A9567}"/>
              </a:ext>
            </a:extLst>
          </p:cNvPr>
          <p:cNvSpPr/>
          <p:nvPr/>
        </p:nvSpPr>
        <p:spPr>
          <a:xfrm>
            <a:off x="1731611" y="5038108"/>
            <a:ext cx="9431894"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id="{4A23C023-FEE8-D142-A6BE-4DB28A982BCB}"/>
              </a:ext>
            </a:extLst>
          </p:cNvPr>
          <p:cNvSpPr/>
          <p:nvPr/>
        </p:nvSpPr>
        <p:spPr>
          <a:xfrm>
            <a:off x="1458140" y="4938446"/>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40">
            <a:extLst>
              <a:ext uri="{FF2B5EF4-FFF2-40B4-BE49-F238E27FC236}">
                <a16:creationId xmlns:a16="http://schemas.microsoft.com/office/drawing/2014/main" id="{E0B4DCC7-B1E7-D520-9770-D267AE760ADA}"/>
              </a:ext>
            </a:extLst>
          </p:cNvPr>
          <p:cNvSpPr/>
          <p:nvPr/>
        </p:nvSpPr>
        <p:spPr>
          <a:xfrm>
            <a:off x="1011963" y="4938446"/>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2" name="文本框 41">
            <a:extLst>
              <a:ext uri="{FF2B5EF4-FFF2-40B4-BE49-F238E27FC236}">
                <a16:creationId xmlns:a16="http://schemas.microsoft.com/office/drawing/2014/main" id="{5ADE5996-8B78-BACA-F05F-D6C645BA30B8}"/>
              </a:ext>
            </a:extLst>
          </p:cNvPr>
          <p:cNvSpPr txBox="1"/>
          <p:nvPr/>
        </p:nvSpPr>
        <p:spPr>
          <a:xfrm>
            <a:off x="1731610" y="5068628"/>
            <a:ext cx="2609183"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机械臂控制</a:t>
            </a:r>
          </a:p>
        </p:txBody>
      </p:sp>
      <p:sp>
        <p:nvSpPr>
          <p:cNvPr id="48" name="文本框 47">
            <a:extLst>
              <a:ext uri="{FF2B5EF4-FFF2-40B4-BE49-F238E27FC236}">
                <a16:creationId xmlns:a16="http://schemas.microsoft.com/office/drawing/2014/main" id="{105482AC-64CB-B903-8CEF-10B6AFDE3C4F}"/>
              </a:ext>
            </a:extLst>
          </p:cNvPr>
          <p:cNvSpPr txBox="1"/>
          <p:nvPr/>
        </p:nvSpPr>
        <p:spPr>
          <a:xfrm>
            <a:off x="4411923" y="5214061"/>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搭建机械臂</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驱动轮和从动轮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电机规格的选择</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运动极限</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超时指令</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制动模式</a:t>
            </a: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0" name="矩形 49">
            <a:extLst>
              <a:ext uri="{FF2B5EF4-FFF2-40B4-BE49-F238E27FC236}">
                <a16:creationId xmlns:a16="http://schemas.microsoft.com/office/drawing/2014/main" id="{1B8394DE-66AB-9E37-6D18-1406198B6CF3}"/>
              </a:ext>
            </a:extLst>
          </p:cNvPr>
          <p:cNvSpPr/>
          <p:nvPr/>
        </p:nvSpPr>
        <p:spPr>
          <a:xfrm>
            <a:off x="1715843" y="4121830"/>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80CBE68D-A86E-51F8-4B27-2DBB398E0EEB}"/>
              </a:ext>
            </a:extLst>
          </p:cNvPr>
          <p:cNvSpPr/>
          <p:nvPr/>
        </p:nvSpPr>
        <p:spPr>
          <a:xfrm>
            <a:off x="1442372" y="4022168"/>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六边形 51">
            <a:extLst>
              <a:ext uri="{FF2B5EF4-FFF2-40B4-BE49-F238E27FC236}">
                <a16:creationId xmlns:a16="http://schemas.microsoft.com/office/drawing/2014/main" id="{05FBFA8F-DD22-2F41-6F4B-4DB61A9BEAE0}"/>
              </a:ext>
            </a:extLst>
          </p:cNvPr>
          <p:cNvSpPr/>
          <p:nvPr/>
        </p:nvSpPr>
        <p:spPr>
          <a:xfrm>
            <a:off x="996195" y="4022168"/>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3" name="文本框 52">
            <a:extLst>
              <a:ext uri="{FF2B5EF4-FFF2-40B4-BE49-F238E27FC236}">
                <a16:creationId xmlns:a16="http://schemas.microsoft.com/office/drawing/2014/main" id="{B71D616C-4389-053F-8DF6-0C18C081D2F5}"/>
              </a:ext>
            </a:extLst>
          </p:cNvPr>
          <p:cNvSpPr txBox="1"/>
          <p:nvPr/>
        </p:nvSpPr>
        <p:spPr>
          <a:xfrm>
            <a:off x="1715842" y="415235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变量设置及应用</a:t>
            </a:r>
          </a:p>
        </p:txBody>
      </p:sp>
      <p:sp>
        <p:nvSpPr>
          <p:cNvPr id="54" name="文本框 53">
            <a:extLst>
              <a:ext uri="{FF2B5EF4-FFF2-40B4-BE49-F238E27FC236}">
                <a16:creationId xmlns:a16="http://schemas.microsoft.com/office/drawing/2014/main" id="{AEF547FC-3EA2-4C16-8E59-10FF6152C924}"/>
              </a:ext>
            </a:extLst>
          </p:cNvPr>
          <p:cNvSpPr txBox="1"/>
          <p:nvPr/>
        </p:nvSpPr>
        <p:spPr>
          <a:xfrm>
            <a:off x="4319769" y="4338912"/>
            <a:ext cx="7061668" cy="800219"/>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变量的含义、指令块、创建及应用</a:t>
            </a:r>
          </a:p>
          <a:p>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070721494"/>
      </p:ext>
    </p:extLst>
  </p:cSld>
  <p:clrMapOvr>
    <a:masterClrMapping/>
  </p:clrMapOvr>
  <p:transition spd="med" advTm="26072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wipe(down)">
                                      <p:cBhvr>
                                        <p:cTn id="27" dur="500"/>
                                        <p:tgtEl>
                                          <p:spTgt spid="8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5"/>
                                        </p:tgtEl>
                                        <p:attrNameLst>
                                          <p:attrName>style.visibility</p:attrName>
                                        </p:attrNameLst>
                                      </p:cBhvr>
                                      <p:to>
                                        <p:strVal val="visible"/>
                                      </p:to>
                                    </p:set>
                                    <p:animEffect transition="in" filter="wipe(down)">
                                      <p:cBhvr>
                                        <p:cTn id="30" dur="500"/>
                                        <p:tgtEl>
                                          <p:spTgt spid="8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500"/>
                                        <p:tgtEl>
                                          <p:spTgt spid="86"/>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7"/>
                                        </p:tgtEl>
                                        <p:attrNameLst>
                                          <p:attrName>style.visibility</p:attrName>
                                        </p:attrNameLst>
                                      </p:cBhvr>
                                      <p:to>
                                        <p:strVal val="visible"/>
                                      </p:to>
                                    </p:set>
                                    <p:animEffect transition="in" filter="wipe(down)">
                                      <p:cBhvr>
                                        <p:cTn id="36" dur="500"/>
                                        <p:tgtEl>
                                          <p:spTgt spid="8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down)">
                                      <p:cBhvr>
                                        <p:cTn id="41" dur="500"/>
                                        <p:tgtEl>
                                          <p:spTgt spid="26"/>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down)">
                                      <p:cBhvr>
                                        <p:cTn id="44" dur="500"/>
                                        <p:tgtEl>
                                          <p:spTgt spid="27"/>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down)">
                                      <p:cBhvr>
                                        <p:cTn id="47" dur="500"/>
                                        <p:tgtEl>
                                          <p:spTgt spid="2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down)">
                                      <p:cBhvr>
                                        <p:cTn id="50" dur="500"/>
                                        <p:tgtEl>
                                          <p:spTgt spid="29"/>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down)">
                                      <p:cBhvr>
                                        <p:cTn id="53" dur="500"/>
                                        <p:tgtEl>
                                          <p:spTgt spid="31"/>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wipe(down)">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wipe(down)">
                                      <p:cBhvr>
                                        <p:cTn id="61" dur="500"/>
                                        <p:tgtEl>
                                          <p:spTgt spid="3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wipe(down)">
                                      <p:cBhvr>
                                        <p:cTn id="64" dur="500"/>
                                        <p:tgtEl>
                                          <p:spTgt spid="40"/>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down)">
                                      <p:cBhvr>
                                        <p:cTn id="67" dur="500"/>
                                        <p:tgtEl>
                                          <p:spTgt spid="41"/>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down)">
                                      <p:cBhvr>
                                        <p:cTn id="70" dur="500"/>
                                        <p:tgtEl>
                                          <p:spTgt spid="42"/>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wipe(down)">
                                      <p:cBhvr>
                                        <p:cTn id="73" dur="500"/>
                                        <p:tgtEl>
                                          <p:spTgt spid="48"/>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50"/>
                                        </p:tgtEl>
                                        <p:attrNameLst>
                                          <p:attrName>style.visibility</p:attrName>
                                        </p:attrNameLst>
                                      </p:cBhvr>
                                      <p:to>
                                        <p:strVal val="visible"/>
                                      </p:to>
                                    </p:set>
                                    <p:animEffect transition="in" filter="wipe(down)">
                                      <p:cBhvr>
                                        <p:cTn id="78" dur="500"/>
                                        <p:tgtEl>
                                          <p:spTgt spid="50"/>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wipe(down)">
                                      <p:cBhvr>
                                        <p:cTn id="81" dur="500"/>
                                        <p:tgtEl>
                                          <p:spTgt spid="51"/>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wipe(down)">
                                      <p:cBhvr>
                                        <p:cTn id="84" dur="500"/>
                                        <p:tgtEl>
                                          <p:spTgt spid="52"/>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down)">
                                      <p:cBhvr>
                                        <p:cTn id="87" dur="500"/>
                                        <p:tgtEl>
                                          <p:spTgt spid="53"/>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wipe(down)">
                                      <p:cBhvr>
                                        <p:cTn id="9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84" grpId="0" animBg="1"/>
      <p:bldP spid="85" grpId="0" animBg="1"/>
      <p:bldP spid="86" grpId="0" animBg="1"/>
      <p:bldP spid="87" grpId="0"/>
      <p:bldP spid="26" grpId="0" animBg="1"/>
      <p:bldP spid="27" grpId="0" animBg="1"/>
      <p:bldP spid="28" grpId="0" animBg="1"/>
      <p:bldP spid="29" grpId="0"/>
      <p:bldP spid="31" grpId="0"/>
      <p:bldP spid="38" grpId="0"/>
      <p:bldP spid="39" grpId="0" animBg="1"/>
      <p:bldP spid="40" grpId="0" animBg="1"/>
      <p:bldP spid="41" grpId="0" animBg="1"/>
      <p:bldP spid="42" grpId="0"/>
      <p:bldP spid="48" grpId="0"/>
      <p:bldP spid="50" grpId="0" animBg="1"/>
      <p:bldP spid="51" grpId="0" animBg="1"/>
      <p:bldP spid="52" grpId="0" animBg="1"/>
      <p:bldP spid="53" grpId="0"/>
      <p:bldP spid="5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8</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29717" y="1459761"/>
            <a:ext cx="9474388"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456246" y="1360099"/>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1010069" y="1360099"/>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29716" y="149028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流程图绘制</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33643" y="1605697"/>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流程图概念、流程图绘制</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729717" y="2410218"/>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456246" y="2310556"/>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1010069" y="2310556"/>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729716" y="2440738"/>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338898" y="2575199"/>
            <a:ext cx="7061668" cy="352982"/>
          </a:xfrm>
          <a:prstGeom prst="rect">
            <a:avLst/>
          </a:prstGeom>
          <a:noFill/>
        </p:spPr>
        <p:txBody>
          <a:bodyPr wrap="square">
            <a:spAutoFit/>
          </a:bodyPr>
          <a:lstStyle/>
          <a:p>
            <a:pPr>
              <a:lnSpc>
                <a:spcPct val="130000"/>
              </a:lnSpc>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Repeat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forever</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循环语句结构及应用</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4" name="矩形 83">
            <a:extLst>
              <a:ext uri="{FF2B5EF4-FFF2-40B4-BE49-F238E27FC236}">
                <a16:creationId xmlns:a16="http://schemas.microsoft.com/office/drawing/2014/main" id="{96280A9C-1FA8-4FAD-9755-CFCEF808594A}"/>
              </a:ext>
            </a:extLst>
          </p:cNvPr>
          <p:cNvSpPr/>
          <p:nvPr/>
        </p:nvSpPr>
        <p:spPr>
          <a:xfrm>
            <a:off x="1729717" y="3429156"/>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56246" y="3329494"/>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1010069" y="3329494"/>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626893" y="3462966"/>
            <a:ext cx="2760872"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p>
        </p:txBody>
      </p:sp>
      <p:sp>
        <p:nvSpPr>
          <p:cNvPr id="88" name="文本框 87">
            <a:extLst>
              <a:ext uri="{FF2B5EF4-FFF2-40B4-BE49-F238E27FC236}">
                <a16:creationId xmlns:a16="http://schemas.microsoft.com/office/drawing/2014/main" id="{EDC74F4E-619D-474E-96F9-9FA5A36E0064}"/>
              </a:ext>
            </a:extLst>
          </p:cNvPr>
          <p:cNvSpPr txBox="1"/>
          <p:nvPr/>
        </p:nvSpPr>
        <p:spPr>
          <a:xfrm>
            <a:off x="4333643" y="3596636"/>
            <a:ext cx="7061668" cy="352982"/>
          </a:xfrm>
          <a:prstGeom prst="rect">
            <a:avLst/>
          </a:prstGeom>
          <a:noFill/>
        </p:spPr>
        <p:txBody>
          <a:bodyPr wrap="square">
            <a:spAutoFit/>
          </a:bodyPr>
          <a:lstStyle/>
          <a:p>
            <a:pPr>
              <a:lnSpc>
                <a:spcPct val="130000"/>
              </a:lnSpc>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Repeat until </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和</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wait until</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语句的结构及应用</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1" name="文本框 20">
            <a:extLst>
              <a:ext uri="{FF2B5EF4-FFF2-40B4-BE49-F238E27FC236}">
                <a16:creationId xmlns:a16="http://schemas.microsoft.com/office/drawing/2014/main" id="{17A767DC-719C-4FDD-A367-606EE0FCC3C9}"/>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第三章 编程语句 </a:t>
            </a:r>
            <a:r>
              <a:rPr lang="en-US" altLang="zh-CN"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Programming</a:t>
            </a:r>
            <a:endPar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0" name="矩形 19">
            <a:extLst>
              <a:ext uri="{FF2B5EF4-FFF2-40B4-BE49-F238E27FC236}">
                <a16:creationId xmlns:a16="http://schemas.microsoft.com/office/drawing/2014/main" id="{A841F11B-432E-5823-59BF-5653E128451C}"/>
              </a:ext>
            </a:extLst>
          </p:cNvPr>
          <p:cNvSpPr/>
          <p:nvPr/>
        </p:nvSpPr>
        <p:spPr>
          <a:xfrm>
            <a:off x="1771896" y="4380720"/>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7E9D9A66-0782-653F-5C38-A9F8BFB1BA66}"/>
              </a:ext>
            </a:extLst>
          </p:cNvPr>
          <p:cNvSpPr/>
          <p:nvPr/>
        </p:nvSpPr>
        <p:spPr>
          <a:xfrm>
            <a:off x="1498425" y="4281058"/>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六边形 22">
            <a:extLst>
              <a:ext uri="{FF2B5EF4-FFF2-40B4-BE49-F238E27FC236}">
                <a16:creationId xmlns:a16="http://schemas.microsoft.com/office/drawing/2014/main" id="{4C1E5530-F8D2-8A9A-F4D8-9B7680A49FCB}"/>
              </a:ext>
            </a:extLst>
          </p:cNvPr>
          <p:cNvSpPr/>
          <p:nvPr/>
        </p:nvSpPr>
        <p:spPr>
          <a:xfrm>
            <a:off x="1052248" y="4281058"/>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4" name="文本框 23">
            <a:extLst>
              <a:ext uri="{FF2B5EF4-FFF2-40B4-BE49-F238E27FC236}">
                <a16:creationId xmlns:a16="http://schemas.microsoft.com/office/drawing/2014/main" id="{A6461CF5-133F-3E68-C9C7-35CBA1F9136C}"/>
              </a:ext>
            </a:extLst>
          </p:cNvPr>
          <p:cNvSpPr txBox="1"/>
          <p:nvPr/>
        </p:nvSpPr>
        <p:spPr>
          <a:xfrm>
            <a:off x="1771895" y="441124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p>
        </p:txBody>
      </p:sp>
      <p:sp>
        <p:nvSpPr>
          <p:cNvPr id="25" name="文本框 24">
            <a:extLst>
              <a:ext uri="{FF2B5EF4-FFF2-40B4-BE49-F238E27FC236}">
                <a16:creationId xmlns:a16="http://schemas.microsoft.com/office/drawing/2014/main" id="{C1FD5274-DF32-85AA-FEC8-10728E1089F7}"/>
              </a:ext>
            </a:extLst>
          </p:cNvPr>
          <p:cNvSpPr txBox="1"/>
          <p:nvPr/>
        </p:nvSpPr>
        <p:spPr>
          <a:xfrm>
            <a:off x="4381077" y="4545701"/>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6" name="矩形 25">
            <a:extLst>
              <a:ext uri="{FF2B5EF4-FFF2-40B4-BE49-F238E27FC236}">
                <a16:creationId xmlns:a16="http://schemas.microsoft.com/office/drawing/2014/main" id="{506AAEEE-FB88-5FDF-86CF-71867FB09F45}"/>
              </a:ext>
            </a:extLst>
          </p:cNvPr>
          <p:cNvSpPr/>
          <p:nvPr/>
        </p:nvSpPr>
        <p:spPr>
          <a:xfrm>
            <a:off x="1771896" y="5399658"/>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7E14E4ED-2E99-B2B6-AFEF-C830D1919BDA}"/>
              </a:ext>
            </a:extLst>
          </p:cNvPr>
          <p:cNvSpPr/>
          <p:nvPr/>
        </p:nvSpPr>
        <p:spPr>
          <a:xfrm>
            <a:off x="1498425" y="5299996"/>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a:extLst>
              <a:ext uri="{FF2B5EF4-FFF2-40B4-BE49-F238E27FC236}">
                <a16:creationId xmlns:a16="http://schemas.microsoft.com/office/drawing/2014/main" id="{CC4C4FD4-ADE7-C6B4-B18C-2B04405FEB3D}"/>
              </a:ext>
            </a:extLst>
          </p:cNvPr>
          <p:cNvSpPr/>
          <p:nvPr/>
        </p:nvSpPr>
        <p:spPr>
          <a:xfrm>
            <a:off x="1052248" y="5299996"/>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9" name="文本框 28">
            <a:extLst>
              <a:ext uri="{FF2B5EF4-FFF2-40B4-BE49-F238E27FC236}">
                <a16:creationId xmlns:a16="http://schemas.microsoft.com/office/drawing/2014/main" id="{FE8C87FF-850A-B2C6-CFEA-1511B0CC522A}"/>
              </a:ext>
            </a:extLst>
          </p:cNvPr>
          <p:cNvSpPr txBox="1"/>
          <p:nvPr/>
        </p:nvSpPr>
        <p:spPr>
          <a:xfrm>
            <a:off x="1669072" y="5433468"/>
            <a:ext cx="2760872"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While</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语句</a:t>
            </a:r>
          </a:p>
        </p:txBody>
      </p:sp>
      <p:sp>
        <p:nvSpPr>
          <p:cNvPr id="30" name="文本框 29">
            <a:extLst>
              <a:ext uri="{FF2B5EF4-FFF2-40B4-BE49-F238E27FC236}">
                <a16:creationId xmlns:a16="http://schemas.microsoft.com/office/drawing/2014/main" id="{01256F71-7587-48DA-030D-83C7C5C857ED}"/>
              </a:ext>
            </a:extLst>
          </p:cNvPr>
          <p:cNvSpPr txBox="1"/>
          <p:nvPr/>
        </p:nvSpPr>
        <p:spPr>
          <a:xfrm>
            <a:off x="4429944" y="5564639"/>
            <a:ext cx="7061668" cy="352982"/>
          </a:xfrm>
          <a:prstGeom prst="rect">
            <a:avLst/>
          </a:prstGeom>
          <a:noFill/>
        </p:spPr>
        <p:txBody>
          <a:bodyPr wrap="square">
            <a:spAutoFit/>
          </a:bodyPr>
          <a:lstStyle/>
          <a:p>
            <a:pPr>
              <a:lnSpc>
                <a:spcPct val="130000"/>
              </a:lnSpc>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while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循环语句的结构及程序流</a:t>
            </a: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869424030"/>
      </p:ext>
    </p:extLst>
  </p:cSld>
  <p:clrMapOvr>
    <a:masterClrMapping/>
  </p:clrMapOvr>
  <p:transition spd="med" advTm="7021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down)">
                                      <p:cBhvr>
                                        <p:cTn id="39" dur="500"/>
                                        <p:tgtEl>
                                          <p:spTgt spid="8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down)">
                                      <p:cBhvr>
                                        <p:cTn id="47" dur="500"/>
                                        <p:tgtEl>
                                          <p:spTgt spid="8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wipe(down)">
                                      <p:cBhvr>
                                        <p:cTn id="50" dur="500"/>
                                        <p:tgtEl>
                                          <p:spTgt spid="8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wipe(down)">
                                      <p:cBhvr>
                                        <p:cTn id="53" dur="500"/>
                                        <p:tgtEl>
                                          <p:spTgt spid="8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wipe(down)">
                                      <p:cBhvr>
                                        <p:cTn id="56" dur="500"/>
                                        <p:tgtEl>
                                          <p:spTgt spid="88"/>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ipe(down)">
                                      <p:cBhvr>
                                        <p:cTn id="61" dur="500"/>
                                        <p:tgtEl>
                                          <p:spTgt spid="20"/>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down)">
                                      <p:cBhvr>
                                        <p:cTn id="64" dur="500"/>
                                        <p:tgtEl>
                                          <p:spTgt spid="22"/>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down)">
                                      <p:cBhvr>
                                        <p:cTn id="67" dur="500"/>
                                        <p:tgtEl>
                                          <p:spTgt spid="23"/>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down)">
                                      <p:cBhvr>
                                        <p:cTn id="70" dur="500"/>
                                        <p:tgtEl>
                                          <p:spTgt spid="24"/>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wipe(down)">
                                      <p:cBhvr>
                                        <p:cTn id="73" dur="500"/>
                                        <p:tgtEl>
                                          <p:spTgt spid="25"/>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wipe(down)">
                                      <p:cBhvr>
                                        <p:cTn id="78" dur="500"/>
                                        <p:tgtEl>
                                          <p:spTgt spid="26"/>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wipe(down)">
                                      <p:cBhvr>
                                        <p:cTn id="81" dur="500"/>
                                        <p:tgtEl>
                                          <p:spTgt spid="27"/>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down)">
                                      <p:cBhvr>
                                        <p:cTn id="84" dur="500"/>
                                        <p:tgtEl>
                                          <p:spTgt spid="28"/>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down)">
                                      <p:cBhvr>
                                        <p:cTn id="87" dur="500"/>
                                        <p:tgtEl>
                                          <p:spTgt spid="29"/>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wipe(down)">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84" grpId="0" animBg="1"/>
      <p:bldP spid="85" grpId="0" animBg="1"/>
      <p:bldP spid="86" grpId="0" animBg="1"/>
      <p:bldP spid="87" grpId="0"/>
      <p:bldP spid="88" grpId="0"/>
      <p:bldP spid="20" grpId="0" animBg="1"/>
      <p:bldP spid="22" grpId="0" animBg="1"/>
      <p:bldP spid="23" grpId="0" animBg="1"/>
      <p:bldP spid="24" grpId="0"/>
      <p:bldP spid="25" grpId="0"/>
      <p:bldP spid="26" grpId="0" animBg="1"/>
      <p:bldP spid="27" grpId="0" animBg="1"/>
      <p:bldP spid="28" grpId="0" animBg="1"/>
      <p:bldP spid="29" grpId="0"/>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9</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498261" y="1399855"/>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224791" y="1300193"/>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778614" y="1300193"/>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498261" y="1430375"/>
            <a:ext cx="2494256" cy="400110"/>
          </a:xfrm>
          <a:prstGeom prst="rect">
            <a:avLst/>
          </a:prstGeom>
          <a:noFill/>
        </p:spPr>
        <p:txBody>
          <a:bodyPr wrap="square">
            <a:spAutoFit/>
          </a:bodyPr>
          <a:lstStyle/>
          <a:p>
            <a:pPr algn="ctr"/>
            <a:r>
              <a:rPr lang="zh-CN" altLang="en-US" sz="20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碰撞传感器工作原理</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014684" y="1550553"/>
            <a:ext cx="7824446"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碰撞传感器结构及工作原理、安装、常见用途</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520428" y="2215032"/>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246958" y="2115370"/>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800781" y="2115370"/>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520428" y="224555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碰撞传感器应用</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064978" y="2348240"/>
            <a:ext cx="7061668"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控制碰撞传感器的代码结构及应用、与运算及或运算</a:t>
            </a:r>
            <a:endParaRPr lang="zh-CN" altLang="en-US" sz="1400" dirty="0">
              <a:solidFill>
                <a:schemeClr val="tx1">
                  <a:lumMod val="50000"/>
                  <a:lumOff val="50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0" name="文本框 19">
            <a:extLst>
              <a:ext uri="{FF2B5EF4-FFF2-40B4-BE49-F238E27FC236}">
                <a16:creationId xmlns:a16="http://schemas.microsoft.com/office/drawing/2014/main" id="{B8F74CC5-FACC-47F7-B593-0A3C589C0B7D}"/>
              </a:ext>
            </a:extLst>
          </p:cNvPr>
          <p:cNvSpPr txBox="1"/>
          <p:nvPr/>
        </p:nvSpPr>
        <p:spPr>
          <a:xfrm>
            <a:off x="665970" y="270403"/>
            <a:ext cx="5658630" cy="584775"/>
          </a:xfrm>
          <a:prstGeom prst="rect">
            <a:avLst/>
          </a:prstGeom>
          <a:noFill/>
        </p:spPr>
        <p:txBody>
          <a:bodyPr wrap="square" rtlCol="0">
            <a:spAutoFit/>
          </a:bodyPr>
          <a:lstStyle/>
          <a:p>
            <a:r>
              <a:rPr lang="zh-CN" altLang="en-US" sz="3200" b="1"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第四章 传感器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21" name="图片 20">
            <a:extLst>
              <a:ext uri="{FF2B5EF4-FFF2-40B4-BE49-F238E27FC236}">
                <a16:creationId xmlns:a16="http://schemas.microsoft.com/office/drawing/2014/main" id="{A24436B5-43AC-42AE-835F-EA63E35033B9}"/>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201592" y="4563523"/>
            <a:ext cx="1762971" cy="1592451"/>
          </a:xfrm>
          <a:prstGeom prst="ellipse">
            <a:avLst/>
          </a:prstGeom>
          <a:ln w="63500" cap="rnd">
            <a:solidFill>
              <a:srgbClr val="67BE91"/>
            </a:solidFill>
          </a:ln>
          <a:effectLst/>
          <a:scene3d>
            <a:camera prst="orthographicFront"/>
            <a:lightRig rig="contrasting" dir="t">
              <a:rot lat="0" lon="0" rev="3000000"/>
            </a:lightRig>
          </a:scene3d>
          <a:sp3d contourW="7620">
            <a:bevelT w="95250" h="31750"/>
            <a:contourClr>
              <a:srgbClr val="333333"/>
            </a:contourClr>
          </a:sp3d>
        </p:spPr>
      </p:pic>
      <p:pic>
        <p:nvPicPr>
          <p:cNvPr id="22" name="图片 21">
            <a:extLst>
              <a:ext uri="{FF2B5EF4-FFF2-40B4-BE49-F238E27FC236}">
                <a16:creationId xmlns:a16="http://schemas.microsoft.com/office/drawing/2014/main" id="{9506996D-039D-46B7-AD15-52EBFB1911C3}"/>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8095460" y="4494193"/>
            <a:ext cx="1785959" cy="1592450"/>
          </a:xfrm>
          <a:prstGeom prst="ellipse">
            <a:avLst/>
          </a:prstGeom>
          <a:ln w="63500" cap="rnd">
            <a:solidFill>
              <a:srgbClr val="67BE91"/>
            </a:solidFill>
          </a:ln>
          <a:effectLst/>
          <a:scene3d>
            <a:camera prst="orthographicFront"/>
            <a:lightRig rig="contrasting" dir="t">
              <a:rot lat="0" lon="0" rev="3000000"/>
            </a:lightRig>
          </a:scene3d>
          <a:sp3d contourW="7620">
            <a:bevelT w="95250" h="31750"/>
            <a:contourClr>
              <a:srgbClr val="333333"/>
            </a:contourClr>
          </a:sp3d>
        </p:spPr>
      </p:pic>
      <p:sp>
        <p:nvSpPr>
          <p:cNvPr id="17" name="矩形 16">
            <a:extLst>
              <a:ext uri="{FF2B5EF4-FFF2-40B4-BE49-F238E27FC236}">
                <a16:creationId xmlns:a16="http://schemas.microsoft.com/office/drawing/2014/main" id="{29F7A08C-15C1-1A2B-9E0D-0D387C95045C}"/>
              </a:ext>
            </a:extLst>
          </p:cNvPr>
          <p:cNvSpPr/>
          <p:nvPr/>
        </p:nvSpPr>
        <p:spPr>
          <a:xfrm>
            <a:off x="1520428" y="3004825"/>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1732C7AB-1E66-FC6F-D408-8A54C446398D}"/>
              </a:ext>
            </a:extLst>
          </p:cNvPr>
          <p:cNvSpPr/>
          <p:nvPr/>
        </p:nvSpPr>
        <p:spPr>
          <a:xfrm>
            <a:off x="1246958" y="2905163"/>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18">
            <a:extLst>
              <a:ext uri="{FF2B5EF4-FFF2-40B4-BE49-F238E27FC236}">
                <a16:creationId xmlns:a16="http://schemas.microsoft.com/office/drawing/2014/main" id="{D6D1C01C-A935-65BD-CC9B-E11C9D38CC34}"/>
              </a:ext>
            </a:extLst>
          </p:cNvPr>
          <p:cNvSpPr/>
          <p:nvPr/>
        </p:nvSpPr>
        <p:spPr>
          <a:xfrm>
            <a:off x="800781" y="2905163"/>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3" name="文本框 22">
            <a:extLst>
              <a:ext uri="{FF2B5EF4-FFF2-40B4-BE49-F238E27FC236}">
                <a16:creationId xmlns:a16="http://schemas.microsoft.com/office/drawing/2014/main" id="{54FEF223-D126-2111-5B1A-60AE208C97DE}"/>
              </a:ext>
            </a:extLst>
          </p:cNvPr>
          <p:cNvSpPr txBox="1"/>
          <p:nvPr/>
        </p:nvSpPr>
        <p:spPr>
          <a:xfrm>
            <a:off x="1520428" y="3035345"/>
            <a:ext cx="2577489" cy="400110"/>
          </a:xfrm>
          <a:prstGeom prst="rect">
            <a:avLst/>
          </a:prstGeom>
          <a:noFill/>
        </p:spPr>
        <p:txBody>
          <a:bodyPr wrap="square">
            <a:spAutoFit/>
          </a:bodyPr>
          <a:lstStyle/>
          <a:p>
            <a:pPr algn="ctr"/>
            <a:r>
              <a:rPr lang="zh-CN" altLang="en-US" sz="20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距离传感器系统配置</a:t>
            </a:r>
          </a:p>
        </p:txBody>
      </p:sp>
      <p:sp>
        <p:nvSpPr>
          <p:cNvPr id="24" name="文本框 23">
            <a:extLst>
              <a:ext uri="{FF2B5EF4-FFF2-40B4-BE49-F238E27FC236}">
                <a16:creationId xmlns:a16="http://schemas.microsoft.com/office/drawing/2014/main" id="{EFE267CE-8495-A100-4811-C749E59DE1CA}"/>
              </a:ext>
            </a:extLst>
          </p:cNvPr>
          <p:cNvSpPr txBox="1"/>
          <p:nvPr/>
        </p:nvSpPr>
        <p:spPr>
          <a:xfrm>
            <a:off x="4036851" y="3155523"/>
            <a:ext cx="7824446"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距离传感器结构及工作原理、安装、常见用途、系统设置、代码结构及应用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5" name="矩形 24">
            <a:extLst>
              <a:ext uri="{FF2B5EF4-FFF2-40B4-BE49-F238E27FC236}">
                <a16:creationId xmlns:a16="http://schemas.microsoft.com/office/drawing/2014/main" id="{804B81A6-A263-CFA8-7F0E-609DD5CF2DA7}"/>
              </a:ext>
            </a:extLst>
          </p:cNvPr>
          <p:cNvSpPr/>
          <p:nvPr/>
        </p:nvSpPr>
        <p:spPr>
          <a:xfrm>
            <a:off x="1520428" y="3803483"/>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EE6FD69F-432F-9F57-CDAE-DC77F5C137DC}"/>
              </a:ext>
            </a:extLst>
          </p:cNvPr>
          <p:cNvSpPr/>
          <p:nvPr/>
        </p:nvSpPr>
        <p:spPr>
          <a:xfrm>
            <a:off x="1246958" y="3703821"/>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六边形 26">
            <a:extLst>
              <a:ext uri="{FF2B5EF4-FFF2-40B4-BE49-F238E27FC236}">
                <a16:creationId xmlns:a16="http://schemas.microsoft.com/office/drawing/2014/main" id="{CB20F617-C7BD-3AC2-666C-65D92D051A2C}"/>
              </a:ext>
            </a:extLst>
          </p:cNvPr>
          <p:cNvSpPr/>
          <p:nvPr/>
        </p:nvSpPr>
        <p:spPr>
          <a:xfrm>
            <a:off x="800781" y="3703821"/>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8" name="文本框 27">
            <a:extLst>
              <a:ext uri="{FF2B5EF4-FFF2-40B4-BE49-F238E27FC236}">
                <a16:creationId xmlns:a16="http://schemas.microsoft.com/office/drawing/2014/main" id="{F3091851-A9B3-80A4-23C3-AC6A3ECF8169}"/>
              </a:ext>
            </a:extLst>
          </p:cNvPr>
          <p:cNvSpPr txBox="1"/>
          <p:nvPr/>
        </p:nvSpPr>
        <p:spPr>
          <a:xfrm>
            <a:off x="1520428" y="3834003"/>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距离传感器控制</a:t>
            </a:r>
          </a:p>
        </p:txBody>
      </p:sp>
      <p:sp>
        <p:nvSpPr>
          <p:cNvPr id="29" name="文本框 28">
            <a:extLst>
              <a:ext uri="{FF2B5EF4-FFF2-40B4-BE49-F238E27FC236}">
                <a16:creationId xmlns:a16="http://schemas.microsoft.com/office/drawing/2014/main" id="{C1A20A79-34A1-FC16-6469-49193F0D1195}"/>
              </a:ext>
            </a:extLst>
          </p:cNvPr>
          <p:cNvSpPr txBox="1"/>
          <p:nvPr/>
        </p:nvSpPr>
        <p:spPr>
          <a:xfrm>
            <a:off x="4075750" y="3950431"/>
            <a:ext cx="7061668"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距离传感器发现物体指令结构及应用、测距功能、迷宫挑战</a:t>
            </a:r>
            <a:endParaRPr lang="zh-CN" altLang="en-US" sz="1400" dirty="0">
              <a:solidFill>
                <a:schemeClr val="tx1">
                  <a:lumMod val="50000"/>
                  <a:lumOff val="50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840105609"/>
      </p:ext>
    </p:extLst>
  </p:cSld>
  <p:clrMapOvr>
    <a:masterClrMapping/>
  </p:clrMapOvr>
  <p:transition spd="med" advTm="102858">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16" presetClass="entr" presetSubtype="21"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8"/>
                                        </p:tgtEl>
                                        <p:attrNameLst>
                                          <p:attrName>style.visibility</p:attrName>
                                        </p:attrNameLst>
                                      </p:cBhvr>
                                      <p:to>
                                        <p:strVal val="visible"/>
                                      </p:to>
                                    </p:set>
                                    <p:animEffect transition="in" filter="wipe(down)">
                                      <p:cBhvr>
                                        <p:cTn id="25" dur="500"/>
                                        <p:tgtEl>
                                          <p:spTgt spid="7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9"/>
                                        </p:tgtEl>
                                        <p:attrNameLst>
                                          <p:attrName>style.visibility</p:attrName>
                                        </p:attrNameLst>
                                      </p:cBhvr>
                                      <p:to>
                                        <p:strVal val="visible"/>
                                      </p:to>
                                    </p:set>
                                    <p:animEffect transition="in" filter="barn(inVertical)">
                                      <p:cBhvr>
                                        <p:cTn id="30" dur="500"/>
                                        <p:tgtEl>
                                          <p:spTgt spid="79"/>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80"/>
                                        </p:tgtEl>
                                        <p:attrNameLst>
                                          <p:attrName>style.visibility</p:attrName>
                                        </p:attrNameLst>
                                      </p:cBhvr>
                                      <p:to>
                                        <p:strVal val="visible"/>
                                      </p:to>
                                    </p:set>
                                    <p:animEffect transition="in" filter="barn(inVertical)">
                                      <p:cBhvr>
                                        <p:cTn id="33" dur="500"/>
                                        <p:tgtEl>
                                          <p:spTgt spid="80"/>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barn(inVertical)">
                                      <p:cBhvr>
                                        <p:cTn id="36" dur="500"/>
                                        <p:tgtEl>
                                          <p:spTgt spid="81"/>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barn(inVertical)">
                                      <p:cBhvr>
                                        <p:cTn id="39" dur="500"/>
                                        <p:tgtEl>
                                          <p:spTgt spid="82"/>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barn(inVertical)">
                                      <p:cBhvr>
                                        <p:cTn id="42" dur="500"/>
                                        <p:tgtEl>
                                          <p:spTgt spid="83"/>
                                        </p:tgtEl>
                                      </p:cBhvr>
                                    </p:animEffect>
                                  </p:childTnLst>
                                </p:cTn>
                              </p:par>
                              <p:par>
                                <p:cTn id="43" presetID="16" presetClass="entr" presetSubtype="21"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barn(inVertical)">
                                      <p:cBhvr>
                                        <p:cTn id="45" dur="500"/>
                                        <p:tgtEl>
                                          <p:spTgt spid="22"/>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down)">
                                      <p:cBhvr>
                                        <p:cTn id="51" dur="500"/>
                                        <p:tgtEl>
                                          <p:spTgt spid="18"/>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down)">
                                      <p:cBhvr>
                                        <p:cTn id="54" dur="500"/>
                                        <p:tgtEl>
                                          <p:spTgt spid="19"/>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barn(inVertical)">
                                      <p:cBhvr>
                                        <p:cTn id="65" dur="500"/>
                                        <p:tgtEl>
                                          <p:spTgt spid="25"/>
                                        </p:tgtEl>
                                      </p:cBhvr>
                                    </p:animEffect>
                                  </p:childTnLst>
                                </p:cTn>
                              </p:par>
                              <p:par>
                                <p:cTn id="66" presetID="16" presetClass="entr" presetSubtype="21"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arn(inVertical)">
                                      <p:cBhvr>
                                        <p:cTn id="68" dur="500"/>
                                        <p:tgtEl>
                                          <p:spTgt spid="26"/>
                                        </p:tgtEl>
                                      </p:cBhvr>
                                    </p:animEffect>
                                  </p:childTnLst>
                                </p:cTn>
                              </p:par>
                              <p:par>
                                <p:cTn id="69" presetID="16" presetClass="entr" presetSubtype="21" fill="hold" grpId="0"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barn(inVertical)">
                                      <p:cBhvr>
                                        <p:cTn id="71" dur="500"/>
                                        <p:tgtEl>
                                          <p:spTgt spid="27"/>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arn(inVertical)">
                                      <p:cBhvr>
                                        <p:cTn id="74" dur="500"/>
                                        <p:tgtEl>
                                          <p:spTgt spid="28"/>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barn(inVertical)">
                                      <p:cBhvr>
                                        <p:cTn id="7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17" grpId="0" animBg="1"/>
      <p:bldP spid="18" grpId="0" animBg="1"/>
      <p:bldP spid="19" grpId="0" animBg="1"/>
      <p:bldP spid="23" grpId="0"/>
      <p:bldP spid="24" grpId="0"/>
      <p:bldP spid="25" grpId="0" animBg="1"/>
      <p:bldP spid="26" grpId="0" animBg="1"/>
      <p:bldP spid="27" grpId="0" animBg="1"/>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10</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447185" y="1794579"/>
            <a:ext cx="1005231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173715" y="1694917"/>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727538" y="1694917"/>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447185" y="1825099"/>
            <a:ext cx="2614408"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遥控器程序编写</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3963608" y="1945277"/>
            <a:ext cx="7824446" cy="792140"/>
          </a:xfrm>
          <a:prstGeom prst="rect">
            <a:avLst/>
          </a:prstGeom>
          <a:noFill/>
        </p:spPr>
        <p:txBody>
          <a:bodyPr wrap="square">
            <a:spAutoFit/>
          </a:bodyPr>
          <a:lstStyle/>
          <a:p>
            <a:pPr indent="-457200">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远程控制概念</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结构</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无线连接</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遥控器控制的几种模式、对应模式的系统配置等</a:t>
            </a: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a:p>
            <a:pPr indent="-457200">
              <a:lnSpc>
                <a:spcPct val="150000"/>
              </a:lnSpc>
            </a:pP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5" name="文本框 14">
            <a:extLst>
              <a:ext uri="{FF2B5EF4-FFF2-40B4-BE49-F238E27FC236}">
                <a16:creationId xmlns:a16="http://schemas.microsoft.com/office/drawing/2014/main" id="{53199180-8759-4B21-8D3F-E04B48CFFD6A}"/>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第五章 远程控制</a:t>
            </a:r>
            <a:r>
              <a:rPr lang="en-US" altLang="zh-CN"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 Remote Control</a:t>
            </a:r>
            <a:endPar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pic>
        <p:nvPicPr>
          <p:cNvPr id="16" name="图片 15" descr="图片包含 监控, 手, 仪表, 旧&#10;&#10;描述已自动生成">
            <a:extLst>
              <a:ext uri="{FF2B5EF4-FFF2-40B4-BE49-F238E27FC236}">
                <a16:creationId xmlns:a16="http://schemas.microsoft.com/office/drawing/2014/main" id="{B62293C0-EDE4-4327-BA7C-7396F9B76206}"/>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338877" y="3974213"/>
            <a:ext cx="1874230" cy="1443613"/>
          </a:xfrm>
          <a:prstGeom prst="snip2DiagRect">
            <a:avLst/>
          </a:prstGeom>
          <a:solidFill>
            <a:srgbClr val="FFFFFF">
              <a:shade val="85000"/>
            </a:srgbClr>
          </a:solidFill>
          <a:ln w="88900" cap="sq">
            <a:solidFill>
              <a:srgbClr val="F18F65"/>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7" name="图片 26">
            <a:extLst>
              <a:ext uri="{FF2B5EF4-FFF2-40B4-BE49-F238E27FC236}">
                <a16:creationId xmlns:a16="http://schemas.microsoft.com/office/drawing/2014/main" id="{249C71F2-253B-4351-9D74-B810EAE6A572}"/>
              </a:ext>
            </a:extLst>
          </p:cNvPr>
          <p:cNvPicPr>
            <a:picLocks noChangeAspect="1"/>
          </p:cNvPicPr>
          <p:nvPr/>
        </p:nvPicPr>
        <p:blipFill>
          <a:blip r:embed="rId5"/>
          <a:stretch>
            <a:fillRect/>
          </a:stretch>
        </p:blipFill>
        <p:spPr>
          <a:xfrm rot="18066309">
            <a:off x="8117678" y="4331148"/>
            <a:ext cx="995790" cy="1797983"/>
          </a:xfrm>
          <a:prstGeom prst="rect">
            <a:avLst/>
          </a:prstGeom>
        </p:spPr>
      </p:pic>
      <p:pic>
        <p:nvPicPr>
          <p:cNvPr id="11" name="图片 10">
            <a:extLst>
              <a:ext uri="{FF2B5EF4-FFF2-40B4-BE49-F238E27FC236}">
                <a16:creationId xmlns:a16="http://schemas.microsoft.com/office/drawing/2014/main" id="{57610795-B930-46C1-854F-66EE01E219C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29791" y="4010018"/>
            <a:ext cx="2223526" cy="1400471"/>
          </a:xfrm>
          <a:prstGeom prst="snip2DiagRect">
            <a:avLst/>
          </a:prstGeom>
          <a:solidFill>
            <a:srgbClr val="FFFFFF">
              <a:shade val="85000"/>
            </a:srgbClr>
          </a:solidFill>
          <a:ln w="88900" cap="sq">
            <a:solidFill>
              <a:srgbClr val="F18F65"/>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2" name="矩形 21">
            <a:extLst>
              <a:ext uri="{FF2B5EF4-FFF2-40B4-BE49-F238E27FC236}">
                <a16:creationId xmlns:a16="http://schemas.microsoft.com/office/drawing/2014/main" id="{B1F7017F-E89E-9322-9A61-41D0522FF408}"/>
              </a:ext>
            </a:extLst>
          </p:cNvPr>
          <p:cNvSpPr/>
          <p:nvPr/>
        </p:nvSpPr>
        <p:spPr>
          <a:xfrm>
            <a:off x="1447185" y="2781125"/>
            <a:ext cx="1005231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366BF49E-51EF-13A7-3B84-9ED02A265243}"/>
              </a:ext>
            </a:extLst>
          </p:cNvPr>
          <p:cNvSpPr/>
          <p:nvPr/>
        </p:nvSpPr>
        <p:spPr>
          <a:xfrm>
            <a:off x="1173715" y="2681463"/>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a:extLst>
              <a:ext uri="{FF2B5EF4-FFF2-40B4-BE49-F238E27FC236}">
                <a16:creationId xmlns:a16="http://schemas.microsoft.com/office/drawing/2014/main" id="{9B2D5FFB-5345-69CE-0F37-19B902EA063E}"/>
              </a:ext>
            </a:extLst>
          </p:cNvPr>
          <p:cNvSpPr/>
          <p:nvPr/>
        </p:nvSpPr>
        <p:spPr>
          <a:xfrm>
            <a:off x="727538" y="2681463"/>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5" name="文本框 24">
            <a:extLst>
              <a:ext uri="{FF2B5EF4-FFF2-40B4-BE49-F238E27FC236}">
                <a16:creationId xmlns:a16="http://schemas.microsoft.com/office/drawing/2014/main" id="{99A1D187-290A-CF5C-2D00-65F9C2B6EE79}"/>
              </a:ext>
            </a:extLst>
          </p:cNvPr>
          <p:cNvSpPr txBox="1"/>
          <p:nvPr/>
        </p:nvSpPr>
        <p:spPr>
          <a:xfrm>
            <a:off x="1447185" y="2811645"/>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p>
        </p:txBody>
      </p:sp>
      <p:sp>
        <p:nvSpPr>
          <p:cNvPr id="26" name="文本框 25">
            <a:extLst>
              <a:ext uri="{FF2B5EF4-FFF2-40B4-BE49-F238E27FC236}">
                <a16:creationId xmlns:a16="http://schemas.microsoft.com/office/drawing/2014/main" id="{5D3DDD09-F923-462E-5C37-DF0C696CC500}"/>
              </a:ext>
            </a:extLst>
          </p:cNvPr>
          <p:cNvSpPr txBox="1"/>
          <p:nvPr/>
        </p:nvSpPr>
        <p:spPr>
          <a:xfrm>
            <a:off x="3991735" y="2914333"/>
            <a:ext cx="7061668"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遥控器控制范围、死区概念、编程控制机器人移动、机械臂升降、机械爪开合并完成挑战</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113816808"/>
      </p:ext>
    </p:extLst>
  </p:cSld>
  <p:clrMapOvr>
    <a:masterClrMapping/>
  </p:clrMapOvr>
  <p:transition spd="med" advTm="11931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fade">
                                      <p:cBhvr>
                                        <p:cTn id="19" dur="500"/>
                                        <p:tgtEl>
                                          <p:spTgt spid="78"/>
                                        </p:tgtEl>
                                      </p:cBhvr>
                                    </p:animEffect>
                                  </p:childTnLst>
                                </p:cTn>
                              </p:par>
                              <p:par>
                                <p:cTn id="20" presetID="10"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76" grpId="0" animBg="1"/>
      <p:bldP spid="77" grpId="0"/>
      <p:bldP spid="78" grpId="0"/>
      <p:bldP spid="22" grpId="0" animBg="1"/>
      <p:bldP spid="23" grpId="0" animBg="1"/>
      <p:bldP spid="24" grpId="0" animBg="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11</a:t>
            </a:fld>
            <a:endParaRPr lang="zh-CN" altLang="en-US"/>
          </a:p>
        </p:txBody>
      </p:sp>
      <p:sp>
        <p:nvSpPr>
          <p:cNvPr id="10" name="文本框 9">
            <a:extLst>
              <a:ext uri="{FF2B5EF4-FFF2-40B4-BE49-F238E27FC236}">
                <a16:creationId xmlns:a16="http://schemas.microsoft.com/office/drawing/2014/main" id="{717A4200-E1C4-D74E-9A49-5D72C737574C}"/>
              </a:ext>
            </a:extLst>
          </p:cNvPr>
          <p:cNvSpPr txBox="1"/>
          <p:nvPr/>
        </p:nvSpPr>
        <p:spPr>
          <a:xfrm>
            <a:off x="3190009" y="5049982"/>
            <a:ext cx="184731" cy="369332"/>
          </a:xfrm>
          <a:prstGeom prst="rect">
            <a:avLst/>
          </a:prstGeom>
          <a:noFill/>
        </p:spPr>
        <p:txBody>
          <a:bodyPr wrap="none" rtlCol="0">
            <a:spAutoFit/>
          </a:bodyPr>
          <a:lstStyle/>
          <a:p>
            <a:endParaRPr kumimoji="1" lang="zh-CN" altLang="en-US" dirty="0"/>
          </a:p>
        </p:txBody>
      </p:sp>
      <p:sp>
        <p:nvSpPr>
          <p:cNvPr id="8" name="标题 14">
            <a:extLst>
              <a:ext uri="{FF2B5EF4-FFF2-40B4-BE49-F238E27FC236}">
                <a16:creationId xmlns:a16="http://schemas.microsoft.com/office/drawing/2014/main" id="{496E6E20-C5A4-F630-078F-4E704300AA4B}"/>
              </a:ext>
            </a:extLst>
          </p:cNvPr>
          <p:cNvSpPr>
            <a:spLocks noGrp="1"/>
          </p:cNvSpPr>
          <p:nvPr>
            <p:ph type="ctrTitle"/>
          </p:nvPr>
        </p:nvSpPr>
        <p:spPr>
          <a:xfrm>
            <a:off x="4071553" y="2576444"/>
            <a:ext cx="4231154" cy="1317246"/>
          </a:xfrm>
        </p:spPr>
        <p:txBody>
          <a:bodyPr>
            <a:normAutofit/>
          </a:bodyPr>
          <a:lstStyle/>
          <a:p>
            <a:r>
              <a:rPr lang="zh-CN" altLang="en-US" sz="7200" dirty="0">
                <a:solidFill>
                  <a:schemeClr val="bg1"/>
                </a:solidFill>
              </a:rPr>
              <a:t>谢谢观看！</a:t>
            </a:r>
          </a:p>
        </p:txBody>
      </p:sp>
    </p:spTree>
    <p:extLst>
      <p:ext uri="{BB962C8B-B14F-4D97-AF65-F5344CB8AC3E}">
        <p14:creationId xmlns:p14="http://schemas.microsoft.com/office/powerpoint/2010/main" val="16043720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5|0.8"/>
</p:tagLst>
</file>

<file path=ppt/tags/tag2.xml><?xml version="1.0" encoding="utf-8"?>
<p:tagLst xmlns:a="http://schemas.openxmlformats.org/drawingml/2006/main" xmlns:r="http://schemas.openxmlformats.org/officeDocument/2006/relationships" xmlns:p="http://schemas.openxmlformats.org/presentationml/2006/main">
  <p:tag name="TIMING" val="|15.8|2.5|3.1|2.5|3.2|4.2|2.6"/>
</p:tagLst>
</file>

<file path=ppt/tags/tag3.xml><?xml version="1.0" encoding="utf-8"?>
<p:tagLst xmlns:a="http://schemas.openxmlformats.org/drawingml/2006/main" xmlns:r="http://schemas.openxmlformats.org/officeDocument/2006/relationships" xmlns:p="http://schemas.openxmlformats.org/presentationml/2006/main">
  <p:tag name="TIMING" val="|2.9|1.6|0.9|3.7|1.6|1.4|9|1.1|1.2|15.4|1.2|1.4|36.8|1.1|0.9|15.1|0.8|1.2|9.8|0.8|1"/>
</p:tagLst>
</file>

<file path=ppt/tags/tag4.xml><?xml version="1.0" encoding="utf-8"?>
<p:tagLst xmlns:a="http://schemas.openxmlformats.org/drawingml/2006/main" xmlns:r="http://schemas.openxmlformats.org/officeDocument/2006/relationships" xmlns:p="http://schemas.openxmlformats.org/presentationml/2006/main">
  <p:tag name="TIMING" val="|33.6|68|34.9|63|13.3"/>
</p:tagLst>
</file>

<file path=ppt/tags/tag5.xml><?xml version="1.0" encoding="utf-8"?>
<p:tagLst xmlns:a="http://schemas.openxmlformats.org/drawingml/2006/main" xmlns:r="http://schemas.openxmlformats.org/officeDocument/2006/relationships" xmlns:p="http://schemas.openxmlformats.org/presentationml/2006/main">
  <p:tag name="TIMING" val="|31.4|25.5|55.3|42.4|46.2|41.5"/>
</p:tagLst>
</file>

<file path=ppt/tags/tag6.xml><?xml version="1.0" encoding="utf-8"?>
<p:tagLst xmlns:a="http://schemas.openxmlformats.org/drawingml/2006/main" xmlns:r="http://schemas.openxmlformats.org/officeDocument/2006/relationships" xmlns:p="http://schemas.openxmlformats.org/presentationml/2006/main">
  <p:tag name="TIMING" val="|28.5|10.7|11"/>
</p:tagLst>
</file>

<file path=ppt/tags/tag7.xml><?xml version="1.0" encoding="utf-8"?>
<p:tagLst xmlns:a="http://schemas.openxmlformats.org/drawingml/2006/main" xmlns:r="http://schemas.openxmlformats.org/officeDocument/2006/relationships" xmlns:p="http://schemas.openxmlformats.org/presentationml/2006/main">
  <p:tag name="TIMING" val="|25.1|7.5"/>
</p:tagLst>
</file>

<file path=ppt/tags/tag8.xml><?xml version="1.0" encoding="utf-8"?>
<p:tagLst xmlns:a="http://schemas.openxmlformats.org/drawingml/2006/main" xmlns:r="http://schemas.openxmlformats.org/officeDocument/2006/relationships" xmlns:p="http://schemas.openxmlformats.org/presentationml/2006/main">
  <p:tag name="TIMING" val="|41.7|39"/>
</p:tagLst>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TM02900743[[fn=环保]]</Template>
  <TotalTime>3038</TotalTime>
  <Words>1837</Words>
  <Application>Microsoft Office PowerPoint</Application>
  <PresentationFormat>宽屏</PresentationFormat>
  <Paragraphs>185</Paragraphs>
  <Slides>11</Slides>
  <Notes>7</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vt:i4>
      </vt:variant>
    </vt:vector>
  </HeadingPairs>
  <TitlesOfParts>
    <vt:vector size="19" baseType="lpstr">
      <vt:lpstr>Bai Jamjuree</vt:lpstr>
      <vt:lpstr>阿里巴巴普惠体</vt:lpstr>
      <vt:lpstr>阿里巴巴普惠体 Heavy</vt:lpstr>
      <vt:lpstr>阿里巴巴普惠体 Medium</vt:lpstr>
      <vt:lpstr>等线</vt:lpstr>
      <vt:lpstr>Calibri</vt:lpstr>
      <vt:lpstr>Wingdings 2</vt:lpstr>
      <vt:lpstr>HDOfficeLightV0</vt:lpstr>
      <vt:lpstr>VEXcode V5 机器人编程</vt:lpstr>
      <vt:lpstr>课程硬件</vt:lpstr>
      <vt:lpstr>课程软件</vt:lpstr>
      <vt:lpstr>课程目录</vt:lpstr>
      <vt:lpstr>课程大纲</vt:lpstr>
      <vt:lpstr>PowerPoint 演示文稿</vt:lpstr>
      <vt:lpstr>PowerPoint 演示文稿</vt:lpstr>
      <vt:lpstr>PowerPoint 演示文稿</vt:lpstr>
      <vt:lpstr>PowerPoint 演示文稿</vt:lpstr>
      <vt:lpstr>PowerPoint 演示文稿</vt:lpstr>
      <vt:lpstr>谢谢观看！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VEX IQ 入门课程</dc:title>
  <dc:creator>Krisa</dc:creator>
  <cp:lastModifiedBy>旭 崔</cp:lastModifiedBy>
  <cp:revision>240</cp:revision>
  <dcterms:created xsi:type="dcterms:W3CDTF">2019-08-26T06:11:57Z</dcterms:created>
  <dcterms:modified xsi:type="dcterms:W3CDTF">2025-05-20T01:17:44Z</dcterms:modified>
</cp:coreProperties>
</file>