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22"/>
  </p:notesMasterIdLst>
  <p:handoutMasterIdLst>
    <p:handoutMasterId r:id="rId23"/>
  </p:handoutMasterIdLst>
  <p:sldIdLst>
    <p:sldId id="287" r:id="rId2"/>
    <p:sldId id="348" r:id="rId3"/>
    <p:sldId id="427" r:id="rId4"/>
    <p:sldId id="423" r:id="rId5"/>
    <p:sldId id="412" r:id="rId6"/>
    <p:sldId id="318" r:id="rId7"/>
    <p:sldId id="424" r:id="rId8"/>
    <p:sldId id="402" r:id="rId9"/>
    <p:sldId id="425" r:id="rId10"/>
    <p:sldId id="368" r:id="rId11"/>
    <p:sldId id="403" r:id="rId12"/>
    <p:sldId id="426" r:id="rId13"/>
    <p:sldId id="404" r:id="rId14"/>
    <p:sldId id="416" r:id="rId15"/>
    <p:sldId id="418" r:id="rId16"/>
    <p:sldId id="419" r:id="rId17"/>
    <p:sldId id="420" r:id="rId18"/>
    <p:sldId id="421" r:id="rId19"/>
    <p:sldId id="422" r:id="rId20"/>
    <p:sldId id="30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A3D4"/>
    <a:srgbClr val="328D92"/>
    <a:srgbClr val="FBDAC7"/>
    <a:srgbClr val="A9D18E"/>
    <a:srgbClr val="5B9BD5"/>
    <a:srgbClr val="000000"/>
    <a:srgbClr val="FFC000"/>
    <a:srgbClr val="F4B183"/>
    <a:srgbClr val="8FAADC"/>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E2E6FC-36F0-4D2C-BB62-C08B7A639634}" v="2" dt="2025-05-20T01:06:15.374"/>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202" autoAdjust="0"/>
    <p:restoredTop sz="97417" autoAdjust="0"/>
  </p:normalViewPr>
  <p:slideViewPr>
    <p:cSldViewPr snapToGrid="0">
      <p:cViewPr varScale="1">
        <p:scale>
          <a:sx n="76" d="100"/>
          <a:sy n="76" d="100"/>
        </p:scale>
        <p:origin x="68" y="1792"/>
      </p:cViewPr>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864"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崔 旭" userId="c9529ebc8e11f68e" providerId="LiveId" clId="{DF6B073F-7968-4606-9294-F30E634B7472}"/>
    <pc:docChg chg="undo custSel addSld delSld modSld addMainMaster delMainMaster modMainMaster">
      <pc:chgData name="崔 旭" userId="c9529ebc8e11f68e" providerId="LiveId" clId="{DF6B073F-7968-4606-9294-F30E634B7472}" dt="2020-04-19T13:40:19.639" v="1395"/>
      <pc:docMkLst>
        <pc:docMk/>
      </pc:docMkLst>
      <pc:sldChg chg="addSp delSp modSp mod addAnim delAnim chgLayout">
        <pc:chgData name="崔 旭" userId="c9529ebc8e11f68e" providerId="LiveId" clId="{DF6B073F-7968-4606-9294-F30E634B7472}" dt="2020-04-11T15:12:54.875" v="824" actId="20577"/>
        <pc:sldMkLst>
          <pc:docMk/>
          <pc:sldMk cId="3909234587" sldId="287"/>
        </pc:sldMkLst>
      </pc:sldChg>
      <pc:sldChg chg="addSp delSp modSp add del mod delAnim">
        <pc:chgData name="崔 旭" userId="c9529ebc8e11f68e" providerId="LiveId" clId="{DF6B073F-7968-4606-9294-F30E634B7472}" dt="2020-04-19T13:40:19.639" v="1395"/>
        <pc:sldMkLst>
          <pc:docMk/>
          <pc:sldMk cId="4076773128" sldId="288"/>
        </pc:sldMkLst>
      </pc:sldChg>
      <pc:sldChg chg="del">
        <pc:chgData name="崔 旭" userId="c9529ebc8e11f68e" providerId="LiveId" clId="{DF6B073F-7968-4606-9294-F30E634B7472}" dt="2020-04-11T14:10:03.468" v="87" actId="47"/>
        <pc:sldMkLst>
          <pc:docMk/>
          <pc:sldMk cId="2138160252" sldId="296"/>
        </pc:sldMkLst>
      </pc:sldChg>
      <pc:sldChg chg="addSp delSp modSp del mod">
        <pc:chgData name="崔 旭" userId="c9529ebc8e11f68e" providerId="LiveId" clId="{DF6B073F-7968-4606-9294-F30E634B7472}" dt="2020-04-11T14:51:56.714" v="543" actId="47"/>
        <pc:sldMkLst>
          <pc:docMk/>
          <pc:sldMk cId="2648296978" sldId="297"/>
        </pc:sldMkLst>
      </pc:sldChg>
      <pc:sldChg chg="addSp delSp modSp new mod modAnim">
        <pc:chgData name="崔 旭" userId="c9529ebc8e11f68e" providerId="LiveId" clId="{DF6B073F-7968-4606-9294-F30E634B7472}" dt="2020-04-18T13:48:20.314" v="1099"/>
        <pc:sldMkLst>
          <pc:docMk/>
          <pc:sldMk cId="33389937" sldId="298"/>
        </pc:sldMkLst>
      </pc:sldChg>
      <pc:sldChg chg="new del">
        <pc:chgData name="崔 旭" userId="c9529ebc8e11f68e" providerId="LiveId" clId="{DF6B073F-7968-4606-9294-F30E634B7472}" dt="2020-04-11T14:16:15.446" v="144" actId="47"/>
        <pc:sldMkLst>
          <pc:docMk/>
          <pc:sldMk cId="2269948743" sldId="298"/>
        </pc:sldMkLst>
      </pc:sldChg>
      <pc:sldChg chg="addSp delSp modSp new del mod modAnim">
        <pc:chgData name="崔 旭" userId="c9529ebc8e11f68e" providerId="LiveId" clId="{DF6B073F-7968-4606-9294-F30E634B7472}" dt="2020-04-11T13:52:16.773" v="66" actId="47"/>
        <pc:sldMkLst>
          <pc:docMk/>
          <pc:sldMk cId="2468648202" sldId="298"/>
        </pc:sldMkLst>
      </pc:sldChg>
      <pc:sldChg chg="addSp delSp modSp new del mod">
        <pc:chgData name="崔 旭" userId="c9529ebc8e11f68e" providerId="LiveId" clId="{DF6B073F-7968-4606-9294-F30E634B7472}" dt="2020-04-11T14:46:02.778" v="507" actId="47"/>
        <pc:sldMkLst>
          <pc:docMk/>
          <pc:sldMk cId="4109834496" sldId="298"/>
        </pc:sldMkLst>
      </pc:sldChg>
      <pc:sldChg chg="addSp delSp modSp new del">
        <pc:chgData name="崔 旭" userId="c9529ebc8e11f68e" providerId="LiveId" clId="{DF6B073F-7968-4606-9294-F30E634B7472}" dt="2020-04-18T14:30:07" v="1183" actId="47"/>
        <pc:sldMkLst>
          <pc:docMk/>
          <pc:sldMk cId="881929189" sldId="299"/>
        </pc:sldMkLst>
      </pc:sldChg>
      <pc:sldChg chg="addSp delSp modSp new del mod">
        <pc:chgData name="崔 旭" userId="c9529ebc8e11f68e" providerId="LiveId" clId="{DF6B073F-7968-4606-9294-F30E634B7472}" dt="2020-04-18T14:22:58.792" v="1180" actId="47"/>
        <pc:sldMkLst>
          <pc:docMk/>
          <pc:sldMk cId="2021891253" sldId="299"/>
        </pc:sldMkLst>
      </pc:sldChg>
      <pc:sldChg chg="addSp delSp modSp new del mod">
        <pc:chgData name="崔 旭" userId="c9529ebc8e11f68e" providerId="LiveId" clId="{DF6B073F-7968-4606-9294-F30E634B7472}" dt="2020-04-11T14:57:20.658" v="624" actId="680"/>
        <pc:sldMkLst>
          <pc:docMk/>
          <pc:sldMk cId="4136184208" sldId="299"/>
        </pc:sldMkLst>
      </pc:sldChg>
      <pc:sldMasterChg chg="modSp addSldLayout modSldLayout">
        <pc:chgData name="崔 旭" userId="c9529ebc8e11f68e" providerId="LiveId" clId="{DF6B073F-7968-4606-9294-F30E634B7472}" dt="2020-04-19T13:40:08.095" v="1394" actId="478"/>
        <pc:sldMasterMkLst>
          <pc:docMk/>
          <pc:sldMasterMk cId="3517117347" sldId="2147483822"/>
        </pc:sldMasterMkLst>
        <pc:sldLayoutChg chg="addSp delSp modSp mod">
          <pc:chgData name="崔 旭" userId="c9529ebc8e11f68e" providerId="LiveId" clId="{DF6B073F-7968-4606-9294-F30E634B7472}" dt="2020-04-18T14:56:11.851" v="1389" actId="692"/>
          <pc:sldLayoutMkLst>
            <pc:docMk/>
            <pc:sldMasterMk cId="3517117347" sldId="2147483822"/>
            <pc:sldLayoutMk cId="2809868987" sldId="2147483823"/>
          </pc:sldLayoutMkLst>
        </pc:sldLayoutChg>
        <pc:sldLayoutChg chg="addSp delSp modSp mod">
          <pc:chgData name="崔 旭" userId="c9529ebc8e11f68e" providerId="LiveId" clId="{DF6B073F-7968-4606-9294-F30E634B7472}" dt="2020-04-11T14:52:59.902" v="547" actId="14100"/>
          <pc:sldLayoutMkLst>
            <pc:docMk/>
            <pc:sldMasterMk cId="3517117347" sldId="2147483822"/>
            <pc:sldLayoutMk cId="1112828277" sldId="2147483824"/>
          </pc:sldLayoutMkLst>
        </pc:sldLayoutChg>
        <pc:sldLayoutChg chg="addSp delSp modSp mod">
          <pc:chgData name="崔 旭" userId="c9529ebc8e11f68e" providerId="LiveId" clId="{DF6B073F-7968-4606-9294-F30E634B7472}" dt="2020-04-11T14:57:27.016" v="637" actId="478"/>
          <pc:sldLayoutMkLst>
            <pc:docMk/>
            <pc:sldMasterMk cId="3517117347" sldId="2147483822"/>
            <pc:sldLayoutMk cId="308615025" sldId="2147483825"/>
          </pc:sldLayoutMkLst>
        </pc:sldLayoutChg>
        <pc:sldLayoutChg chg="new mod">
          <pc:chgData name="崔 旭" userId="c9529ebc8e11f68e" providerId="LiveId" clId="{DF6B073F-7968-4606-9294-F30E634B7472}" dt="2020-04-11T14:11:40.086" v="89" actId="11236"/>
          <pc:sldLayoutMkLst>
            <pc:docMk/>
            <pc:sldMasterMk cId="3517117347" sldId="2147483822"/>
            <pc:sldLayoutMk cId="1799824623" sldId="2147483834"/>
          </pc:sldLayoutMkLst>
        </pc:sldLayoutChg>
        <pc:sldLayoutChg chg="delSp mod">
          <pc:chgData name="崔 旭" userId="c9529ebc8e11f68e" providerId="LiveId" clId="{DF6B073F-7968-4606-9294-F30E634B7472}" dt="2020-04-19T13:40:08.095" v="1394" actId="478"/>
          <pc:sldLayoutMkLst>
            <pc:docMk/>
            <pc:sldMasterMk cId="3517117347" sldId="2147483822"/>
            <pc:sldLayoutMk cId="3970902463" sldId="2147483835"/>
          </pc:sldLayoutMkLst>
        </pc:sldLayoutChg>
        <pc:sldLayoutChg chg="addSp delSp modSp mod">
          <pc:chgData name="崔 旭" userId="c9529ebc8e11f68e" providerId="LiveId" clId="{DF6B073F-7968-4606-9294-F30E634B7472}" dt="2020-04-11T14:57:24.434" v="633" actId="478"/>
          <pc:sldLayoutMkLst>
            <pc:docMk/>
            <pc:sldMasterMk cId="3517117347" sldId="2147483822"/>
            <pc:sldLayoutMk cId="3996683160" sldId="2147483835"/>
          </pc:sldLayoutMkLst>
        </pc:sldLayoutChg>
      </pc:sldMasterChg>
      <pc:sldMasterChg chg="new add del mod addSldLayout delSldLayout">
        <pc:chgData name="崔 旭" userId="c9529ebc8e11f68e" providerId="LiveId" clId="{DF6B073F-7968-4606-9294-F30E634B7472}" dt="2020-04-11T14:57:27.934" v="650" actId="6938"/>
        <pc:sldMasterMkLst>
          <pc:docMk/>
          <pc:sldMasterMk cId="2493076937" sldId="2147483835"/>
        </pc:sldMasterMkLst>
        <pc:sldLayoutChg chg="new add del replId">
          <pc:chgData name="崔 旭" userId="c9529ebc8e11f68e" providerId="LiveId" clId="{DF6B073F-7968-4606-9294-F30E634B7472}" dt="2020-04-11T14:57:27.934" v="650" actId="6938"/>
          <pc:sldLayoutMkLst>
            <pc:docMk/>
            <pc:sldMasterMk cId="2493076937" sldId="2147483835"/>
            <pc:sldLayoutMk cId="3430805296" sldId="2147483836"/>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943311118" sldId="2147483837"/>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03748068" sldId="2147483838"/>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84384805" sldId="2147483839"/>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167957767" sldId="2147483840"/>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773400774" sldId="2147483841"/>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311519579" sldId="2147483842"/>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1146890911" sldId="2147483843"/>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21956349" sldId="2147483844"/>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3891516677" sldId="2147483845"/>
          </pc:sldLayoutMkLst>
        </pc:sldLayoutChg>
        <pc:sldLayoutChg chg="new add del replId">
          <pc:chgData name="崔 旭" userId="c9529ebc8e11f68e" providerId="LiveId" clId="{DF6B073F-7968-4606-9294-F30E634B7472}" dt="2020-04-11T14:57:27.934" v="650" actId="6938"/>
          <pc:sldLayoutMkLst>
            <pc:docMk/>
            <pc:sldMasterMk cId="2493076937" sldId="2147483835"/>
            <pc:sldLayoutMk cId="2607857897" sldId="2147483846"/>
          </pc:sldLayoutMkLst>
        </pc:sldLayoutChg>
      </pc:sldMasterChg>
      <pc:sldMasterChg chg="del delSldLayout">
        <pc:chgData name="崔 旭" userId="c9529ebc8e11f68e" providerId="LiveId" clId="{DF6B073F-7968-4606-9294-F30E634B7472}" dt="2020-04-11T14:35:40.943" v="419" actId="2696"/>
        <pc:sldMasterMkLst>
          <pc:docMk/>
          <pc:sldMasterMk cId="1130120557" sldId="2147483858"/>
        </pc:sldMasterMkLst>
        <pc:sldLayoutChg chg="del">
          <pc:chgData name="崔 旭" userId="c9529ebc8e11f68e" providerId="LiveId" clId="{DF6B073F-7968-4606-9294-F30E634B7472}" dt="2020-04-11T14:13:51.869" v="143" actId="2696"/>
          <pc:sldLayoutMkLst>
            <pc:docMk/>
            <pc:sldMasterMk cId="1130120557" sldId="2147483858"/>
            <pc:sldLayoutMk cId="3515722019" sldId="2147483859"/>
          </pc:sldLayoutMkLst>
        </pc:sldLayoutChg>
        <pc:sldLayoutChg chg="del">
          <pc:chgData name="崔 旭" userId="c9529ebc8e11f68e" providerId="LiveId" clId="{DF6B073F-7968-4606-9294-F30E634B7472}" dt="2020-04-11T14:13:51.608" v="142" actId="2696"/>
          <pc:sldLayoutMkLst>
            <pc:docMk/>
            <pc:sldMasterMk cId="1130120557" sldId="2147483858"/>
            <pc:sldLayoutMk cId="1738320417" sldId="2147483860"/>
          </pc:sldLayoutMkLst>
        </pc:sldLayoutChg>
        <pc:sldLayoutChg chg="del">
          <pc:chgData name="崔 旭" userId="c9529ebc8e11f68e" providerId="LiveId" clId="{DF6B073F-7968-4606-9294-F30E634B7472}" dt="2020-04-11T14:13:51.348" v="141" actId="2696"/>
          <pc:sldLayoutMkLst>
            <pc:docMk/>
            <pc:sldMasterMk cId="1130120557" sldId="2147483858"/>
            <pc:sldLayoutMk cId="3903668788" sldId="2147483861"/>
          </pc:sldLayoutMkLst>
        </pc:sldLayoutChg>
        <pc:sldLayoutChg chg="del">
          <pc:chgData name="崔 旭" userId="c9529ebc8e11f68e" providerId="LiveId" clId="{DF6B073F-7968-4606-9294-F30E634B7472}" dt="2020-04-11T14:13:51.035" v="140" actId="2696"/>
          <pc:sldLayoutMkLst>
            <pc:docMk/>
            <pc:sldMasterMk cId="1130120557" sldId="2147483858"/>
            <pc:sldLayoutMk cId="606984509" sldId="2147483862"/>
          </pc:sldLayoutMkLst>
        </pc:sldLayoutChg>
        <pc:sldLayoutChg chg="del">
          <pc:chgData name="崔 旭" userId="c9529ebc8e11f68e" providerId="LiveId" clId="{DF6B073F-7968-4606-9294-F30E634B7472}" dt="2020-04-11T14:13:50.781" v="139" actId="2696"/>
          <pc:sldLayoutMkLst>
            <pc:docMk/>
            <pc:sldMasterMk cId="1130120557" sldId="2147483858"/>
            <pc:sldLayoutMk cId="3675760127" sldId="2147483863"/>
          </pc:sldLayoutMkLst>
        </pc:sldLayoutChg>
      </pc:sldMasterChg>
      <pc:sldMasterChg chg="del delSldLayout">
        <pc:chgData name="崔 旭" userId="c9529ebc8e11f68e" providerId="LiveId" clId="{DF6B073F-7968-4606-9294-F30E634B7472}" dt="2020-04-11T14:13:50.075" v="138" actId="2696"/>
        <pc:sldMasterMkLst>
          <pc:docMk/>
          <pc:sldMasterMk cId="693410943" sldId="2147483876"/>
        </pc:sldMasterMkLst>
        <pc:sldLayoutChg chg="del">
          <pc:chgData name="崔 旭" userId="c9529ebc8e11f68e" providerId="LiveId" clId="{DF6B073F-7968-4606-9294-F30E634B7472}" dt="2020-04-11T14:13:50.015" v="128" actId="2696"/>
          <pc:sldLayoutMkLst>
            <pc:docMk/>
            <pc:sldMasterMk cId="693410943" sldId="2147483876"/>
            <pc:sldLayoutMk cId="3436118481" sldId="2147483877"/>
          </pc:sldLayoutMkLst>
        </pc:sldLayoutChg>
        <pc:sldLayoutChg chg="del">
          <pc:chgData name="崔 旭" userId="c9529ebc8e11f68e" providerId="LiveId" clId="{DF6B073F-7968-4606-9294-F30E634B7472}" dt="2020-04-11T14:13:50.025" v="129" actId="2696"/>
          <pc:sldLayoutMkLst>
            <pc:docMk/>
            <pc:sldMasterMk cId="693410943" sldId="2147483876"/>
            <pc:sldLayoutMk cId="1752154977" sldId="2147483878"/>
          </pc:sldLayoutMkLst>
        </pc:sldLayoutChg>
        <pc:sldLayoutChg chg="del">
          <pc:chgData name="崔 旭" userId="c9529ebc8e11f68e" providerId="LiveId" clId="{DF6B073F-7968-4606-9294-F30E634B7472}" dt="2020-04-11T14:13:50.025" v="130" actId="2696"/>
          <pc:sldLayoutMkLst>
            <pc:docMk/>
            <pc:sldMasterMk cId="693410943" sldId="2147483876"/>
            <pc:sldLayoutMk cId="3021572863" sldId="2147483879"/>
          </pc:sldLayoutMkLst>
        </pc:sldLayoutChg>
        <pc:sldLayoutChg chg="del">
          <pc:chgData name="崔 旭" userId="c9529ebc8e11f68e" providerId="LiveId" clId="{DF6B073F-7968-4606-9294-F30E634B7472}" dt="2020-04-11T14:13:50.035" v="131" actId="2696"/>
          <pc:sldLayoutMkLst>
            <pc:docMk/>
            <pc:sldMasterMk cId="693410943" sldId="2147483876"/>
            <pc:sldLayoutMk cId="1206531171" sldId="2147483880"/>
          </pc:sldLayoutMkLst>
        </pc:sldLayoutChg>
        <pc:sldLayoutChg chg="del">
          <pc:chgData name="崔 旭" userId="c9529ebc8e11f68e" providerId="LiveId" clId="{DF6B073F-7968-4606-9294-F30E634B7472}" dt="2020-04-11T14:13:50.035" v="132" actId="2696"/>
          <pc:sldLayoutMkLst>
            <pc:docMk/>
            <pc:sldMasterMk cId="693410943" sldId="2147483876"/>
            <pc:sldLayoutMk cId="4256081139" sldId="2147483881"/>
          </pc:sldLayoutMkLst>
        </pc:sldLayoutChg>
        <pc:sldLayoutChg chg="del">
          <pc:chgData name="崔 旭" userId="c9529ebc8e11f68e" providerId="LiveId" clId="{DF6B073F-7968-4606-9294-F30E634B7472}" dt="2020-04-11T14:13:50.035" v="133" actId="2696"/>
          <pc:sldLayoutMkLst>
            <pc:docMk/>
            <pc:sldMasterMk cId="693410943" sldId="2147483876"/>
            <pc:sldLayoutMk cId="3604554333" sldId="2147483882"/>
          </pc:sldLayoutMkLst>
        </pc:sldLayoutChg>
        <pc:sldLayoutChg chg="del">
          <pc:chgData name="崔 旭" userId="c9529ebc8e11f68e" providerId="LiveId" clId="{DF6B073F-7968-4606-9294-F30E634B7472}" dt="2020-04-11T14:13:50.045" v="134" actId="2696"/>
          <pc:sldLayoutMkLst>
            <pc:docMk/>
            <pc:sldMasterMk cId="693410943" sldId="2147483876"/>
            <pc:sldLayoutMk cId="1789136104" sldId="2147483883"/>
          </pc:sldLayoutMkLst>
        </pc:sldLayoutChg>
        <pc:sldLayoutChg chg="del">
          <pc:chgData name="崔 旭" userId="c9529ebc8e11f68e" providerId="LiveId" clId="{DF6B073F-7968-4606-9294-F30E634B7472}" dt="2020-04-11T14:13:50.045" v="135" actId="2696"/>
          <pc:sldLayoutMkLst>
            <pc:docMk/>
            <pc:sldMasterMk cId="693410943" sldId="2147483876"/>
            <pc:sldLayoutMk cId="2684172697" sldId="2147483884"/>
          </pc:sldLayoutMkLst>
        </pc:sldLayoutChg>
        <pc:sldLayoutChg chg="del">
          <pc:chgData name="崔 旭" userId="c9529ebc8e11f68e" providerId="LiveId" clId="{DF6B073F-7968-4606-9294-F30E634B7472}" dt="2020-04-11T14:13:50.045" v="136" actId="2696"/>
          <pc:sldLayoutMkLst>
            <pc:docMk/>
            <pc:sldMasterMk cId="693410943" sldId="2147483876"/>
            <pc:sldLayoutMk cId="1708070340" sldId="2147483885"/>
          </pc:sldLayoutMkLst>
        </pc:sldLayoutChg>
        <pc:sldLayoutChg chg="del">
          <pc:chgData name="崔 旭" userId="c9529ebc8e11f68e" providerId="LiveId" clId="{DF6B073F-7968-4606-9294-F30E634B7472}" dt="2020-04-11T14:13:50.055" v="137" actId="2696"/>
          <pc:sldLayoutMkLst>
            <pc:docMk/>
            <pc:sldMasterMk cId="693410943" sldId="2147483876"/>
            <pc:sldLayoutMk cId="2980865517" sldId="2147483886"/>
          </pc:sldLayoutMkLst>
        </pc:sldLayoutChg>
      </pc:sldMasterChg>
      <pc:sldMasterChg chg="del delSldLayout">
        <pc:chgData name="崔 旭" userId="c9529ebc8e11f68e" providerId="LiveId" clId="{DF6B073F-7968-4606-9294-F30E634B7472}" dt="2020-04-11T14:13:49.205" v="127" actId="2696"/>
        <pc:sldMasterMkLst>
          <pc:docMk/>
          <pc:sldMasterMk cId="1828404706" sldId="2147483887"/>
        </pc:sldMasterMkLst>
        <pc:sldLayoutChg chg="del">
          <pc:chgData name="崔 旭" userId="c9529ebc8e11f68e" providerId="LiveId" clId="{DF6B073F-7968-4606-9294-F30E634B7472}" dt="2020-04-11T14:13:49.155" v="116" actId="2696"/>
          <pc:sldLayoutMkLst>
            <pc:docMk/>
            <pc:sldMasterMk cId="1828404706" sldId="2147483887"/>
            <pc:sldLayoutMk cId="995169176" sldId="2147483888"/>
          </pc:sldLayoutMkLst>
        </pc:sldLayoutChg>
        <pc:sldLayoutChg chg="del">
          <pc:chgData name="崔 旭" userId="c9529ebc8e11f68e" providerId="LiveId" clId="{DF6B073F-7968-4606-9294-F30E634B7472}" dt="2020-04-11T14:13:49.165" v="117" actId="2696"/>
          <pc:sldLayoutMkLst>
            <pc:docMk/>
            <pc:sldMasterMk cId="1828404706" sldId="2147483887"/>
            <pc:sldLayoutMk cId="1398676882" sldId="2147483889"/>
          </pc:sldLayoutMkLst>
        </pc:sldLayoutChg>
        <pc:sldLayoutChg chg="del">
          <pc:chgData name="崔 旭" userId="c9529ebc8e11f68e" providerId="LiveId" clId="{DF6B073F-7968-4606-9294-F30E634B7472}" dt="2020-04-11T14:13:49.165" v="118" actId="2696"/>
          <pc:sldLayoutMkLst>
            <pc:docMk/>
            <pc:sldMasterMk cId="1828404706" sldId="2147483887"/>
            <pc:sldLayoutMk cId="3302117239" sldId="2147483890"/>
          </pc:sldLayoutMkLst>
        </pc:sldLayoutChg>
        <pc:sldLayoutChg chg="del">
          <pc:chgData name="崔 旭" userId="c9529ebc8e11f68e" providerId="LiveId" clId="{DF6B073F-7968-4606-9294-F30E634B7472}" dt="2020-04-11T14:13:49.175" v="119" actId="2696"/>
          <pc:sldLayoutMkLst>
            <pc:docMk/>
            <pc:sldMasterMk cId="1828404706" sldId="2147483887"/>
            <pc:sldLayoutMk cId="1088208743" sldId="2147483891"/>
          </pc:sldLayoutMkLst>
        </pc:sldLayoutChg>
        <pc:sldLayoutChg chg="del">
          <pc:chgData name="崔 旭" userId="c9529ebc8e11f68e" providerId="LiveId" clId="{DF6B073F-7968-4606-9294-F30E634B7472}" dt="2020-04-11T14:13:49.175" v="120" actId="2696"/>
          <pc:sldLayoutMkLst>
            <pc:docMk/>
            <pc:sldMasterMk cId="1828404706" sldId="2147483887"/>
            <pc:sldLayoutMk cId="1441864081" sldId="2147483892"/>
          </pc:sldLayoutMkLst>
        </pc:sldLayoutChg>
        <pc:sldLayoutChg chg="del">
          <pc:chgData name="崔 旭" userId="c9529ebc8e11f68e" providerId="LiveId" clId="{DF6B073F-7968-4606-9294-F30E634B7472}" dt="2020-04-11T14:13:49.185" v="121" actId="2696"/>
          <pc:sldLayoutMkLst>
            <pc:docMk/>
            <pc:sldMasterMk cId="1828404706" sldId="2147483887"/>
            <pc:sldLayoutMk cId="2928109657" sldId="2147483893"/>
          </pc:sldLayoutMkLst>
        </pc:sldLayoutChg>
        <pc:sldLayoutChg chg="del">
          <pc:chgData name="崔 旭" userId="c9529ebc8e11f68e" providerId="LiveId" clId="{DF6B073F-7968-4606-9294-F30E634B7472}" dt="2020-04-11T14:13:49.185" v="122" actId="2696"/>
          <pc:sldLayoutMkLst>
            <pc:docMk/>
            <pc:sldMasterMk cId="1828404706" sldId="2147483887"/>
            <pc:sldLayoutMk cId="588025823" sldId="2147483894"/>
          </pc:sldLayoutMkLst>
        </pc:sldLayoutChg>
        <pc:sldLayoutChg chg="del">
          <pc:chgData name="崔 旭" userId="c9529ebc8e11f68e" providerId="LiveId" clId="{DF6B073F-7968-4606-9294-F30E634B7472}" dt="2020-04-11T14:13:49.185" v="123" actId="2696"/>
          <pc:sldLayoutMkLst>
            <pc:docMk/>
            <pc:sldMasterMk cId="1828404706" sldId="2147483887"/>
            <pc:sldLayoutMk cId="1104795205" sldId="2147483895"/>
          </pc:sldLayoutMkLst>
        </pc:sldLayoutChg>
        <pc:sldLayoutChg chg="del">
          <pc:chgData name="崔 旭" userId="c9529ebc8e11f68e" providerId="LiveId" clId="{DF6B073F-7968-4606-9294-F30E634B7472}" dt="2020-04-11T14:13:49.195" v="124" actId="2696"/>
          <pc:sldLayoutMkLst>
            <pc:docMk/>
            <pc:sldMasterMk cId="1828404706" sldId="2147483887"/>
            <pc:sldLayoutMk cId="1815938394" sldId="2147483896"/>
          </pc:sldLayoutMkLst>
        </pc:sldLayoutChg>
        <pc:sldLayoutChg chg="del">
          <pc:chgData name="崔 旭" userId="c9529ebc8e11f68e" providerId="LiveId" clId="{DF6B073F-7968-4606-9294-F30E634B7472}" dt="2020-04-11T14:13:49.195" v="125" actId="2696"/>
          <pc:sldLayoutMkLst>
            <pc:docMk/>
            <pc:sldMasterMk cId="1828404706" sldId="2147483887"/>
            <pc:sldLayoutMk cId="4085399636" sldId="2147483897"/>
          </pc:sldLayoutMkLst>
        </pc:sldLayoutChg>
        <pc:sldLayoutChg chg="del">
          <pc:chgData name="崔 旭" userId="c9529ebc8e11f68e" providerId="LiveId" clId="{DF6B073F-7968-4606-9294-F30E634B7472}" dt="2020-04-11T14:13:49.195" v="126" actId="2696"/>
          <pc:sldLayoutMkLst>
            <pc:docMk/>
            <pc:sldMasterMk cId="1828404706" sldId="2147483887"/>
            <pc:sldLayoutMk cId="612874417" sldId="2147483898"/>
          </pc:sldLayoutMkLst>
        </pc:sldLayoutChg>
      </pc:sldMasterChg>
      <pc:sldMasterChg chg="del delSldLayout">
        <pc:chgData name="崔 旭" userId="c9529ebc8e11f68e" providerId="LiveId" clId="{DF6B073F-7968-4606-9294-F30E634B7472}" dt="2020-04-11T14:13:48.115" v="115" actId="2696"/>
        <pc:sldMasterMkLst>
          <pc:docMk/>
          <pc:sldMasterMk cId="1738168123" sldId="2147483899"/>
        </pc:sldMasterMkLst>
        <pc:sldLayoutChg chg="del">
          <pc:chgData name="崔 旭" userId="c9529ebc8e11f68e" providerId="LiveId" clId="{DF6B073F-7968-4606-9294-F30E634B7472}" dt="2020-04-11T14:13:48.055" v="104" actId="2696"/>
          <pc:sldLayoutMkLst>
            <pc:docMk/>
            <pc:sldMasterMk cId="1738168123" sldId="2147483899"/>
            <pc:sldLayoutMk cId="2935794556" sldId="2147483900"/>
          </pc:sldLayoutMkLst>
        </pc:sldLayoutChg>
        <pc:sldLayoutChg chg="del">
          <pc:chgData name="崔 旭" userId="c9529ebc8e11f68e" providerId="LiveId" clId="{DF6B073F-7968-4606-9294-F30E634B7472}" dt="2020-04-11T14:13:48.065" v="105" actId="2696"/>
          <pc:sldLayoutMkLst>
            <pc:docMk/>
            <pc:sldMasterMk cId="1738168123" sldId="2147483899"/>
            <pc:sldLayoutMk cId="1074271081" sldId="2147483901"/>
          </pc:sldLayoutMkLst>
        </pc:sldLayoutChg>
        <pc:sldLayoutChg chg="del">
          <pc:chgData name="崔 旭" userId="c9529ebc8e11f68e" providerId="LiveId" clId="{DF6B073F-7968-4606-9294-F30E634B7472}" dt="2020-04-11T14:13:48.065" v="106" actId="2696"/>
          <pc:sldLayoutMkLst>
            <pc:docMk/>
            <pc:sldMasterMk cId="1738168123" sldId="2147483899"/>
            <pc:sldLayoutMk cId="2598062383" sldId="2147483902"/>
          </pc:sldLayoutMkLst>
        </pc:sldLayoutChg>
        <pc:sldLayoutChg chg="del">
          <pc:chgData name="崔 旭" userId="c9529ebc8e11f68e" providerId="LiveId" clId="{DF6B073F-7968-4606-9294-F30E634B7472}" dt="2020-04-11T14:13:48.065" v="107" actId="2696"/>
          <pc:sldLayoutMkLst>
            <pc:docMk/>
            <pc:sldMasterMk cId="1738168123" sldId="2147483899"/>
            <pc:sldLayoutMk cId="2698331627" sldId="2147483903"/>
          </pc:sldLayoutMkLst>
        </pc:sldLayoutChg>
        <pc:sldLayoutChg chg="del">
          <pc:chgData name="崔 旭" userId="c9529ebc8e11f68e" providerId="LiveId" clId="{DF6B073F-7968-4606-9294-F30E634B7472}" dt="2020-04-11T14:13:48.075" v="108" actId="2696"/>
          <pc:sldLayoutMkLst>
            <pc:docMk/>
            <pc:sldMasterMk cId="1738168123" sldId="2147483899"/>
            <pc:sldLayoutMk cId="220142179" sldId="2147483904"/>
          </pc:sldLayoutMkLst>
        </pc:sldLayoutChg>
        <pc:sldLayoutChg chg="del">
          <pc:chgData name="崔 旭" userId="c9529ebc8e11f68e" providerId="LiveId" clId="{DF6B073F-7968-4606-9294-F30E634B7472}" dt="2020-04-11T14:13:48.085" v="109" actId="2696"/>
          <pc:sldLayoutMkLst>
            <pc:docMk/>
            <pc:sldMasterMk cId="1738168123" sldId="2147483899"/>
            <pc:sldLayoutMk cId="1876297420" sldId="2147483905"/>
          </pc:sldLayoutMkLst>
        </pc:sldLayoutChg>
        <pc:sldLayoutChg chg="del">
          <pc:chgData name="崔 旭" userId="c9529ebc8e11f68e" providerId="LiveId" clId="{DF6B073F-7968-4606-9294-F30E634B7472}" dt="2020-04-11T14:13:48.085" v="110" actId="2696"/>
          <pc:sldLayoutMkLst>
            <pc:docMk/>
            <pc:sldMasterMk cId="1738168123" sldId="2147483899"/>
            <pc:sldLayoutMk cId="2602704560" sldId="2147483906"/>
          </pc:sldLayoutMkLst>
        </pc:sldLayoutChg>
        <pc:sldLayoutChg chg="del">
          <pc:chgData name="崔 旭" userId="c9529ebc8e11f68e" providerId="LiveId" clId="{DF6B073F-7968-4606-9294-F30E634B7472}" dt="2020-04-11T14:13:48.095" v="111" actId="2696"/>
          <pc:sldLayoutMkLst>
            <pc:docMk/>
            <pc:sldMasterMk cId="1738168123" sldId="2147483899"/>
            <pc:sldLayoutMk cId="4112470062" sldId="2147483907"/>
          </pc:sldLayoutMkLst>
        </pc:sldLayoutChg>
        <pc:sldLayoutChg chg="del">
          <pc:chgData name="崔 旭" userId="c9529ebc8e11f68e" providerId="LiveId" clId="{DF6B073F-7968-4606-9294-F30E634B7472}" dt="2020-04-11T14:13:48.095" v="112" actId="2696"/>
          <pc:sldLayoutMkLst>
            <pc:docMk/>
            <pc:sldMasterMk cId="1738168123" sldId="2147483899"/>
            <pc:sldLayoutMk cId="557045112" sldId="2147483908"/>
          </pc:sldLayoutMkLst>
        </pc:sldLayoutChg>
        <pc:sldLayoutChg chg="del">
          <pc:chgData name="崔 旭" userId="c9529ebc8e11f68e" providerId="LiveId" clId="{DF6B073F-7968-4606-9294-F30E634B7472}" dt="2020-04-11T14:13:48.095" v="113" actId="2696"/>
          <pc:sldLayoutMkLst>
            <pc:docMk/>
            <pc:sldMasterMk cId="1738168123" sldId="2147483899"/>
            <pc:sldLayoutMk cId="1172645933" sldId="2147483909"/>
          </pc:sldLayoutMkLst>
        </pc:sldLayoutChg>
        <pc:sldLayoutChg chg="del">
          <pc:chgData name="崔 旭" userId="c9529ebc8e11f68e" providerId="LiveId" clId="{DF6B073F-7968-4606-9294-F30E634B7472}" dt="2020-04-11T14:13:48.105" v="114" actId="2696"/>
          <pc:sldLayoutMkLst>
            <pc:docMk/>
            <pc:sldMasterMk cId="1738168123" sldId="2147483899"/>
            <pc:sldLayoutMk cId="2301852263" sldId="2147483910"/>
          </pc:sldLayoutMkLst>
        </pc:sldLayoutChg>
      </pc:sldMasterChg>
      <pc:sldMasterChg chg="del delSldLayout">
        <pc:chgData name="崔 旭" userId="c9529ebc8e11f68e" providerId="LiveId" clId="{DF6B073F-7968-4606-9294-F30E634B7472}" dt="2020-04-11T14:13:47.080" v="103" actId="2696"/>
        <pc:sldMasterMkLst>
          <pc:docMk/>
          <pc:sldMasterMk cId="4230614203" sldId="2147483911"/>
        </pc:sldMasterMkLst>
        <pc:sldLayoutChg chg="del">
          <pc:chgData name="崔 旭" userId="c9529ebc8e11f68e" providerId="LiveId" clId="{DF6B073F-7968-4606-9294-F30E634B7472}" dt="2020-04-11T14:13:43.611" v="102" actId="2696"/>
          <pc:sldLayoutMkLst>
            <pc:docMk/>
            <pc:sldMasterMk cId="4230614203" sldId="2147483911"/>
            <pc:sldLayoutMk cId="2988566002" sldId="2147483912"/>
          </pc:sldLayoutMkLst>
        </pc:sldLayoutChg>
        <pc:sldLayoutChg chg="del">
          <pc:chgData name="崔 旭" userId="c9529ebc8e11f68e" providerId="LiveId" clId="{DF6B073F-7968-4606-9294-F30E634B7472}" dt="2020-04-11T14:13:42.921" v="101" actId="2696"/>
          <pc:sldLayoutMkLst>
            <pc:docMk/>
            <pc:sldMasterMk cId="4230614203" sldId="2147483911"/>
            <pc:sldLayoutMk cId="1480195956" sldId="2147483913"/>
          </pc:sldLayoutMkLst>
        </pc:sldLayoutChg>
        <pc:sldLayoutChg chg="del">
          <pc:chgData name="崔 旭" userId="c9529ebc8e11f68e" providerId="LiveId" clId="{DF6B073F-7968-4606-9294-F30E634B7472}" dt="2020-04-11T14:13:42.710" v="100" actId="2696"/>
          <pc:sldLayoutMkLst>
            <pc:docMk/>
            <pc:sldMasterMk cId="4230614203" sldId="2147483911"/>
            <pc:sldLayoutMk cId="2877611383" sldId="2147483914"/>
          </pc:sldLayoutMkLst>
        </pc:sldLayoutChg>
        <pc:sldLayoutChg chg="del">
          <pc:chgData name="崔 旭" userId="c9529ebc8e11f68e" providerId="LiveId" clId="{DF6B073F-7968-4606-9294-F30E634B7472}" dt="2020-04-11T14:13:42.459" v="99" actId="2696"/>
          <pc:sldLayoutMkLst>
            <pc:docMk/>
            <pc:sldMasterMk cId="4230614203" sldId="2147483911"/>
            <pc:sldLayoutMk cId="1573988751" sldId="2147483915"/>
          </pc:sldLayoutMkLst>
        </pc:sldLayoutChg>
        <pc:sldLayoutChg chg="del">
          <pc:chgData name="崔 旭" userId="c9529ebc8e11f68e" providerId="LiveId" clId="{DF6B073F-7968-4606-9294-F30E634B7472}" dt="2020-04-11T14:13:42.219" v="98" actId="2696"/>
          <pc:sldLayoutMkLst>
            <pc:docMk/>
            <pc:sldMasterMk cId="4230614203" sldId="2147483911"/>
            <pc:sldLayoutMk cId="775154407" sldId="2147483916"/>
          </pc:sldLayoutMkLst>
        </pc:sldLayoutChg>
        <pc:sldLayoutChg chg="del">
          <pc:chgData name="崔 旭" userId="c9529ebc8e11f68e" providerId="LiveId" clId="{DF6B073F-7968-4606-9294-F30E634B7472}" dt="2020-04-11T14:13:41.979" v="97" actId="2696"/>
          <pc:sldLayoutMkLst>
            <pc:docMk/>
            <pc:sldMasterMk cId="4230614203" sldId="2147483911"/>
            <pc:sldLayoutMk cId="1064728171" sldId="2147483917"/>
          </pc:sldLayoutMkLst>
        </pc:sldLayoutChg>
        <pc:sldLayoutChg chg="del">
          <pc:chgData name="崔 旭" userId="c9529ebc8e11f68e" providerId="LiveId" clId="{DF6B073F-7968-4606-9294-F30E634B7472}" dt="2020-04-11T14:13:41.709" v="96" actId="2696"/>
          <pc:sldLayoutMkLst>
            <pc:docMk/>
            <pc:sldMasterMk cId="4230614203" sldId="2147483911"/>
            <pc:sldLayoutMk cId="194572031" sldId="2147483918"/>
          </pc:sldLayoutMkLst>
        </pc:sldLayoutChg>
        <pc:sldLayoutChg chg="del">
          <pc:chgData name="崔 旭" userId="c9529ebc8e11f68e" providerId="LiveId" clId="{DF6B073F-7968-4606-9294-F30E634B7472}" dt="2020-04-11T14:13:41.238" v="95" actId="2696"/>
          <pc:sldLayoutMkLst>
            <pc:docMk/>
            <pc:sldMasterMk cId="4230614203" sldId="2147483911"/>
            <pc:sldLayoutMk cId="1158375881" sldId="2147483919"/>
          </pc:sldLayoutMkLst>
        </pc:sldLayoutChg>
        <pc:sldLayoutChg chg="del">
          <pc:chgData name="崔 旭" userId="c9529ebc8e11f68e" providerId="LiveId" clId="{DF6B073F-7968-4606-9294-F30E634B7472}" dt="2020-04-11T14:13:40.986" v="94" actId="2696"/>
          <pc:sldLayoutMkLst>
            <pc:docMk/>
            <pc:sldMasterMk cId="4230614203" sldId="2147483911"/>
            <pc:sldLayoutMk cId="176959342" sldId="2147483920"/>
          </pc:sldLayoutMkLst>
        </pc:sldLayoutChg>
        <pc:sldLayoutChg chg="del">
          <pc:chgData name="崔 旭" userId="c9529ebc8e11f68e" providerId="LiveId" clId="{DF6B073F-7968-4606-9294-F30E634B7472}" dt="2020-04-11T14:13:40.676" v="93" actId="2696"/>
          <pc:sldLayoutMkLst>
            <pc:docMk/>
            <pc:sldMasterMk cId="4230614203" sldId="2147483911"/>
            <pc:sldLayoutMk cId="3154079556" sldId="2147483921"/>
          </pc:sldLayoutMkLst>
        </pc:sldLayoutChg>
        <pc:sldLayoutChg chg="del">
          <pc:chgData name="崔 旭" userId="c9529ebc8e11f68e" providerId="LiveId" clId="{DF6B073F-7968-4606-9294-F30E634B7472}" dt="2020-04-11T14:13:39.986" v="92" actId="2696"/>
          <pc:sldLayoutMkLst>
            <pc:docMk/>
            <pc:sldMasterMk cId="4230614203" sldId="2147483911"/>
            <pc:sldLayoutMk cId="572738286" sldId="2147483922"/>
          </pc:sldLayoutMkLst>
        </pc:sldLayoutChg>
      </pc:sldMasterChg>
      <pc:sldMasterChg chg="new del mod addSldLayout delSldLayout modSldLayout">
        <pc:chgData name="崔 旭" userId="c9529ebc8e11f68e" providerId="LiveId" clId="{DF6B073F-7968-4606-9294-F30E634B7472}" dt="2020-04-11T14:35:39.969" v="382" actId="2696"/>
        <pc:sldMasterMkLst>
          <pc:docMk/>
          <pc:sldMasterMk cId="1205601210" sldId="2147483923"/>
        </pc:sldMasterMkLst>
        <pc:sldLayoutChg chg="new del replId">
          <pc:chgData name="崔 旭" userId="c9529ebc8e11f68e" providerId="LiveId" clId="{DF6B073F-7968-4606-9294-F30E634B7472}" dt="2020-04-11T14:35:39.919" v="371" actId="2696"/>
          <pc:sldLayoutMkLst>
            <pc:docMk/>
            <pc:sldMasterMk cId="1205601210" sldId="2147483923"/>
            <pc:sldLayoutMk cId="975990293" sldId="2147483924"/>
          </pc:sldLayoutMkLst>
        </pc:sldLayoutChg>
        <pc:sldLayoutChg chg="new del replId">
          <pc:chgData name="崔 旭" userId="c9529ebc8e11f68e" providerId="LiveId" clId="{DF6B073F-7968-4606-9294-F30E634B7472}" dt="2020-04-11T14:35:39.929" v="372" actId="2696"/>
          <pc:sldLayoutMkLst>
            <pc:docMk/>
            <pc:sldMasterMk cId="1205601210" sldId="2147483923"/>
            <pc:sldLayoutMk cId="1407306706" sldId="2147483925"/>
          </pc:sldLayoutMkLst>
        </pc:sldLayoutChg>
        <pc:sldLayoutChg chg="new del replId">
          <pc:chgData name="崔 旭" userId="c9529ebc8e11f68e" providerId="LiveId" clId="{DF6B073F-7968-4606-9294-F30E634B7472}" dt="2020-04-11T14:35:39.929" v="373" actId="2696"/>
          <pc:sldLayoutMkLst>
            <pc:docMk/>
            <pc:sldMasterMk cId="1205601210" sldId="2147483923"/>
            <pc:sldLayoutMk cId="946044662" sldId="2147483926"/>
          </pc:sldLayoutMkLst>
        </pc:sldLayoutChg>
        <pc:sldLayoutChg chg="new del replId">
          <pc:chgData name="崔 旭" userId="c9529ebc8e11f68e" providerId="LiveId" clId="{DF6B073F-7968-4606-9294-F30E634B7472}" dt="2020-04-11T14:35:39.929" v="374" actId="2696"/>
          <pc:sldLayoutMkLst>
            <pc:docMk/>
            <pc:sldMasterMk cId="1205601210" sldId="2147483923"/>
            <pc:sldLayoutMk cId="2647074926" sldId="2147483927"/>
          </pc:sldLayoutMkLst>
        </pc:sldLayoutChg>
        <pc:sldLayoutChg chg="modSp new del replId">
          <pc:chgData name="崔 旭" userId="c9529ebc8e11f68e" providerId="LiveId" clId="{DF6B073F-7968-4606-9294-F30E634B7472}" dt="2020-04-11T14:35:39.939" v="375" actId="2696"/>
          <pc:sldLayoutMkLst>
            <pc:docMk/>
            <pc:sldMasterMk cId="1205601210" sldId="2147483923"/>
            <pc:sldLayoutMk cId="1335662542" sldId="2147483928"/>
          </pc:sldLayoutMkLst>
        </pc:sldLayoutChg>
        <pc:sldLayoutChg chg="new del replId">
          <pc:chgData name="崔 旭" userId="c9529ebc8e11f68e" providerId="LiveId" clId="{DF6B073F-7968-4606-9294-F30E634B7472}" dt="2020-04-11T14:35:39.949" v="376" actId="2696"/>
          <pc:sldLayoutMkLst>
            <pc:docMk/>
            <pc:sldMasterMk cId="1205601210" sldId="2147483923"/>
            <pc:sldLayoutMk cId="4221050825" sldId="2147483929"/>
          </pc:sldLayoutMkLst>
        </pc:sldLayoutChg>
        <pc:sldLayoutChg chg="new del replId">
          <pc:chgData name="崔 旭" userId="c9529ebc8e11f68e" providerId="LiveId" clId="{DF6B073F-7968-4606-9294-F30E634B7472}" dt="2020-04-11T14:35:39.949" v="377" actId="2696"/>
          <pc:sldLayoutMkLst>
            <pc:docMk/>
            <pc:sldMasterMk cId="1205601210" sldId="2147483923"/>
            <pc:sldLayoutMk cId="3616284667" sldId="2147483930"/>
          </pc:sldLayoutMkLst>
        </pc:sldLayoutChg>
        <pc:sldLayoutChg chg="new del replId">
          <pc:chgData name="崔 旭" userId="c9529ebc8e11f68e" providerId="LiveId" clId="{DF6B073F-7968-4606-9294-F30E634B7472}" dt="2020-04-11T14:35:39.949" v="378" actId="2696"/>
          <pc:sldLayoutMkLst>
            <pc:docMk/>
            <pc:sldMasterMk cId="1205601210" sldId="2147483923"/>
            <pc:sldLayoutMk cId="2670358483" sldId="2147483931"/>
          </pc:sldLayoutMkLst>
        </pc:sldLayoutChg>
        <pc:sldLayoutChg chg="new del replId">
          <pc:chgData name="崔 旭" userId="c9529ebc8e11f68e" providerId="LiveId" clId="{DF6B073F-7968-4606-9294-F30E634B7472}" dt="2020-04-11T14:35:39.969" v="379" actId="2696"/>
          <pc:sldLayoutMkLst>
            <pc:docMk/>
            <pc:sldMasterMk cId="1205601210" sldId="2147483923"/>
            <pc:sldLayoutMk cId="51899494" sldId="2147483932"/>
          </pc:sldLayoutMkLst>
        </pc:sldLayoutChg>
        <pc:sldLayoutChg chg="new del replId">
          <pc:chgData name="崔 旭" userId="c9529ebc8e11f68e" providerId="LiveId" clId="{DF6B073F-7968-4606-9294-F30E634B7472}" dt="2020-04-11T14:35:39.969" v="380" actId="2696"/>
          <pc:sldLayoutMkLst>
            <pc:docMk/>
            <pc:sldMasterMk cId="1205601210" sldId="2147483923"/>
            <pc:sldLayoutMk cId="1317706205" sldId="2147483933"/>
          </pc:sldLayoutMkLst>
        </pc:sldLayoutChg>
        <pc:sldLayoutChg chg="new del replId">
          <pc:chgData name="崔 旭" userId="c9529ebc8e11f68e" providerId="LiveId" clId="{DF6B073F-7968-4606-9294-F30E634B7472}" dt="2020-04-11T14:35:39.969" v="381" actId="2696"/>
          <pc:sldLayoutMkLst>
            <pc:docMk/>
            <pc:sldMasterMk cId="1205601210" sldId="2147483923"/>
            <pc:sldLayoutMk cId="2608957182" sldId="2147483934"/>
          </pc:sldLayoutMkLst>
        </pc:sldLayoutChg>
        <pc:sldLayoutChg chg="new del mod replId">
          <pc:chgData name="崔 旭" userId="c9529ebc8e11f68e" providerId="LiveId" clId="{DF6B073F-7968-4606-9294-F30E634B7472}" dt="2020-04-11T14:01:55.486" v="77" actId="2696"/>
          <pc:sldLayoutMkLst>
            <pc:docMk/>
            <pc:sldMasterMk cId="1205601210" sldId="2147483923"/>
            <pc:sldLayoutMk cId="3367193666" sldId="2147483971"/>
          </pc:sldLayoutMkLst>
        </pc:sldLayoutChg>
      </pc:sldMasterChg>
      <pc:sldMasterChg chg="new del mod addSldLayout delSldLayout modSldLayout">
        <pc:chgData name="崔 旭" userId="c9529ebc8e11f68e" providerId="LiveId" clId="{DF6B073F-7968-4606-9294-F30E634B7472}" dt="2020-04-11T14:35:40.732" v="418" actId="2696"/>
        <pc:sldMasterMkLst>
          <pc:docMk/>
          <pc:sldMasterMk cId="2364122657" sldId="2147483935"/>
        </pc:sldMasterMkLst>
        <pc:sldLayoutChg chg="modSp new del replId">
          <pc:chgData name="崔 旭" userId="c9529ebc8e11f68e" providerId="LiveId" clId="{DF6B073F-7968-4606-9294-F30E634B7472}" dt="2020-04-11T14:35:40.702" v="407" actId="2696"/>
          <pc:sldLayoutMkLst>
            <pc:docMk/>
            <pc:sldMasterMk cId="2364122657" sldId="2147483935"/>
            <pc:sldLayoutMk cId="3374856191" sldId="2147483936"/>
          </pc:sldLayoutMkLst>
        </pc:sldLayoutChg>
        <pc:sldLayoutChg chg="new del replId">
          <pc:chgData name="崔 旭" userId="c9529ebc8e11f68e" providerId="LiveId" clId="{DF6B073F-7968-4606-9294-F30E634B7472}" dt="2020-04-11T14:35:40.702" v="408" actId="2696"/>
          <pc:sldLayoutMkLst>
            <pc:docMk/>
            <pc:sldMasterMk cId="2364122657" sldId="2147483935"/>
            <pc:sldLayoutMk cId="3982862822" sldId="2147483937"/>
          </pc:sldLayoutMkLst>
        </pc:sldLayoutChg>
        <pc:sldLayoutChg chg="new del replId">
          <pc:chgData name="崔 旭" userId="c9529ebc8e11f68e" providerId="LiveId" clId="{DF6B073F-7968-4606-9294-F30E634B7472}" dt="2020-04-11T14:35:40.712" v="409" actId="2696"/>
          <pc:sldLayoutMkLst>
            <pc:docMk/>
            <pc:sldMasterMk cId="2364122657" sldId="2147483935"/>
            <pc:sldLayoutMk cId="599851979" sldId="2147483938"/>
          </pc:sldLayoutMkLst>
        </pc:sldLayoutChg>
        <pc:sldLayoutChg chg="new del replId">
          <pc:chgData name="崔 旭" userId="c9529ebc8e11f68e" providerId="LiveId" clId="{DF6B073F-7968-4606-9294-F30E634B7472}" dt="2020-04-11T14:35:40.712" v="410" actId="2696"/>
          <pc:sldLayoutMkLst>
            <pc:docMk/>
            <pc:sldMasterMk cId="2364122657" sldId="2147483935"/>
            <pc:sldLayoutMk cId="2518060688" sldId="2147483939"/>
          </pc:sldLayoutMkLst>
        </pc:sldLayoutChg>
        <pc:sldLayoutChg chg="new del replId">
          <pc:chgData name="崔 旭" userId="c9529ebc8e11f68e" providerId="LiveId" clId="{DF6B073F-7968-4606-9294-F30E634B7472}" dt="2020-04-11T14:35:40.712" v="411" actId="2696"/>
          <pc:sldLayoutMkLst>
            <pc:docMk/>
            <pc:sldMasterMk cId="2364122657" sldId="2147483935"/>
            <pc:sldLayoutMk cId="2744831824" sldId="2147483940"/>
          </pc:sldLayoutMkLst>
        </pc:sldLayoutChg>
        <pc:sldLayoutChg chg="new del replId">
          <pc:chgData name="崔 旭" userId="c9529ebc8e11f68e" providerId="LiveId" clId="{DF6B073F-7968-4606-9294-F30E634B7472}" dt="2020-04-11T14:35:40.712" v="412" actId="2696"/>
          <pc:sldLayoutMkLst>
            <pc:docMk/>
            <pc:sldMasterMk cId="2364122657" sldId="2147483935"/>
            <pc:sldLayoutMk cId="3336089445" sldId="2147483941"/>
          </pc:sldLayoutMkLst>
        </pc:sldLayoutChg>
        <pc:sldLayoutChg chg="new del replId">
          <pc:chgData name="崔 旭" userId="c9529ebc8e11f68e" providerId="LiveId" clId="{DF6B073F-7968-4606-9294-F30E634B7472}" dt="2020-04-11T14:35:40.722" v="413" actId="2696"/>
          <pc:sldLayoutMkLst>
            <pc:docMk/>
            <pc:sldMasterMk cId="2364122657" sldId="2147483935"/>
            <pc:sldLayoutMk cId="4060805365" sldId="2147483942"/>
          </pc:sldLayoutMkLst>
        </pc:sldLayoutChg>
        <pc:sldLayoutChg chg="new del replId">
          <pc:chgData name="崔 旭" userId="c9529ebc8e11f68e" providerId="LiveId" clId="{DF6B073F-7968-4606-9294-F30E634B7472}" dt="2020-04-11T14:35:40.722" v="414" actId="2696"/>
          <pc:sldLayoutMkLst>
            <pc:docMk/>
            <pc:sldMasterMk cId="2364122657" sldId="2147483935"/>
            <pc:sldLayoutMk cId="1046547510" sldId="2147483943"/>
          </pc:sldLayoutMkLst>
        </pc:sldLayoutChg>
        <pc:sldLayoutChg chg="new del replId">
          <pc:chgData name="崔 旭" userId="c9529ebc8e11f68e" providerId="LiveId" clId="{DF6B073F-7968-4606-9294-F30E634B7472}" dt="2020-04-11T14:35:40.722" v="415" actId="2696"/>
          <pc:sldLayoutMkLst>
            <pc:docMk/>
            <pc:sldMasterMk cId="2364122657" sldId="2147483935"/>
            <pc:sldLayoutMk cId="221043260" sldId="2147483944"/>
          </pc:sldLayoutMkLst>
        </pc:sldLayoutChg>
        <pc:sldLayoutChg chg="new del replId">
          <pc:chgData name="崔 旭" userId="c9529ebc8e11f68e" providerId="LiveId" clId="{DF6B073F-7968-4606-9294-F30E634B7472}" dt="2020-04-11T14:35:40.722" v="416" actId="2696"/>
          <pc:sldLayoutMkLst>
            <pc:docMk/>
            <pc:sldMasterMk cId="2364122657" sldId="2147483935"/>
            <pc:sldLayoutMk cId="649897519" sldId="2147483945"/>
          </pc:sldLayoutMkLst>
        </pc:sldLayoutChg>
        <pc:sldLayoutChg chg="new del replId">
          <pc:chgData name="崔 旭" userId="c9529ebc8e11f68e" providerId="LiveId" clId="{DF6B073F-7968-4606-9294-F30E634B7472}" dt="2020-04-11T14:35:40.732" v="417" actId="2696"/>
          <pc:sldLayoutMkLst>
            <pc:docMk/>
            <pc:sldMasterMk cId="2364122657" sldId="2147483935"/>
            <pc:sldLayoutMk cId="2835861361" sldId="2147483946"/>
          </pc:sldLayoutMkLst>
        </pc:sldLayoutChg>
      </pc:sldMasterChg>
      <pc:sldMasterChg chg="new del mod addSldLayout delSldLayout">
        <pc:chgData name="崔 旭" userId="c9529ebc8e11f68e" providerId="LiveId" clId="{DF6B073F-7968-4606-9294-F30E634B7472}" dt="2020-04-11T14:35:40.499" v="406" actId="2696"/>
        <pc:sldMasterMkLst>
          <pc:docMk/>
          <pc:sldMasterMk cId="1040622505" sldId="2147483947"/>
        </pc:sldMasterMkLst>
        <pc:sldLayoutChg chg="new del replId">
          <pc:chgData name="崔 旭" userId="c9529ebc8e11f68e" providerId="LiveId" clId="{DF6B073F-7968-4606-9294-F30E634B7472}" dt="2020-04-11T14:35:40.469" v="395" actId="2696"/>
          <pc:sldLayoutMkLst>
            <pc:docMk/>
            <pc:sldMasterMk cId="1040622505" sldId="2147483947"/>
            <pc:sldLayoutMk cId="4069432999" sldId="2147483948"/>
          </pc:sldLayoutMkLst>
        </pc:sldLayoutChg>
        <pc:sldLayoutChg chg="new del replId">
          <pc:chgData name="崔 旭" userId="c9529ebc8e11f68e" providerId="LiveId" clId="{DF6B073F-7968-4606-9294-F30E634B7472}" dt="2020-04-11T14:35:40.469" v="396" actId="2696"/>
          <pc:sldLayoutMkLst>
            <pc:docMk/>
            <pc:sldMasterMk cId="1040622505" sldId="2147483947"/>
            <pc:sldLayoutMk cId="2737531548" sldId="2147483949"/>
          </pc:sldLayoutMkLst>
        </pc:sldLayoutChg>
        <pc:sldLayoutChg chg="new del replId">
          <pc:chgData name="崔 旭" userId="c9529ebc8e11f68e" providerId="LiveId" clId="{DF6B073F-7968-4606-9294-F30E634B7472}" dt="2020-04-11T14:35:40.469" v="397" actId="2696"/>
          <pc:sldLayoutMkLst>
            <pc:docMk/>
            <pc:sldMasterMk cId="1040622505" sldId="2147483947"/>
            <pc:sldLayoutMk cId="4270985534" sldId="2147483950"/>
          </pc:sldLayoutMkLst>
        </pc:sldLayoutChg>
        <pc:sldLayoutChg chg="new del replId">
          <pc:chgData name="崔 旭" userId="c9529ebc8e11f68e" providerId="LiveId" clId="{DF6B073F-7968-4606-9294-F30E634B7472}" dt="2020-04-11T14:35:40.469" v="398" actId="2696"/>
          <pc:sldLayoutMkLst>
            <pc:docMk/>
            <pc:sldMasterMk cId="1040622505" sldId="2147483947"/>
            <pc:sldLayoutMk cId="980782198" sldId="2147483951"/>
          </pc:sldLayoutMkLst>
        </pc:sldLayoutChg>
        <pc:sldLayoutChg chg="new del replId">
          <pc:chgData name="崔 旭" userId="c9529ebc8e11f68e" providerId="LiveId" clId="{DF6B073F-7968-4606-9294-F30E634B7472}" dt="2020-04-11T14:35:40.479" v="399" actId="2696"/>
          <pc:sldLayoutMkLst>
            <pc:docMk/>
            <pc:sldMasterMk cId="1040622505" sldId="2147483947"/>
            <pc:sldLayoutMk cId="2683030811" sldId="2147483952"/>
          </pc:sldLayoutMkLst>
        </pc:sldLayoutChg>
        <pc:sldLayoutChg chg="new del replId">
          <pc:chgData name="崔 旭" userId="c9529ebc8e11f68e" providerId="LiveId" clId="{DF6B073F-7968-4606-9294-F30E634B7472}" dt="2020-04-11T14:35:40.479" v="400" actId="2696"/>
          <pc:sldLayoutMkLst>
            <pc:docMk/>
            <pc:sldMasterMk cId="1040622505" sldId="2147483947"/>
            <pc:sldLayoutMk cId="1781981742" sldId="2147483953"/>
          </pc:sldLayoutMkLst>
        </pc:sldLayoutChg>
        <pc:sldLayoutChg chg="new del replId">
          <pc:chgData name="崔 旭" userId="c9529ebc8e11f68e" providerId="LiveId" clId="{DF6B073F-7968-4606-9294-F30E634B7472}" dt="2020-04-11T14:35:40.479" v="401" actId="2696"/>
          <pc:sldLayoutMkLst>
            <pc:docMk/>
            <pc:sldMasterMk cId="1040622505" sldId="2147483947"/>
            <pc:sldLayoutMk cId="626581074" sldId="2147483954"/>
          </pc:sldLayoutMkLst>
        </pc:sldLayoutChg>
        <pc:sldLayoutChg chg="new del replId">
          <pc:chgData name="崔 旭" userId="c9529ebc8e11f68e" providerId="LiveId" clId="{DF6B073F-7968-4606-9294-F30E634B7472}" dt="2020-04-11T14:35:40.479" v="402" actId="2696"/>
          <pc:sldLayoutMkLst>
            <pc:docMk/>
            <pc:sldMasterMk cId="1040622505" sldId="2147483947"/>
            <pc:sldLayoutMk cId="1896236368" sldId="2147483955"/>
          </pc:sldLayoutMkLst>
        </pc:sldLayoutChg>
        <pc:sldLayoutChg chg="new del replId">
          <pc:chgData name="崔 旭" userId="c9529ebc8e11f68e" providerId="LiveId" clId="{DF6B073F-7968-4606-9294-F30E634B7472}" dt="2020-04-11T14:35:40.489" v="403" actId="2696"/>
          <pc:sldLayoutMkLst>
            <pc:docMk/>
            <pc:sldMasterMk cId="1040622505" sldId="2147483947"/>
            <pc:sldLayoutMk cId="3878383415" sldId="2147483956"/>
          </pc:sldLayoutMkLst>
        </pc:sldLayoutChg>
        <pc:sldLayoutChg chg="new del replId">
          <pc:chgData name="崔 旭" userId="c9529ebc8e11f68e" providerId="LiveId" clId="{DF6B073F-7968-4606-9294-F30E634B7472}" dt="2020-04-11T14:35:40.489" v="404" actId="2696"/>
          <pc:sldLayoutMkLst>
            <pc:docMk/>
            <pc:sldMasterMk cId="1040622505" sldId="2147483947"/>
            <pc:sldLayoutMk cId="2891463713" sldId="2147483957"/>
          </pc:sldLayoutMkLst>
        </pc:sldLayoutChg>
        <pc:sldLayoutChg chg="new del replId">
          <pc:chgData name="崔 旭" userId="c9529ebc8e11f68e" providerId="LiveId" clId="{DF6B073F-7968-4606-9294-F30E634B7472}" dt="2020-04-11T14:35:40.489" v="405" actId="2696"/>
          <pc:sldLayoutMkLst>
            <pc:docMk/>
            <pc:sldMasterMk cId="1040622505" sldId="2147483947"/>
            <pc:sldLayoutMk cId="1509352486" sldId="2147483958"/>
          </pc:sldLayoutMkLst>
        </pc:sldLayoutChg>
      </pc:sldMasterChg>
      <pc:sldMasterChg chg="new del mod addSldLayout delSldLayout">
        <pc:chgData name="崔 旭" userId="c9529ebc8e11f68e" providerId="LiveId" clId="{DF6B073F-7968-4606-9294-F30E634B7472}" dt="2020-04-11T14:35:40.279" v="394" actId="2696"/>
        <pc:sldMasterMkLst>
          <pc:docMk/>
          <pc:sldMasterMk cId="3367511159" sldId="2147483959"/>
        </pc:sldMasterMkLst>
        <pc:sldLayoutChg chg="new del replId">
          <pc:chgData name="崔 旭" userId="c9529ebc8e11f68e" providerId="LiveId" clId="{DF6B073F-7968-4606-9294-F30E634B7472}" dt="2020-04-11T14:35:40.239" v="383" actId="2696"/>
          <pc:sldLayoutMkLst>
            <pc:docMk/>
            <pc:sldMasterMk cId="3367511159" sldId="2147483959"/>
            <pc:sldLayoutMk cId="3336244060" sldId="2147483960"/>
          </pc:sldLayoutMkLst>
        </pc:sldLayoutChg>
        <pc:sldLayoutChg chg="new del replId">
          <pc:chgData name="崔 旭" userId="c9529ebc8e11f68e" providerId="LiveId" clId="{DF6B073F-7968-4606-9294-F30E634B7472}" dt="2020-04-11T14:35:40.249" v="384" actId="2696"/>
          <pc:sldLayoutMkLst>
            <pc:docMk/>
            <pc:sldMasterMk cId="3367511159" sldId="2147483959"/>
            <pc:sldLayoutMk cId="3052428009" sldId="2147483961"/>
          </pc:sldLayoutMkLst>
        </pc:sldLayoutChg>
        <pc:sldLayoutChg chg="new del replId">
          <pc:chgData name="崔 旭" userId="c9529ebc8e11f68e" providerId="LiveId" clId="{DF6B073F-7968-4606-9294-F30E634B7472}" dt="2020-04-11T14:35:40.249" v="385" actId="2696"/>
          <pc:sldLayoutMkLst>
            <pc:docMk/>
            <pc:sldMasterMk cId="3367511159" sldId="2147483959"/>
            <pc:sldLayoutMk cId="3740510189" sldId="2147483962"/>
          </pc:sldLayoutMkLst>
        </pc:sldLayoutChg>
        <pc:sldLayoutChg chg="new del replId">
          <pc:chgData name="崔 旭" userId="c9529ebc8e11f68e" providerId="LiveId" clId="{DF6B073F-7968-4606-9294-F30E634B7472}" dt="2020-04-11T14:35:40.259" v="386" actId="2696"/>
          <pc:sldLayoutMkLst>
            <pc:docMk/>
            <pc:sldMasterMk cId="3367511159" sldId="2147483959"/>
            <pc:sldLayoutMk cId="3235306842" sldId="2147483963"/>
          </pc:sldLayoutMkLst>
        </pc:sldLayoutChg>
        <pc:sldLayoutChg chg="new del replId">
          <pc:chgData name="崔 旭" userId="c9529ebc8e11f68e" providerId="LiveId" clId="{DF6B073F-7968-4606-9294-F30E634B7472}" dt="2020-04-11T14:35:40.259" v="387" actId="2696"/>
          <pc:sldLayoutMkLst>
            <pc:docMk/>
            <pc:sldMasterMk cId="3367511159" sldId="2147483959"/>
            <pc:sldLayoutMk cId="1240673336" sldId="2147483964"/>
          </pc:sldLayoutMkLst>
        </pc:sldLayoutChg>
        <pc:sldLayoutChg chg="new del replId">
          <pc:chgData name="崔 旭" userId="c9529ebc8e11f68e" providerId="LiveId" clId="{DF6B073F-7968-4606-9294-F30E634B7472}" dt="2020-04-11T14:35:40.259" v="388" actId="2696"/>
          <pc:sldLayoutMkLst>
            <pc:docMk/>
            <pc:sldMasterMk cId="3367511159" sldId="2147483959"/>
            <pc:sldLayoutMk cId="3818455311" sldId="2147483965"/>
          </pc:sldLayoutMkLst>
        </pc:sldLayoutChg>
        <pc:sldLayoutChg chg="new del replId">
          <pc:chgData name="崔 旭" userId="c9529ebc8e11f68e" providerId="LiveId" clId="{DF6B073F-7968-4606-9294-F30E634B7472}" dt="2020-04-11T14:35:40.269" v="389" actId="2696"/>
          <pc:sldLayoutMkLst>
            <pc:docMk/>
            <pc:sldMasterMk cId="3367511159" sldId="2147483959"/>
            <pc:sldLayoutMk cId="2020001661" sldId="2147483966"/>
          </pc:sldLayoutMkLst>
        </pc:sldLayoutChg>
        <pc:sldLayoutChg chg="new del replId">
          <pc:chgData name="崔 旭" userId="c9529ebc8e11f68e" providerId="LiveId" clId="{DF6B073F-7968-4606-9294-F30E634B7472}" dt="2020-04-11T14:35:40.269" v="390" actId="2696"/>
          <pc:sldLayoutMkLst>
            <pc:docMk/>
            <pc:sldMasterMk cId="3367511159" sldId="2147483959"/>
            <pc:sldLayoutMk cId="1316463803" sldId="2147483967"/>
          </pc:sldLayoutMkLst>
        </pc:sldLayoutChg>
        <pc:sldLayoutChg chg="new del replId">
          <pc:chgData name="崔 旭" userId="c9529ebc8e11f68e" providerId="LiveId" clId="{DF6B073F-7968-4606-9294-F30E634B7472}" dt="2020-04-11T14:35:40.269" v="391" actId="2696"/>
          <pc:sldLayoutMkLst>
            <pc:docMk/>
            <pc:sldMasterMk cId="3367511159" sldId="2147483959"/>
            <pc:sldLayoutMk cId="2248935268" sldId="2147483968"/>
          </pc:sldLayoutMkLst>
        </pc:sldLayoutChg>
        <pc:sldLayoutChg chg="new del replId">
          <pc:chgData name="崔 旭" userId="c9529ebc8e11f68e" providerId="LiveId" clId="{DF6B073F-7968-4606-9294-F30E634B7472}" dt="2020-04-11T14:35:40.269" v="392" actId="2696"/>
          <pc:sldLayoutMkLst>
            <pc:docMk/>
            <pc:sldMasterMk cId="3367511159" sldId="2147483959"/>
            <pc:sldLayoutMk cId="500125710" sldId="2147483969"/>
          </pc:sldLayoutMkLst>
        </pc:sldLayoutChg>
        <pc:sldLayoutChg chg="new del replId">
          <pc:chgData name="崔 旭" userId="c9529ebc8e11f68e" providerId="LiveId" clId="{DF6B073F-7968-4606-9294-F30E634B7472}" dt="2020-04-11T14:35:40.279" v="393" actId="2696"/>
          <pc:sldLayoutMkLst>
            <pc:docMk/>
            <pc:sldMasterMk cId="3367511159" sldId="2147483959"/>
            <pc:sldLayoutMk cId="313338973" sldId="2147483970"/>
          </pc:sldLayoutMkLst>
        </pc:sldLayoutChg>
      </pc:sldMasterChg>
      <pc:sldMasterChg chg="new del mod addSldLayout delSldLayout">
        <pc:chgData name="崔 旭" userId="c9529ebc8e11f68e" providerId="LiveId" clId="{DF6B073F-7968-4606-9294-F30E634B7472}" dt="2020-04-11T14:35:39.349" v="370" actId="2696"/>
        <pc:sldMasterMkLst>
          <pc:docMk/>
          <pc:sldMasterMk cId="2949644232" sldId="2147483971"/>
        </pc:sldMasterMkLst>
        <pc:sldLayoutChg chg="new del replId">
          <pc:chgData name="崔 旭" userId="c9529ebc8e11f68e" providerId="LiveId" clId="{DF6B073F-7968-4606-9294-F30E634B7472}" dt="2020-04-11T14:35:39.289" v="359" actId="2696"/>
          <pc:sldLayoutMkLst>
            <pc:docMk/>
            <pc:sldMasterMk cId="2949644232" sldId="2147483971"/>
            <pc:sldLayoutMk cId="1765088386" sldId="2147483972"/>
          </pc:sldLayoutMkLst>
        </pc:sldLayoutChg>
        <pc:sldLayoutChg chg="new del replId">
          <pc:chgData name="崔 旭" userId="c9529ebc8e11f68e" providerId="LiveId" clId="{DF6B073F-7968-4606-9294-F30E634B7472}" dt="2020-04-11T14:35:39.289" v="360" actId="2696"/>
          <pc:sldLayoutMkLst>
            <pc:docMk/>
            <pc:sldMasterMk cId="2949644232" sldId="2147483971"/>
            <pc:sldLayoutMk cId="3029731470" sldId="2147483973"/>
          </pc:sldLayoutMkLst>
        </pc:sldLayoutChg>
        <pc:sldLayoutChg chg="new del replId">
          <pc:chgData name="崔 旭" userId="c9529ebc8e11f68e" providerId="LiveId" clId="{DF6B073F-7968-4606-9294-F30E634B7472}" dt="2020-04-11T14:35:39.289" v="361" actId="2696"/>
          <pc:sldLayoutMkLst>
            <pc:docMk/>
            <pc:sldMasterMk cId="2949644232" sldId="2147483971"/>
            <pc:sldLayoutMk cId="2450234366" sldId="2147483974"/>
          </pc:sldLayoutMkLst>
        </pc:sldLayoutChg>
        <pc:sldLayoutChg chg="new del replId">
          <pc:chgData name="崔 旭" userId="c9529ebc8e11f68e" providerId="LiveId" clId="{DF6B073F-7968-4606-9294-F30E634B7472}" dt="2020-04-11T14:35:39.299" v="362" actId="2696"/>
          <pc:sldLayoutMkLst>
            <pc:docMk/>
            <pc:sldMasterMk cId="2949644232" sldId="2147483971"/>
            <pc:sldLayoutMk cId="298969130" sldId="2147483975"/>
          </pc:sldLayoutMkLst>
        </pc:sldLayoutChg>
        <pc:sldLayoutChg chg="new del replId">
          <pc:chgData name="崔 旭" userId="c9529ebc8e11f68e" providerId="LiveId" clId="{DF6B073F-7968-4606-9294-F30E634B7472}" dt="2020-04-11T14:35:39.299" v="363" actId="2696"/>
          <pc:sldLayoutMkLst>
            <pc:docMk/>
            <pc:sldMasterMk cId="2949644232" sldId="2147483971"/>
            <pc:sldLayoutMk cId="2764275547" sldId="2147483976"/>
          </pc:sldLayoutMkLst>
        </pc:sldLayoutChg>
        <pc:sldLayoutChg chg="new del replId">
          <pc:chgData name="崔 旭" userId="c9529ebc8e11f68e" providerId="LiveId" clId="{DF6B073F-7968-4606-9294-F30E634B7472}" dt="2020-04-11T14:35:39.319" v="364" actId="2696"/>
          <pc:sldLayoutMkLst>
            <pc:docMk/>
            <pc:sldMasterMk cId="2949644232" sldId="2147483971"/>
            <pc:sldLayoutMk cId="1971864795" sldId="2147483977"/>
          </pc:sldLayoutMkLst>
        </pc:sldLayoutChg>
        <pc:sldLayoutChg chg="new del replId">
          <pc:chgData name="崔 旭" userId="c9529ebc8e11f68e" providerId="LiveId" clId="{DF6B073F-7968-4606-9294-F30E634B7472}" dt="2020-04-11T14:35:39.319" v="365" actId="2696"/>
          <pc:sldLayoutMkLst>
            <pc:docMk/>
            <pc:sldMasterMk cId="2949644232" sldId="2147483971"/>
            <pc:sldLayoutMk cId="3288949290" sldId="2147483978"/>
          </pc:sldLayoutMkLst>
        </pc:sldLayoutChg>
        <pc:sldLayoutChg chg="new del replId">
          <pc:chgData name="崔 旭" userId="c9529ebc8e11f68e" providerId="LiveId" clId="{DF6B073F-7968-4606-9294-F30E634B7472}" dt="2020-04-11T14:35:39.319" v="366" actId="2696"/>
          <pc:sldLayoutMkLst>
            <pc:docMk/>
            <pc:sldMasterMk cId="2949644232" sldId="2147483971"/>
            <pc:sldLayoutMk cId="1649335453" sldId="2147483979"/>
          </pc:sldLayoutMkLst>
        </pc:sldLayoutChg>
        <pc:sldLayoutChg chg="new del replId">
          <pc:chgData name="崔 旭" userId="c9529ebc8e11f68e" providerId="LiveId" clId="{DF6B073F-7968-4606-9294-F30E634B7472}" dt="2020-04-11T14:35:39.329" v="367" actId="2696"/>
          <pc:sldLayoutMkLst>
            <pc:docMk/>
            <pc:sldMasterMk cId="2949644232" sldId="2147483971"/>
            <pc:sldLayoutMk cId="3125041572" sldId="2147483980"/>
          </pc:sldLayoutMkLst>
        </pc:sldLayoutChg>
        <pc:sldLayoutChg chg="new del replId">
          <pc:chgData name="崔 旭" userId="c9529ebc8e11f68e" providerId="LiveId" clId="{DF6B073F-7968-4606-9294-F30E634B7472}" dt="2020-04-11T14:35:39.339" v="368" actId="2696"/>
          <pc:sldLayoutMkLst>
            <pc:docMk/>
            <pc:sldMasterMk cId="2949644232" sldId="2147483971"/>
            <pc:sldLayoutMk cId="1115781378" sldId="2147483981"/>
          </pc:sldLayoutMkLst>
        </pc:sldLayoutChg>
        <pc:sldLayoutChg chg="new del replId">
          <pc:chgData name="崔 旭" userId="c9529ebc8e11f68e" providerId="LiveId" clId="{DF6B073F-7968-4606-9294-F30E634B7472}" dt="2020-04-11T14:35:39.349" v="369" actId="2696"/>
          <pc:sldLayoutMkLst>
            <pc:docMk/>
            <pc:sldMasterMk cId="2949644232" sldId="2147483971"/>
            <pc:sldLayoutMk cId="692189049" sldId="2147483982"/>
          </pc:sldLayoutMkLst>
        </pc:sldLayoutChg>
      </pc:sldMasterChg>
      <pc:sldMasterChg chg="new del mod addSldLayout delSldLayout">
        <pc:chgData name="崔 旭" userId="c9529ebc8e11f68e" providerId="LiveId" clId="{DF6B073F-7968-4606-9294-F30E634B7472}" dt="2020-04-11T14:35:38.355" v="358" actId="2696"/>
        <pc:sldMasterMkLst>
          <pc:docMk/>
          <pc:sldMasterMk cId="4170700788" sldId="2147483983"/>
        </pc:sldMasterMkLst>
        <pc:sldLayoutChg chg="new del replId">
          <pc:chgData name="崔 旭" userId="c9529ebc8e11f68e" providerId="LiveId" clId="{DF6B073F-7968-4606-9294-F30E634B7472}" dt="2020-04-11T14:35:38.295" v="347" actId="2696"/>
          <pc:sldLayoutMkLst>
            <pc:docMk/>
            <pc:sldMasterMk cId="4170700788" sldId="2147483983"/>
            <pc:sldLayoutMk cId="1189860484" sldId="2147483984"/>
          </pc:sldLayoutMkLst>
        </pc:sldLayoutChg>
        <pc:sldLayoutChg chg="new del replId">
          <pc:chgData name="崔 旭" userId="c9529ebc8e11f68e" providerId="LiveId" clId="{DF6B073F-7968-4606-9294-F30E634B7472}" dt="2020-04-11T14:35:38.295" v="348" actId="2696"/>
          <pc:sldLayoutMkLst>
            <pc:docMk/>
            <pc:sldMasterMk cId="4170700788" sldId="2147483983"/>
            <pc:sldLayoutMk cId="1545690687" sldId="2147483985"/>
          </pc:sldLayoutMkLst>
        </pc:sldLayoutChg>
        <pc:sldLayoutChg chg="new del replId">
          <pc:chgData name="崔 旭" userId="c9529ebc8e11f68e" providerId="LiveId" clId="{DF6B073F-7968-4606-9294-F30E634B7472}" dt="2020-04-11T14:35:38.305" v="349" actId="2696"/>
          <pc:sldLayoutMkLst>
            <pc:docMk/>
            <pc:sldMasterMk cId="4170700788" sldId="2147483983"/>
            <pc:sldLayoutMk cId="2643908255" sldId="2147483986"/>
          </pc:sldLayoutMkLst>
        </pc:sldLayoutChg>
        <pc:sldLayoutChg chg="new del replId">
          <pc:chgData name="崔 旭" userId="c9529ebc8e11f68e" providerId="LiveId" clId="{DF6B073F-7968-4606-9294-F30E634B7472}" dt="2020-04-11T14:35:38.315" v="350" actId="2696"/>
          <pc:sldLayoutMkLst>
            <pc:docMk/>
            <pc:sldMasterMk cId="4170700788" sldId="2147483983"/>
            <pc:sldLayoutMk cId="4211628518" sldId="2147483987"/>
          </pc:sldLayoutMkLst>
        </pc:sldLayoutChg>
        <pc:sldLayoutChg chg="new del replId">
          <pc:chgData name="崔 旭" userId="c9529ebc8e11f68e" providerId="LiveId" clId="{DF6B073F-7968-4606-9294-F30E634B7472}" dt="2020-04-11T14:35:38.315" v="351" actId="2696"/>
          <pc:sldLayoutMkLst>
            <pc:docMk/>
            <pc:sldMasterMk cId="4170700788" sldId="2147483983"/>
            <pc:sldLayoutMk cId="3803201553" sldId="2147483988"/>
          </pc:sldLayoutMkLst>
        </pc:sldLayoutChg>
        <pc:sldLayoutChg chg="new del replId">
          <pc:chgData name="崔 旭" userId="c9529ebc8e11f68e" providerId="LiveId" clId="{DF6B073F-7968-4606-9294-F30E634B7472}" dt="2020-04-11T14:35:38.335" v="352" actId="2696"/>
          <pc:sldLayoutMkLst>
            <pc:docMk/>
            <pc:sldMasterMk cId="4170700788" sldId="2147483983"/>
            <pc:sldLayoutMk cId="1924302634" sldId="2147483989"/>
          </pc:sldLayoutMkLst>
        </pc:sldLayoutChg>
        <pc:sldLayoutChg chg="new del replId">
          <pc:chgData name="崔 旭" userId="c9529ebc8e11f68e" providerId="LiveId" clId="{DF6B073F-7968-4606-9294-F30E634B7472}" dt="2020-04-11T14:35:38.335" v="353" actId="2696"/>
          <pc:sldLayoutMkLst>
            <pc:docMk/>
            <pc:sldMasterMk cId="4170700788" sldId="2147483983"/>
            <pc:sldLayoutMk cId="1689862349" sldId="2147483990"/>
          </pc:sldLayoutMkLst>
        </pc:sldLayoutChg>
        <pc:sldLayoutChg chg="new del replId">
          <pc:chgData name="崔 旭" userId="c9529ebc8e11f68e" providerId="LiveId" clId="{DF6B073F-7968-4606-9294-F30E634B7472}" dt="2020-04-11T14:35:38.335" v="354" actId="2696"/>
          <pc:sldLayoutMkLst>
            <pc:docMk/>
            <pc:sldMasterMk cId="4170700788" sldId="2147483983"/>
            <pc:sldLayoutMk cId="3657165643" sldId="2147483991"/>
          </pc:sldLayoutMkLst>
        </pc:sldLayoutChg>
        <pc:sldLayoutChg chg="new del replId">
          <pc:chgData name="崔 旭" userId="c9529ebc8e11f68e" providerId="LiveId" clId="{DF6B073F-7968-4606-9294-F30E634B7472}" dt="2020-04-11T14:35:38.345" v="355" actId="2696"/>
          <pc:sldLayoutMkLst>
            <pc:docMk/>
            <pc:sldMasterMk cId="4170700788" sldId="2147483983"/>
            <pc:sldLayoutMk cId="2206013317" sldId="2147483992"/>
          </pc:sldLayoutMkLst>
        </pc:sldLayoutChg>
        <pc:sldLayoutChg chg="new del replId">
          <pc:chgData name="崔 旭" userId="c9529ebc8e11f68e" providerId="LiveId" clId="{DF6B073F-7968-4606-9294-F30E634B7472}" dt="2020-04-11T14:35:38.355" v="356" actId="2696"/>
          <pc:sldLayoutMkLst>
            <pc:docMk/>
            <pc:sldMasterMk cId="4170700788" sldId="2147483983"/>
            <pc:sldLayoutMk cId="464158655" sldId="2147483993"/>
          </pc:sldLayoutMkLst>
        </pc:sldLayoutChg>
        <pc:sldLayoutChg chg="new del replId">
          <pc:chgData name="崔 旭" userId="c9529ebc8e11f68e" providerId="LiveId" clId="{DF6B073F-7968-4606-9294-F30E634B7472}" dt="2020-04-11T14:35:38.355" v="357" actId="2696"/>
          <pc:sldLayoutMkLst>
            <pc:docMk/>
            <pc:sldMasterMk cId="4170700788" sldId="2147483983"/>
            <pc:sldLayoutMk cId="284507646" sldId="2147483994"/>
          </pc:sldLayoutMkLst>
        </pc:sldLayoutChg>
      </pc:sldMasterChg>
    </pc:docChg>
  </pc:docChgLst>
  <pc:docChgLst>
    <pc:chgData name="崔 旭" userId="c9529ebc8e11f68e" providerId="LiveId" clId="{F3BD65B6-AA7A-47F8-8B2E-6D2FBFA88943}"/>
    <pc:docChg chg="undo custSel addSld delSld modSld sldOrd addMainMaster modMainMaster">
      <pc:chgData name="崔 旭" userId="c9529ebc8e11f68e" providerId="LiveId" clId="{F3BD65B6-AA7A-47F8-8B2E-6D2FBFA88943}" dt="2021-06-24T03:48:52.706" v="18710" actId="20577"/>
      <pc:docMkLst>
        <pc:docMk/>
      </pc:docMkLst>
      <pc:sldChg chg="modSp mod">
        <pc:chgData name="崔 旭" userId="c9529ebc8e11f68e" providerId="LiveId" clId="{F3BD65B6-AA7A-47F8-8B2E-6D2FBFA88943}" dt="2021-04-01T08:18:55.291" v="16639"/>
        <pc:sldMkLst>
          <pc:docMk/>
          <pc:sldMk cId="3909234587" sldId="287"/>
        </pc:sldMkLst>
      </pc:sldChg>
      <pc:sldChg chg="addSp delSp modSp add del mod delAnim modAnim">
        <pc:chgData name="崔 旭" userId="c9529ebc8e11f68e" providerId="LiveId" clId="{F3BD65B6-AA7A-47F8-8B2E-6D2FBFA88943}" dt="2021-03-17T08:54:45.986" v="4550" actId="47"/>
        <pc:sldMkLst>
          <pc:docMk/>
          <pc:sldMk cId="33389937" sldId="298"/>
        </pc:sldMkLst>
      </pc:sldChg>
      <pc:sldChg chg="addSp delSp modSp del mod">
        <pc:chgData name="崔 旭" userId="c9529ebc8e11f68e" providerId="LiveId" clId="{F3BD65B6-AA7A-47F8-8B2E-6D2FBFA88943}" dt="2021-04-01T08:25:29.786" v="16749" actId="47"/>
        <pc:sldMkLst>
          <pc:docMk/>
          <pc:sldMk cId="619184337" sldId="299"/>
        </pc:sldMkLst>
      </pc:sldChg>
      <pc:sldChg chg="addSp delSp modSp del mod">
        <pc:chgData name="崔 旭" userId="c9529ebc8e11f68e" providerId="LiveId" clId="{F3BD65B6-AA7A-47F8-8B2E-6D2FBFA88943}" dt="2021-04-01T08:27:02.490" v="16881" actId="47"/>
        <pc:sldMkLst>
          <pc:docMk/>
          <pc:sldMk cId="1980330793" sldId="300"/>
        </pc:sldMkLst>
      </pc:sldChg>
      <pc:sldChg chg="del">
        <pc:chgData name="崔 旭" userId="c9529ebc8e11f68e" providerId="LiveId" clId="{F3BD65B6-AA7A-47F8-8B2E-6D2FBFA88943}" dt="2021-03-17T07:27:03.619" v="134" actId="47"/>
        <pc:sldMkLst>
          <pc:docMk/>
          <pc:sldMk cId="1122558032" sldId="302"/>
        </pc:sldMkLst>
      </pc:sldChg>
      <pc:sldChg chg="addSp delSp modSp mod ord">
        <pc:chgData name="崔 旭" userId="c9529ebc8e11f68e" providerId="LiveId" clId="{F3BD65B6-AA7A-47F8-8B2E-6D2FBFA88943}" dt="2021-03-30T01:52:09.271" v="12179"/>
        <pc:sldMkLst>
          <pc:docMk/>
          <pc:sldMk cId="1507143276" sldId="304"/>
        </pc:sldMkLst>
      </pc:sldChg>
      <pc:sldChg chg="delSp modSp add del mod delAnim modAnim">
        <pc:chgData name="崔 旭" userId="c9529ebc8e11f68e" providerId="LiveId" clId="{F3BD65B6-AA7A-47F8-8B2E-6D2FBFA88943}" dt="2021-03-17T08:16:25.855" v="3970" actId="47"/>
        <pc:sldMkLst>
          <pc:docMk/>
          <pc:sldMk cId="4002263286" sldId="305"/>
        </pc:sldMkLst>
      </pc:sldChg>
      <pc:sldChg chg="modSp add del">
        <pc:chgData name="崔 旭" userId="c9529ebc8e11f68e" providerId="LiveId" clId="{F3BD65B6-AA7A-47F8-8B2E-6D2FBFA88943}" dt="2021-03-19T06:18:52.721" v="10827" actId="47"/>
        <pc:sldMkLst>
          <pc:docMk/>
          <pc:sldMk cId="96644733" sldId="306"/>
        </pc:sldMkLst>
      </pc:sldChg>
      <pc:sldChg chg="addSp delSp modSp add del mod ord delAnim modAnim">
        <pc:chgData name="崔 旭" userId="c9529ebc8e11f68e" providerId="LiveId" clId="{F3BD65B6-AA7A-47F8-8B2E-6D2FBFA88943}" dt="2021-03-17T08:47:15.802" v="4505" actId="2696"/>
        <pc:sldMkLst>
          <pc:docMk/>
          <pc:sldMk cId="1336881728" sldId="306"/>
        </pc:sldMkLst>
      </pc:sldChg>
      <pc:sldChg chg="addSp delSp modSp add del mod ord addAnim delAnim modAnim">
        <pc:chgData name="崔 旭" userId="c9529ebc8e11f68e" providerId="LiveId" clId="{F3BD65B6-AA7A-47F8-8B2E-6D2FBFA88943}" dt="2021-03-19T06:18:38.151" v="10822" actId="47"/>
        <pc:sldMkLst>
          <pc:docMk/>
          <pc:sldMk cId="3215107889" sldId="307"/>
        </pc:sldMkLst>
      </pc:sldChg>
      <pc:sldChg chg="addSp delSp modSp add del mod delAnim modAnim">
        <pc:chgData name="崔 旭" userId="c9529ebc8e11f68e" providerId="LiveId" clId="{F3BD65B6-AA7A-47F8-8B2E-6D2FBFA88943}" dt="2021-03-19T06:18:39.037" v="10824" actId="47"/>
        <pc:sldMkLst>
          <pc:docMk/>
          <pc:sldMk cId="2738516331" sldId="308"/>
        </pc:sldMkLst>
      </pc:sldChg>
      <pc:sldChg chg="addSp delSp modSp add del mod delAnim modAnim">
        <pc:chgData name="崔 旭" userId="c9529ebc8e11f68e" providerId="LiveId" clId="{F3BD65B6-AA7A-47F8-8B2E-6D2FBFA88943}" dt="2021-03-19T06:18:39.377" v="10825" actId="47"/>
        <pc:sldMkLst>
          <pc:docMk/>
          <pc:sldMk cId="1217446787" sldId="309"/>
        </pc:sldMkLst>
      </pc:sldChg>
      <pc:sldChg chg="addSp delSp modSp add del mod delAnim modAnim">
        <pc:chgData name="崔 旭" userId="c9529ebc8e11f68e" providerId="LiveId" clId="{F3BD65B6-AA7A-47F8-8B2E-6D2FBFA88943}" dt="2021-03-19T06:18:39.987" v="10826" actId="47"/>
        <pc:sldMkLst>
          <pc:docMk/>
          <pc:sldMk cId="4282490133" sldId="310"/>
        </pc:sldMkLst>
      </pc:sldChg>
      <pc:sldChg chg="addSp delSp modSp add del mod ord delAnim modAnim">
        <pc:chgData name="崔 旭" userId="c9529ebc8e11f68e" providerId="LiveId" clId="{F3BD65B6-AA7A-47F8-8B2E-6D2FBFA88943}" dt="2021-04-01T07:36:15.679" v="14076" actId="47"/>
        <pc:sldMkLst>
          <pc:docMk/>
          <pc:sldMk cId="374809937" sldId="311"/>
        </pc:sldMkLst>
      </pc:sldChg>
      <pc:sldChg chg="addSp delSp modSp add del mod delAnim modAnim">
        <pc:chgData name="崔 旭" userId="c9529ebc8e11f68e" providerId="LiveId" clId="{F3BD65B6-AA7A-47F8-8B2E-6D2FBFA88943}" dt="2021-03-19T06:18:38.695" v="10823" actId="47"/>
        <pc:sldMkLst>
          <pc:docMk/>
          <pc:sldMk cId="164610561" sldId="312"/>
        </pc:sldMkLst>
      </pc:sldChg>
      <pc:sldChg chg="addSp delSp modSp add del mod modClrScheme chgLayout">
        <pc:chgData name="崔 旭" userId="c9529ebc8e11f68e" providerId="LiveId" clId="{F3BD65B6-AA7A-47F8-8B2E-6D2FBFA88943}" dt="2021-04-01T07:27:47.232" v="13935" actId="47"/>
        <pc:sldMkLst>
          <pc:docMk/>
          <pc:sldMk cId="748823406" sldId="312"/>
        </pc:sldMkLst>
      </pc:sldChg>
      <pc:sldChg chg="addSp delSp modSp add del mod modClrScheme chgLayout">
        <pc:chgData name="崔 旭" userId="c9529ebc8e11f68e" providerId="LiveId" clId="{F3BD65B6-AA7A-47F8-8B2E-6D2FBFA88943}" dt="2021-04-01T07:28:35.456" v="14010" actId="47"/>
        <pc:sldMkLst>
          <pc:docMk/>
          <pc:sldMk cId="2295347854" sldId="313"/>
        </pc:sldMkLst>
      </pc:sldChg>
      <pc:sldChg chg="addSp delSp modSp add del mod modClrScheme chgLayout">
        <pc:chgData name="崔 旭" userId="c9529ebc8e11f68e" providerId="LiveId" clId="{F3BD65B6-AA7A-47F8-8B2E-6D2FBFA88943}" dt="2021-04-01T07:28:36.305" v="14011" actId="47"/>
        <pc:sldMkLst>
          <pc:docMk/>
          <pc:sldMk cId="2222498662" sldId="314"/>
        </pc:sldMkLst>
      </pc:sldChg>
      <pc:sldChg chg="addSp delSp modSp add del mod addAnim delAnim modAnim">
        <pc:chgData name="崔 旭" userId="c9529ebc8e11f68e" providerId="LiveId" clId="{F3BD65B6-AA7A-47F8-8B2E-6D2FBFA88943}" dt="2021-04-01T08:22:24.856" v="16642" actId="47"/>
        <pc:sldMkLst>
          <pc:docMk/>
          <pc:sldMk cId="636727547" sldId="315"/>
        </pc:sldMkLst>
      </pc:sldChg>
      <pc:sldChg chg="new del">
        <pc:chgData name="崔 旭" userId="c9529ebc8e11f68e" providerId="LiveId" clId="{F3BD65B6-AA7A-47F8-8B2E-6D2FBFA88943}" dt="2021-04-01T06:16:51.645" v="12897" actId="47"/>
        <pc:sldMkLst>
          <pc:docMk/>
          <pc:sldMk cId="3368811988" sldId="315"/>
        </pc:sldMkLst>
      </pc:sldChg>
      <pc:sldChg chg="addSp delSp modSp new del mod modClrScheme modAnim chgLayout">
        <pc:chgData name="崔 旭" userId="c9529ebc8e11f68e" providerId="LiveId" clId="{F3BD65B6-AA7A-47F8-8B2E-6D2FBFA88943}" dt="2021-04-01T06:55:25.581" v="13167" actId="47"/>
        <pc:sldMkLst>
          <pc:docMk/>
          <pc:sldMk cId="2189678047" sldId="316"/>
        </pc:sldMkLst>
      </pc:sldChg>
      <pc:sldChg chg="addSp delSp modSp new del mod modClrScheme chgLayout">
        <pc:chgData name="崔 旭" userId="c9529ebc8e11f68e" providerId="LiveId" clId="{F3BD65B6-AA7A-47F8-8B2E-6D2FBFA88943}" dt="2021-04-01T07:26:54.807" v="13872" actId="47"/>
        <pc:sldMkLst>
          <pc:docMk/>
          <pc:sldMk cId="2823567420" sldId="316"/>
        </pc:sldMkLst>
      </pc:sldChg>
      <pc:sldChg chg="new del">
        <pc:chgData name="崔 旭" userId="c9529ebc8e11f68e" providerId="LiveId" clId="{F3BD65B6-AA7A-47F8-8B2E-6D2FBFA88943}" dt="2021-04-01T07:14:52.450" v="13608" actId="47"/>
        <pc:sldMkLst>
          <pc:docMk/>
          <pc:sldMk cId="2699724075" sldId="317"/>
        </pc:sldMkLst>
      </pc:sldChg>
      <pc:sldChg chg="new del">
        <pc:chgData name="崔 旭" userId="c9529ebc8e11f68e" providerId="LiveId" clId="{F3BD65B6-AA7A-47F8-8B2E-6D2FBFA88943}" dt="2021-04-01T07:12:37.791" v="13603" actId="47"/>
        <pc:sldMkLst>
          <pc:docMk/>
          <pc:sldMk cId="3230152514" sldId="317"/>
        </pc:sldMkLst>
      </pc:sldChg>
      <pc:sldChg chg="new del">
        <pc:chgData name="崔 旭" userId="c9529ebc8e11f68e" providerId="LiveId" clId="{F3BD65B6-AA7A-47F8-8B2E-6D2FBFA88943}" dt="2021-04-01T07:14:51.628" v="13607" actId="47"/>
        <pc:sldMkLst>
          <pc:docMk/>
          <pc:sldMk cId="2718629705" sldId="318"/>
        </pc:sldMkLst>
      </pc:sldChg>
      <pc:sldChg chg="addSp delSp modSp add mod delAnim">
        <pc:chgData name="崔 旭" userId="c9529ebc8e11f68e" providerId="LiveId" clId="{F3BD65B6-AA7A-47F8-8B2E-6D2FBFA88943}" dt="2021-04-02T02:34:41.232" v="18283" actId="1076"/>
        <pc:sldMkLst>
          <pc:docMk/>
          <pc:sldMk cId="4241618461" sldId="401"/>
        </pc:sldMkLst>
      </pc:sldChg>
      <pc:sldChg chg="addSp delSp modSp add mod">
        <pc:chgData name="崔 旭" userId="c9529ebc8e11f68e" providerId="LiveId" clId="{F3BD65B6-AA7A-47F8-8B2E-6D2FBFA88943}" dt="2021-04-01T08:28:28.867" v="16886" actId="1076"/>
        <pc:sldMkLst>
          <pc:docMk/>
          <pc:sldMk cId="869412911" sldId="402"/>
        </pc:sldMkLst>
      </pc:sldChg>
      <pc:sldChg chg="addSp delSp modSp add mod">
        <pc:chgData name="崔 旭" userId="c9529ebc8e11f68e" providerId="LiveId" clId="{F3BD65B6-AA7A-47F8-8B2E-6D2FBFA88943}" dt="2021-04-02T01:50:27.256" v="18208" actId="1076"/>
        <pc:sldMkLst>
          <pc:docMk/>
          <pc:sldMk cId="3350600574" sldId="403"/>
        </pc:sldMkLst>
      </pc:sldChg>
      <pc:sldChg chg="addSp delSp modSp add mod">
        <pc:chgData name="崔 旭" userId="c9529ebc8e11f68e" providerId="LiveId" clId="{F3BD65B6-AA7A-47F8-8B2E-6D2FBFA88943}" dt="2021-04-02T02:03:11.700" v="18269" actId="1076"/>
        <pc:sldMkLst>
          <pc:docMk/>
          <pc:sldMk cId="2064206373" sldId="404"/>
        </pc:sldMkLst>
      </pc:sldChg>
      <pc:sldChg chg="add del">
        <pc:chgData name="崔 旭" userId="c9529ebc8e11f68e" providerId="LiveId" clId="{F3BD65B6-AA7A-47F8-8B2E-6D2FBFA88943}" dt="2021-04-01T07:36:51.298" v="14079" actId="47"/>
        <pc:sldMkLst>
          <pc:docMk/>
          <pc:sldMk cId="1021231308" sldId="405"/>
        </pc:sldMkLst>
      </pc:sldChg>
      <pc:sldChg chg="addSp delSp modSp add mod modAnim">
        <pc:chgData name="崔 旭" userId="c9529ebc8e11f68e" providerId="LiveId" clId="{F3BD65B6-AA7A-47F8-8B2E-6D2FBFA88943}" dt="2021-06-24T03:48:52.706" v="18710" actId="20577"/>
        <pc:sldMkLst>
          <pc:docMk/>
          <pc:sldMk cId="3947906642" sldId="406"/>
        </pc:sldMkLst>
      </pc:sldChg>
      <pc:sldChg chg="addSp delSp modSp add mod delAnim modAnim">
        <pc:chgData name="崔 旭" userId="c9529ebc8e11f68e" providerId="LiveId" clId="{F3BD65B6-AA7A-47F8-8B2E-6D2FBFA88943}" dt="2021-06-16T06:27:31.435" v="18609" actId="20577"/>
        <pc:sldMkLst>
          <pc:docMk/>
          <pc:sldMk cId="3445193554" sldId="407"/>
        </pc:sldMkLst>
      </pc:sldChg>
      <pc:sldChg chg="addSp delSp modSp add mod ord modAnim">
        <pc:chgData name="崔 旭" userId="c9529ebc8e11f68e" providerId="LiveId" clId="{F3BD65B6-AA7A-47F8-8B2E-6D2FBFA88943}" dt="2021-06-16T06:27:38.420" v="18619" actId="20577"/>
        <pc:sldMkLst>
          <pc:docMk/>
          <pc:sldMk cId="383300504" sldId="408"/>
        </pc:sldMkLst>
      </pc:sldChg>
      <pc:sldChg chg="addSp delSp modSp add mod modAnim">
        <pc:chgData name="崔 旭" userId="c9529ebc8e11f68e" providerId="LiveId" clId="{F3BD65B6-AA7A-47F8-8B2E-6D2FBFA88943}" dt="2021-06-16T06:27:53.451" v="18638" actId="20577"/>
        <pc:sldMkLst>
          <pc:docMk/>
          <pc:sldMk cId="808704659" sldId="409"/>
        </pc:sldMkLst>
      </pc:sldChg>
      <pc:sldChg chg="addSp delSp modSp add mod delAnim modAnim">
        <pc:chgData name="崔 旭" userId="c9529ebc8e11f68e" providerId="LiveId" clId="{F3BD65B6-AA7A-47F8-8B2E-6D2FBFA88943}" dt="2021-06-16T06:28:03.436" v="18648" actId="20577"/>
        <pc:sldMkLst>
          <pc:docMk/>
          <pc:sldMk cId="3813945512" sldId="410"/>
        </pc:sldMkLst>
      </pc:sldChg>
      <pc:sldChg chg="addSp delSp modSp add mod delAnim">
        <pc:chgData name="崔 旭" userId="c9529ebc8e11f68e" providerId="LiveId" clId="{F3BD65B6-AA7A-47F8-8B2E-6D2FBFA88943}" dt="2021-06-16T06:27:22.747" v="18599" actId="20577"/>
        <pc:sldMkLst>
          <pc:docMk/>
          <pc:sldMk cId="2371703344" sldId="411"/>
        </pc:sldMkLst>
      </pc:sldChg>
      <pc:sldChg chg="addSp delSp modSp add mod ord">
        <pc:chgData name="崔 旭" userId="c9529ebc8e11f68e" providerId="LiveId" clId="{F3BD65B6-AA7A-47F8-8B2E-6D2FBFA88943}" dt="2021-04-02T02:03:10.613" v="18268" actId="20578"/>
        <pc:sldMkLst>
          <pc:docMk/>
          <pc:sldMk cId="2955279057" sldId="412"/>
        </pc:sldMkLst>
      </pc:sldChg>
      <pc:sldChg chg="addSp delSp modSp add mod ord">
        <pc:chgData name="崔 旭" userId="c9529ebc8e11f68e" providerId="LiveId" clId="{F3BD65B6-AA7A-47F8-8B2E-6D2FBFA88943}" dt="2021-04-02T02:03:07.931" v="18265" actId="20578"/>
        <pc:sldMkLst>
          <pc:docMk/>
          <pc:sldMk cId="76139725" sldId="413"/>
        </pc:sldMkLst>
      </pc:sldChg>
      <pc:sldChg chg="addSp delSp modSp new mod ord">
        <pc:chgData name="崔 旭" userId="c9529ebc8e11f68e" providerId="LiveId" clId="{F3BD65B6-AA7A-47F8-8B2E-6D2FBFA88943}" dt="2021-04-02T02:03:09.661" v="18267" actId="20578"/>
        <pc:sldMkLst>
          <pc:docMk/>
          <pc:sldMk cId="3749783918" sldId="414"/>
        </pc:sldMkLst>
      </pc:sldChg>
      <pc:sldMasterChg chg="modSldLayout">
        <pc:chgData name="崔 旭" userId="c9529ebc8e11f68e" providerId="LiveId" clId="{F3BD65B6-AA7A-47F8-8B2E-6D2FBFA88943}" dt="2021-06-22T06:24:58.894" v="18654" actId="14100"/>
        <pc:sldMasterMkLst>
          <pc:docMk/>
          <pc:sldMasterMk cId="3517117347" sldId="2147483822"/>
        </pc:sldMasterMkLst>
        <pc:sldLayoutChg chg="modSp mod">
          <pc:chgData name="崔 旭" userId="c9529ebc8e11f68e" providerId="LiveId" clId="{F3BD65B6-AA7A-47F8-8B2E-6D2FBFA88943}" dt="2021-06-22T06:24:58.894" v="18654" actId="14100"/>
          <pc:sldLayoutMkLst>
            <pc:docMk/>
            <pc:sldMasterMk cId="3517117347" sldId="2147483822"/>
            <pc:sldLayoutMk cId="3970902463" sldId="2147483835"/>
          </pc:sldLayoutMkLst>
        </pc:sldLayoutChg>
      </pc:sldMasterChg>
      <pc:sldMasterChg chg="new mod addSldLayout">
        <pc:chgData name="崔 旭" userId="c9529ebc8e11f68e" providerId="LiveId" clId="{F3BD65B6-AA7A-47F8-8B2E-6D2FBFA88943}" dt="2021-04-01T07:14:40.084" v="13605" actId="6938"/>
        <pc:sldMasterMkLst>
          <pc:docMk/>
          <pc:sldMasterMk cId="2857073400" sldId="2147483837"/>
        </pc:sldMasterMkLst>
        <pc:sldLayoutChg chg="new replId">
          <pc:chgData name="崔 旭" userId="c9529ebc8e11f68e" providerId="LiveId" clId="{F3BD65B6-AA7A-47F8-8B2E-6D2FBFA88943}" dt="2021-04-01T07:14:40.084" v="13605" actId="6938"/>
          <pc:sldLayoutMkLst>
            <pc:docMk/>
            <pc:sldMasterMk cId="2857073400" sldId="2147483837"/>
            <pc:sldLayoutMk cId="990898742" sldId="2147483838"/>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3298803047" sldId="2147483839"/>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2604383399" sldId="2147483840"/>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2948647976" sldId="2147483841"/>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3279466994" sldId="2147483842"/>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3825391953" sldId="2147483843"/>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4232445083" sldId="2147483844"/>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3366828560" sldId="2147483845"/>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1460046373" sldId="2147483846"/>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2645665273" sldId="2147483847"/>
          </pc:sldLayoutMkLst>
        </pc:sldLayoutChg>
        <pc:sldLayoutChg chg="new replId">
          <pc:chgData name="崔 旭" userId="c9529ebc8e11f68e" providerId="LiveId" clId="{F3BD65B6-AA7A-47F8-8B2E-6D2FBFA88943}" dt="2021-04-01T07:14:40.084" v="13605" actId="6938"/>
          <pc:sldLayoutMkLst>
            <pc:docMk/>
            <pc:sldMasterMk cId="2857073400" sldId="2147483837"/>
            <pc:sldLayoutMk cId="1949707407" sldId="2147483848"/>
          </pc:sldLayoutMkLst>
        </pc:sldLayoutChg>
      </pc:sldMasterChg>
    </pc:docChg>
  </pc:docChgLst>
  <pc:docChgLst>
    <pc:chgData name="崔 旭" userId="c9529ebc8e11f68e" providerId="LiveId" clId="{EE6E6142-F8E0-5E48-B051-15D8759B626C}"/>
    <pc:docChg chg="undo custSel modSld modMainMaster">
      <pc:chgData name="崔 旭" userId="c9529ebc8e11f68e" providerId="LiveId" clId="{EE6E6142-F8E0-5E48-B051-15D8759B626C}" dt="2020-06-23T03:26:01.750" v="35" actId="47"/>
      <pc:docMkLst>
        <pc:docMk/>
      </pc:docMkLst>
      <pc:sldChg chg="addSp delSp modSp">
        <pc:chgData name="崔 旭" userId="c9529ebc8e11f68e" providerId="LiveId" clId="{EE6E6142-F8E0-5E48-B051-15D8759B626C}" dt="2020-06-23T03:26:01.750" v="35" actId="47"/>
        <pc:sldMkLst>
          <pc:docMk/>
          <pc:sldMk cId="3909234587" sldId="287"/>
        </pc:sldMkLst>
      </pc:sldChg>
      <pc:sldMasterChg chg="modSldLayout">
        <pc:chgData name="崔 旭" userId="c9529ebc8e11f68e" providerId="LiveId" clId="{EE6E6142-F8E0-5E48-B051-15D8759B626C}" dt="2020-06-23T03:26:00.805" v="34" actId="1076"/>
        <pc:sldMasterMkLst>
          <pc:docMk/>
          <pc:sldMasterMk cId="3517117347" sldId="2147483822"/>
        </pc:sldMasterMkLst>
        <pc:sldLayoutChg chg="addSp delSp modSp">
          <pc:chgData name="崔 旭" userId="c9529ebc8e11f68e" providerId="LiveId" clId="{EE6E6142-F8E0-5E48-B051-15D8759B626C}" dt="2020-06-23T03:26:00.805" v="34" actId="1076"/>
          <pc:sldLayoutMkLst>
            <pc:docMk/>
            <pc:sldMasterMk cId="3517117347" sldId="2147483822"/>
            <pc:sldLayoutMk cId="3970902463" sldId="2147483835"/>
          </pc:sldLayoutMkLst>
        </pc:sldLayoutChg>
      </pc:sldMasterChg>
    </pc:docChg>
  </pc:docChgLst>
  <pc:docChgLst>
    <pc:chgData name="崔 旭" userId="c9529ebc8e11f68e" providerId="LiveId" clId="{006307E8-59C8-4B31-A30A-9D80EAC33AF1}"/>
    <pc:docChg chg="undo custSel addSld delSld modSld sldOrd modMainMaster">
      <pc:chgData name="崔 旭" userId="c9529ebc8e11f68e" providerId="LiveId" clId="{006307E8-59C8-4B31-A30A-9D80EAC33AF1}" dt="2021-09-24T00:53:41.681" v="4715" actId="20577"/>
      <pc:docMkLst>
        <pc:docMk/>
      </pc:docMkLst>
      <pc:sldChg chg="modSp mod">
        <pc:chgData name="崔 旭" userId="c9529ebc8e11f68e" providerId="LiveId" clId="{006307E8-59C8-4B31-A30A-9D80EAC33AF1}" dt="2021-07-21T02:04:33.159" v="4635" actId="1076"/>
        <pc:sldMkLst>
          <pc:docMk/>
          <pc:sldMk cId="3909234587" sldId="287"/>
        </pc:sldMkLst>
      </pc:sldChg>
      <pc:sldChg chg="modSp modAnim">
        <pc:chgData name="崔 旭" userId="c9529ebc8e11f68e" providerId="LiveId" clId="{006307E8-59C8-4B31-A30A-9D80EAC33AF1}" dt="2021-07-21T02:03:01.884" v="4613" actId="207"/>
        <pc:sldMkLst>
          <pc:docMk/>
          <pc:sldMk cId="1507143276" sldId="304"/>
        </pc:sldMkLst>
      </pc:sldChg>
      <pc:sldChg chg="addSp delSp modSp add mod delAnim">
        <pc:chgData name="崔 旭" userId="c9529ebc8e11f68e" providerId="LiveId" clId="{006307E8-59C8-4B31-A30A-9D80EAC33AF1}" dt="2021-09-24T00:53:03.724" v="4702" actId="20577"/>
        <pc:sldMkLst>
          <pc:docMk/>
          <pc:sldMk cId="1326620296" sldId="318"/>
        </pc:sldMkLst>
      </pc:sldChg>
      <pc:sldChg chg="delSp modSp add mod delAnim">
        <pc:chgData name="崔 旭" userId="c9529ebc8e11f68e" providerId="LiveId" clId="{006307E8-59C8-4B31-A30A-9D80EAC33AF1}" dt="2021-09-24T00:53:34.477" v="4714" actId="20577"/>
        <pc:sldMkLst>
          <pc:docMk/>
          <pc:sldMk cId="2014611681" sldId="368"/>
        </pc:sldMkLst>
      </pc:sldChg>
      <pc:sldChg chg="addSp delSp modSp mod ord">
        <pc:chgData name="崔 旭" userId="c9529ebc8e11f68e" providerId="LiveId" clId="{006307E8-59C8-4B31-A30A-9D80EAC33AF1}" dt="2021-09-24T00:53:41.681" v="4715" actId="20577"/>
        <pc:sldMkLst>
          <pc:docMk/>
          <pc:sldMk cId="4241618461" sldId="401"/>
        </pc:sldMkLst>
      </pc:sldChg>
      <pc:sldChg chg="modSp mod ord">
        <pc:chgData name="崔 旭" userId="c9529ebc8e11f68e" providerId="LiveId" clId="{006307E8-59C8-4B31-A30A-9D80EAC33AF1}" dt="2021-09-24T00:53:15.402" v="4705" actId="20577"/>
        <pc:sldMkLst>
          <pc:docMk/>
          <pc:sldMk cId="869412911" sldId="402"/>
        </pc:sldMkLst>
      </pc:sldChg>
      <pc:sldChg chg="modSp mod ord">
        <pc:chgData name="崔 旭" userId="c9529ebc8e11f68e" providerId="LiveId" clId="{006307E8-59C8-4B31-A30A-9D80EAC33AF1}" dt="2021-09-24T00:53:31.221" v="4710" actId="27636"/>
        <pc:sldMkLst>
          <pc:docMk/>
          <pc:sldMk cId="3350600574" sldId="403"/>
        </pc:sldMkLst>
      </pc:sldChg>
      <pc:sldChg chg="modSp mod">
        <pc:chgData name="崔 旭" userId="c9529ebc8e11f68e" providerId="LiveId" clId="{006307E8-59C8-4B31-A30A-9D80EAC33AF1}" dt="2021-07-21T02:00:25.256" v="4587" actId="20577"/>
        <pc:sldMkLst>
          <pc:docMk/>
          <pc:sldMk cId="2064206373" sldId="404"/>
        </pc:sldMkLst>
      </pc:sldChg>
      <pc:sldChg chg="modSp del mod">
        <pc:chgData name="崔 旭" userId="c9529ebc8e11f68e" providerId="LiveId" clId="{006307E8-59C8-4B31-A30A-9D80EAC33AF1}" dt="2021-07-16T01:42:28.868" v="1051" actId="47"/>
        <pc:sldMkLst>
          <pc:docMk/>
          <pc:sldMk cId="3947906642" sldId="406"/>
        </pc:sldMkLst>
      </pc:sldChg>
      <pc:sldChg chg="addSp delSp modSp mod addAnim delAnim modAnim">
        <pc:chgData name="崔 旭" userId="c9529ebc8e11f68e" providerId="LiveId" clId="{006307E8-59C8-4B31-A30A-9D80EAC33AF1}" dt="2021-07-21T02:58:52.804" v="4657" actId="6549"/>
        <pc:sldMkLst>
          <pc:docMk/>
          <pc:sldMk cId="3445193554" sldId="407"/>
        </pc:sldMkLst>
      </pc:sldChg>
      <pc:sldChg chg="addSp delSp modSp mod modAnim">
        <pc:chgData name="崔 旭" userId="c9529ebc8e11f68e" providerId="LiveId" clId="{006307E8-59C8-4B31-A30A-9D80EAC33AF1}" dt="2021-07-21T02:12:50.371" v="4648" actId="14100"/>
        <pc:sldMkLst>
          <pc:docMk/>
          <pc:sldMk cId="383300504" sldId="408"/>
        </pc:sldMkLst>
      </pc:sldChg>
      <pc:sldChg chg="addSp delSp modSp mod modAnim">
        <pc:chgData name="崔 旭" userId="c9529ebc8e11f68e" providerId="LiveId" clId="{006307E8-59C8-4B31-A30A-9D80EAC33AF1}" dt="2021-07-21T02:06:40.980" v="4637" actId="1076"/>
        <pc:sldMkLst>
          <pc:docMk/>
          <pc:sldMk cId="808704659" sldId="409"/>
        </pc:sldMkLst>
      </pc:sldChg>
      <pc:sldChg chg="addSp delSp modSp mod delAnim modAnim">
        <pc:chgData name="崔 旭" userId="c9529ebc8e11f68e" providerId="LiveId" clId="{006307E8-59C8-4B31-A30A-9D80EAC33AF1}" dt="2021-07-16T02:59:52.822" v="1713"/>
        <pc:sldMkLst>
          <pc:docMk/>
          <pc:sldMk cId="3813945512" sldId="410"/>
        </pc:sldMkLst>
      </pc:sldChg>
      <pc:sldChg chg="modSp add del mod">
        <pc:chgData name="崔 旭" userId="c9529ebc8e11f68e" providerId="LiveId" clId="{006307E8-59C8-4B31-A30A-9D80EAC33AF1}" dt="2021-07-16T01:30:14.053" v="921" actId="47"/>
        <pc:sldMkLst>
          <pc:docMk/>
          <pc:sldMk cId="2371703344" sldId="411"/>
        </pc:sldMkLst>
      </pc:sldChg>
      <pc:sldChg chg="modSp mod">
        <pc:chgData name="崔 旭" userId="c9529ebc8e11f68e" providerId="LiveId" clId="{006307E8-59C8-4B31-A30A-9D80EAC33AF1}" dt="2021-07-21T02:00:02.580" v="4580" actId="20577"/>
        <pc:sldMkLst>
          <pc:docMk/>
          <pc:sldMk cId="2955279057" sldId="412"/>
        </pc:sldMkLst>
      </pc:sldChg>
      <pc:sldChg chg="add del">
        <pc:chgData name="崔 旭" userId="c9529ebc8e11f68e" providerId="LiveId" clId="{006307E8-59C8-4B31-A30A-9D80EAC33AF1}" dt="2021-07-21T01:32:29.961" v="2029" actId="47"/>
        <pc:sldMkLst>
          <pc:docMk/>
          <pc:sldMk cId="76139725" sldId="413"/>
        </pc:sldMkLst>
      </pc:sldChg>
      <pc:sldChg chg="del ord">
        <pc:chgData name="崔 旭" userId="c9529ebc8e11f68e" providerId="LiveId" clId="{006307E8-59C8-4B31-A30A-9D80EAC33AF1}" dt="2021-07-21T01:27:12.001" v="1964" actId="47"/>
        <pc:sldMkLst>
          <pc:docMk/>
          <pc:sldMk cId="3749783918" sldId="414"/>
        </pc:sldMkLst>
      </pc:sldChg>
      <pc:sldChg chg="addSp delSp modSp add mod modAnim">
        <pc:chgData name="崔 旭" userId="c9529ebc8e11f68e" providerId="LiveId" clId="{006307E8-59C8-4B31-A30A-9D80EAC33AF1}" dt="2021-07-16T02:57:39.003" v="1376"/>
        <pc:sldMkLst>
          <pc:docMk/>
          <pc:sldMk cId="1028839991" sldId="415"/>
        </pc:sldMkLst>
      </pc:sldChg>
      <pc:sldChg chg="add del">
        <pc:chgData name="崔 旭" userId="c9529ebc8e11f68e" providerId="LiveId" clId="{006307E8-59C8-4B31-A30A-9D80EAC33AF1}" dt="2021-07-16T01:29:59.044" v="917"/>
        <pc:sldMkLst>
          <pc:docMk/>
          <pc:sldMk cId="3396575576" sldId="415"/>
        </pc:sldMkLst>
      </pc:sldChg>
      <pc:sldChg chg="modSp add mod ord modAnim">
        <pc:chgData name="崔 旭" userId="c9529ebc8e11f68e" providerId="LiveId" clId="{006307E8-59C8-4B31-A30A-9D80EAC33AF1}" dt="2021-07-21T02:13:09.459" v="4650"/>
        <pc:sldMkLst>
          <pc:docMk/>
          <pc:sldMk cId="927299131" sldId="416"/>
        </pc:sldMkLst>
      </pc:sldChg>
      <pc:sldChg chg="addSp delSp modSp add del modAnim">
        <pc:chgData name="崔 旭" userId="c9529ebc8e11f68e" providerId="LiveId" clId="{006307E8-59C8-4B31-A30A-9D80EAC33AF1}" dt="2021-07-16T01:31:58.193" v="931" actId="47"/>
        <pc:sldMkLst>
          <pc:docMk/>
          <pc:sldMk cId="1706901635" sldId="416"/>
        </pc:sldMkLst>
      </pc:sldChg>
      <pc:sldChg chg="add del">
        <pc:chgData name="崔 旭" userId="c9529ebc8e11f68e" providerId="LiveId" clId="{006307E8-59C8-4B31-A30A-9D80EAC33AF1}" dt="2021-07-16T01:31:58.851" v="932" actId="47"/>
        <pc:sldMkLst>
          <pc:docMk/>
          <pc:sldMk cId="1246288252" sldId="417"/>
        </pc:sldMkLst>
      </pc:sldChg>
      <pc:sldChg chg="modSp add del mod ord">
        <pc:chgData name="崔 旭" userId="c9529ebc8e11f68e" providerId="LiveId" clId="{006307E8-59C8-4B31-A30A-9D80EAC33AF1}" dt="2021-07-21T01:28:46.055" v="1986" actId="47"/>
        <pc:sldMkLst>
          <pc:docMk/>
          <pc:sldMk cId="1733903203" sldId="417"/>
        </pc:sldMkLst>
      </pc:sldChg>
      <pc:sldChg chg="add del">
        <pc:chgData name="崔 旭" userId="c9529ebc8e11f68e" providerId="LiveId" clId="{006307E8-59C8-4B31-A30A-9D80EAC33AF1}" dt="2021-07-21T02:09:51.458" v="4646" actId="47"/>
        <pc:sldMkLst>
          <pc:docMk/>
          <pc:sldMk cId="2028152330" sldId="417"/>
        </pc:sldMkLst>
      </pc:sldChg>
      <pc:sldChg chg="add del">
        <pc:chgData name="崔 旭" userId="c9529ebc8e11f68e" providerId="LiveId" clId="{006307E8-59C8-4B31-A30A-9D80EAC33AF1}" dt="2021-07-16T01:31:59.640" v="933" actId="47"/>
        <pc:sldMkLst>
          <pc:docMk/>
          <pc:sldMk cId="2641238157" sldId="418"/>
        </pc:sldMkLst>
      </pc:sldChg>
      <pc:sldChg chg="add del">
        <pc:chgData name="崔 旭" userId="c9529ebc8e11f68e" providerId="LiveId" clId="{006307E8-59C8-4B31-A30A-9D80EAC33AF1}" dt="2021-07-16T01:32:01.036" v="934" actId="47"/>
        <pc:sldMkLst>
          <pc:docMk/>
          <pc:sldMk cId="1126588215" sldId="419"/>
        </pc:sldMkLst>
      </pc:sldChg>
      <pc:sldMasterChg chg="modSldLayout">
        <pc:chgData name="崔 旭" userId="c9529ebc8e11f68e" providerId="LiveId" clId="{006307E8-59C8-4B31-A30A-9D80EAC33AF1}" dt="2021-07-28T08:00:12.954" v="4700" actId="14100"/>
        <pc:sldMasterMkLst>
          <pc:docMk/>
          <pc:sldMasterMk cId="3517117347" sldId="2147483822"/>
        </pc:sldMasterMkLst>
        <pc:sldLayoutChg chg="delSp modSp mod">
          <pc:chgData name="崔 旭" userId="c9529ebc8e11f68e" providerId="LiveId" clId="{006307E8-59C8-4B31-A30A-9D80EAC33AF1}" dt="2021-07-28T08:00:12.954" v="4700" actId="14100"/>
          <pc:sldLayoutMkLst>
            <pc:docMk/>
            <pc:sldMasterMk cId="3517117347" sldId="2147483822"/>
            <pc:sldLayoutMk cId="3970902463" sldId="2147483835"/>
          </pc:sldLayoutMkLst>
        </pc:sldLayoutChg>
      </pc:sldMasterChg>
    </pc:docChg>
  </pc:docChgLst>
  <pc:docChgLst>
    <pc:chgData name="崔 旭" userId="c9529ebc8e11f68e" providerId="LiveId" clId="{3AEA1CE1-2F69-4BE0-80C1-BC4D5D46C964}"/>
    <pc:docChg chg="undo custSel addSld delSld modSld sldOrd">
      <pc:chgData name="崔 旭" userId="c9529ebc8e11f68e" providerId="LiveId" clId="{3AEA1CE1-2F69-4BE0-80C1-BC4D5D46C964}" dt="2020-11-12T15:01:36.739" v="10465"/>
      <pc:docMkLst>
        <pc:docMk/>
      </pc:docMkLst>
      <pc:sldChg chg="modSp mod">
        <pc:chgData name="崔 旭" userId="c9529ebc8e11f68e" providerId="LiveId" clId="{3AEA1CE1-2F69-4BE0-80C1-BC4D5D46C964}" dt="2020-11-01T13:57:21.852" v="4227"/>
        <pc:sldMkLst>
          <pc:docMk/>
          <pc:sldMk cId="3909234587" sldId="287"/>
        </pc:sldMkLst>
      </pc:sldChg>
      <pc:sldChg chg="del">
        <pc:chgData name="崔 旭" userId="c9529ebc8e11f68e" providerId="LiveId" clId="{3AEA1CE1-2F69-4BE0-80C1-BC4D5D46C964}" dt="2020-11-01T13:34:02.046" v="3452" actId="47"/>
        <pc:sldMkLst>
          <pc:docMk/>
          <pc:sldMk cId="4076773128" sldId="288"/>
        </pc:sldMkLst>
      </pc:sldChg>
      <pc:sldChg chg="addSp delSp modSp del mod modAnim">
        <pc:chgData name="崔 旭" userId="c9529ebc8e11f68e" providerId="LiveId" clId="{3AEA1CE1-2F69-4BE0-80C1-BC4D5D46C964}" dt="2020-11-01T13:54:58.424" v="4109" actId="47"/>
        <pc:sldMkLst>
          <pc:docMk/>
          <pc:sldMk cId="33389937" sldId="298"/>
        </pc:sldMkLst>
      </pc:sldChg>
      <pc:sldChg chg="addSp delSp modSp mod delAnim">
        <pc:chgData name="崔 旭" userId="c9529ebc8e11f68e" providerId="LiveId" clId="{3AEA1CE1-2F69-4BE0-80C1-BC4D5D46C964}" dt="2020-10-27T14:07:08.424" v="2593" actId="2711"/>
        <pc:sldMkLst>
          <pc:docMk/>
          <pc:sldMk cId="619184337" sldId="299"/>
        </pc:sldMkLst>
      </pc:sldChg>
      <pc:sldChg chg="addSp delSp modSp mod modNotesTx">
        <pc:chgData name="崔 旭" userId="c9529ebc8e11f68e" providerId="LiveId" clId="{3AEA1CE1-2F69-4BE0-80C1-BC4D5D46C964}" dt="2020-11-01T13:56:44.297" v="4164" actId="20577"/>
        <pc:sldMkLst>
          <pc:docMk/>
          <pc:sldMk cId="1980330793" sldId="300"/>
        </pc:sldMkLst>
      </pc:sldChg>
      <pc:sldChg chg="addSp delSp modSp new del mod ord">
        <pc:chgData name="崔 旭" userId="c9529ebc8e11f68e" providerId="LiveId" clId="{3AEA1CE1-2F69-4BE0-80C1-BC4D5D46C964}" dt="2020-10-24T15:04:31.356" v="2368" actId="47"/>
        <pc:sldMkLst>
          <pc:docMk/>
          <pc:sldMk cId="826436373" sldId="301"/>
        </pc:sldMkLst>
      </pc:sldChg>
      <pc:sldChg chg="delSp new del mod">
        <pc:chgData name="崔 旭" userId="c9529ebc8e11f68e" providerId="LiveId" clId="{3AEA1CE1-2F69-4BE0-80C1-BC4D5D46C964}" dt="2020-10-24T14:45:18.923" v="2053" actId="47"/>
        <pc:sldMkLst>
          <pc:docMk/>
          <pc:sldMk cId="1773743644" sldId="301"/>
        </pc:sldMkLst>
      </pc:sldChg>
      <pc:sldChg chg="del">
        <pc:chgData name="崔 旭" userId="c9529ebc8e11f68e" providerId="LiveId" clId="{3AEA1CE1-2F69-4BE0-80C1-BC4D5D46C964}" dt="2020-10-24T14:17:25.484" v="13" actId="47"/>
        <pc:sldMkLst>
          <pc:docMk/>
          <pc:sldMk cId="2845697534" sldId="301"/>
        </pc:sldMkLst>
      </pc:sldChg>
      <pc:sldChg chg="addSp delSp modSp new add del mod">
        <pc:chgData name="崔 旭" userId="c9529ebc8e11f68e" providerId="LiveId" clId="{3AEA1CE1-2F69-4BE0-80C1-BC4D5D46C964}" dt="2020-11-01T13:55:09.481" v="4112" actId="47"/>
        <pc:sldMkLst>
          <pc:docMk/>
          <pc:sldMk cId="4021502813" sldId="301"/>
        </pc:sldMkLst>
      </pc:sldChg>
      <pc:sldChg chg="addSp delSp modSp new mod delAnim modAnim modNotesTx">
        <pc:chgData name="崔 旭" userId="c9529ebc8e11f68e" providerId="LiveId" clId="{3AEA1CE1-2F69-4BE0-80C1-BC4D5D46C964}" dt="2020-11-12T15:01:36.739" v="10465"/>
        <pc:sldMkLst>
          <pc:docMk/>
          <pc:sldMk cId="1122558032" sldId="302"/>
        </pc:sldMkLst>
      </pc:sldChg>
      <pc:sldChg chg="addSp delSp modSp new del mod modAnim">
        <pc:chgData name="崔 旭" userId="c9529ebc8e11f68e" providerId="LiveId" clId="{3AEA1CE1-2F69-4BE0-80C1-BC4D5D46C964}" dt="2020-11-01T13:34:01.826" v="3451" actId="47"/>
        <pc:sldMkLst>
          <pc:docMk/>
          <pc:sldMk cId="3404999683" sldId="302"/>
        </pc:sldMkLst>
      </pc:sldChg>
      <pc:sldChg chg="addSp delSp modSp add mod">
        <pc:chgData name="崔 旭" userId="c9529ebc8e11f68e" providerId="LiveId" clId="{3AEA1CE1-2F69-4BE0-80C1-BC4D5D46C964}" dt="2020-11-01T13:55:28.569" v="4151"/>
        <pc:sldMkLst>
          <pc:docMk/>
          <pc:sldMk cId="1604372075" sldId="303"/>
        </pc:sldMkLst>
      </pc:sldChg>
      <pc:sldChg chg="addSp delSp modSp add mod delAnim">
        <pc:chgData name="崔 旭" userId="c9529ebc8e11f68e" providerId="LiveId" clId="{3AEA1CE1-2F69-4BE0-80C1-BC4D5D46C964}" dt="2020-11-01T14:11:51.615" v="4428" actId="207"/>
        <pc:sldMkLst>
          <pc:docMk/>
          <pc:sldMk cId="1507143276" sldId="304"/>
        </pc:sldMkLst>
      </pc:sldChg>
    </pc:docChg>
  </pc:docChgLst>
  <pc:docChgLst>
    <pc:chgData name="旭 崔" userId="c9529ebc8e11f68e" providerId="LiveId" clId="{7CE2E6FC-36F0-4D2C-BB62-C08B7A639634}"/>
    <pc:docChg chg="modSld">
      <pc:chgData name="旭 崔" userId="c9529ebc8e11f68e" providerId="LiveId" clId="{7CE2E6FC-36F0-4D2C-BB62-C08B7A639634}" dt="2025-05-20T01:06:15.373" v="21"/>
      <pc:docMkLst>
        <pc:docMk/>
      </pc:docMkLst>
      <pc:sldChg chg="modSp mod">
        <pc:chgData name="旭 崔" userId="c9529ebc8e11f68e" providerId="LiveId" clId="{7CE2E6FC-36F0-4D2C-BB62-C08B7A639634}" dt="2025-05-20T01:06:15.373" v="21"/>
        <pc:sldMkLst>
          <pc:docMk/>
          <pc:sldMk cId="2333984135" sldId="403"/>
        </pc:sldMkLst>
        <pc:spChg chg="mod">
          <ac:chgData name="旭 崔" userId="c9529ebc8e11f68e" providerId="LiveId" clId="{7CE2E6FC-36F0-4D2C-BB62-C08B7A639634}" dt="2025-05-20T01:06:15.373" v="21"/>
          <ac:spMkLst>
            <pc:docMk/>
            <pc:sldMk cId="2333984135" sldId="403"/>
            <ac:spMk id="4" creationId="{7AEE66C6-674A-B5AB-29F3-D9A247144ED1}"/>
          </ac:spMkLst>
        </pc:spChg>
      </pc:sldChg>
      <pc:sldChg chg="modSp mod">
        <pc:chgData name="旭 崔" userId="c9529ebc8e11f68e" providerId="LiveId" clId="{7CE2E6FC-36F0-4D2C-BB62-C08B7A639634}" dt="2025-05-20T01:05:52.450" v="6" actId="1076"/>
        <pc:sldMkLst>
          <pc:docMk/>
          <pc:sldMk cId="2955279057" sldId="412"/>
        </pc:sldMkLst>
        <pc:spChg chg="mod">
          <ac:chgData name="旭 崔" userId="c9529ebc8e11f68e" providerId="LiveId" clId="{7CE2E6FC-36F0-4D2C-BB62-C08B7A639634}" dt="2025-05-20T01:05:52.450" v="6" actId="1076"/>
          <ac:spMkLst>
            <pc:docMk/>
            <pc:sldMk cId="2955279057" sldId="412"/>
            <ac:spMk id="2" creationId="{57DD071F-706E-FF79-ABB6-0352E10737B7}"/>
          </ac:spMkLst>
        </pc:spChg>
        <pc:spChg chg="mod">
          <ac:chgData name="旭 崔" userId="c9529ebc8e11f68e" providerId="LiveId" clId="{7CE2E6FC-36F0-4D2C-BB62-C08B7A639634}" dt="2025-05-20T01:05:41.557" v="4" actId="1076"/>
          <ac:spMkLst>
            <pc:docMk/>
            <pc:sldMk cId="2955279057" sldId="412"/>
            <ac:spMk id="5" creationId="{6CBBE196-7903-4792-B9EC-89551A079966}"/>
          </ac:spMkLst>
        </pc:spChg>
        <pc:spChg chg="mod">
          <ac:chgData name="旭 崔" userId="c9529ebc8e11f68e" providerId="LiveId" clId="{7CE2E6FC-36F0-4D2C-BB62-C08B7A639634}" dt="2025-05-20T01:05:46.856" v="5" actId="1076"/>
          <ac:spMkLst>
            <pc:docMk/>
            <pc:sldMk cId="2955279057" sldId="412"/>
            <ac:spMk id="6" creationId="{E5FF8EC3-5E9C-4F2A-BAC3-0C0CF09754AF}"/>
          </ac:spMkLst>
        </pc:spChg>
        <pc:picChg chg="mod">
          <ac:chgData name="旭 崔" userId="c9529ebc8e11f68e" providerId="LiveId" clId="{7CE2E6FC-36F0-4D2C-BB62-C08B7A639634}" dt="2025-05-20T01:05:41.557" v="4" actId="1076"/>
          <ac:picMkLst>
            <pc:docMk/>
            <pc:sldMk cId="2955279057" sldId="412"/>
            <ac:picMk id="7" creationId="{BA65A1EC-D39F-409A-8FE6-9EE37DF98F89}"/>
          </ac:picMkLst>
        </pc:picChg>
        <pc:picChg chg="mod">
          <ac:chgData name="旭 崔" userId="c9529ebc8e11f68e" providerId="LiveId" clId="{7CE2E6FC-36F0-4D2C-BB62-C08B7A639634}" dt="2025-05-20T01:05:41.557" v="4" actId="1076"/>
          <ac:picMkLst>
            <pc:docMk/>
            <pc:sldMk cId="2955279057" sldId="412"/>
            <ac:picMk id="8" creationId="{63646430-9EA6-43BB-9DB8-6648334C7B04}"/>
          </ac:picMkLst>
        </pc:picChg>
      </pc:sldChg>
      <pc:sldChg chg="modSp mod">
        <pc:chgData name="旭 崔" userId="c9529ebc8e11f68e" providerId="LiveId" clId="{7CE2E6FC-36F0-4D2C-BB62-C08B7A639634}" dt="2025-05-20T01:05:24.232" v="3" actId="14100"/>
        <pc:sldMkLst>
          <pc:docMk/>
          <pc:sldMk cId="1328606846" sldId="427"/>
        </pc:sldMkLst>
        <pc:cxnChg chg="mod">
          <ac:chgData name="旭 崔" userId="c9529ebc8e11f68e" providerId="LiveId" clId="{7CE2E6FC-36F0-4D2C-BB62-C08B7A639634}" dt="2025-05-20T01:05:24.232" v="3" actId="14100"/>
          <ac:cxnSpMkLst>
            <pc:docMk/>
            <pc:sldMk cId="1328606846" sldId="427"/>
            <ac:cxnSpMk id="10" creationId="{337A08A2-CE16-B69F-DD8F-F092B8A60708}"/>
          </ac:cxnSpMkLst>
        </pc:cxnChg>
      </pc:sldChg>
    </pc:docChg>
  </pc:docChgLst>
  <pc:docChgLst>
    <pc:chgData name="崔 旭" userId="c9529ebc8e11f68e" providerId="LiveId" clId="{6CEC4011-2420-42C7-82BD-C54324F9F8E1}"/>
    <pc:docChg chg="custSel addSld delSld modSld modShowInfo">
      <pc:chgData name="崔 旭" userId="c9529ebc8e11f68e" providerId="LiveId" clId="{6CEC4011-2420-42C7-82BD-C54324F9F8E1}" dt="2020-05-06T14:45:43.558" v="103" actId="1076"/>
      <pc:docMkLst>
        <pc:docMk/>
      </pc:docMkLst>
      <pc:sldChg chg="addSp delSp modSp mod delAnim modAnim">
        <pc:chgData name="崔 旭" userId="c9529ebc8e11f68e" providerId="LiveId" clId="{6CEC4011-2420-42C7-82BD-C54324F9F8E1}" dt="2020-05-06T14:43:49.127" v="81" actId="478"/>
        <pc:sldMkLst>
          <pc:docMk/>
          <pc:sldMk cId="3909234587" sldId="287"/>
        </pc:sldMkLst>
      </pc:sldChg>
      <pc:sldChg chg="addSp delSp modSp mod delAnim modAnim">
        <pc:chgData name="崔 旭" userId="c9529ebc8e11f68e" providerId="LiveId" clId="{6CEC4011-2420-42C7-82BD-C54324F9F8E1}" dt="2020-05-06T14:42:49.927" v="68" actId="21"/>
        <pc:sldMkLst>
          <pc:docMk/>
          <pc:sldMk cId="33389937" sldId="298"/>
        </pc:sldMkLst>
      </pc:sldChg>
      <pc:sldChg chg="delSp modSp add mod">
        <pc:chgData name="崔 旭" userId="c9529ebc8e11f68e" providerId="LiveId" clId="{6CEC4011-2420-42C7-82BD-C54324F9F8E1}" dt="2020-05-06T14:45:33.174" v="99" actId="1076"/>
        <pc:sldMkLst>
          <pc:docMk/>
          <pc:sldMk cId="619184337" sldId="299"/>
        </pc:sldMkLst>
      </pc:sldChg>
      <pc:sldChg chg="delSp modSp add mod delAnim">
        <pc:chgData name="崔 旭" userId="c9529ebc8e11f68e" providerId="LiveId" clId="{6CEC4011-2420-42C7-82BD-C54324F9F8E1}" dt="2020-05-06T14:45:43.558" v="103" actId="1076"/>
        <pc:sldMkLst>
          <pc:docMk/>
          <pc:sldMk cId="1980330793" sldId="300"/>
        </pc:sldMkLst>
      </pc:sldChg>
      <pc:sldChg chg="add">
        <pc:chgData name="崔 旭" userId="c9529ebc8e11f68e" providerId="LiveId" clId="{6CEC4011-2420-42C7-82BD-C54324F9F8E1}" dt="2020-05-06T14:44:29.042" v="89"/>
        <pc:sldMkLst>
          <pc:docMk/>
          <pc:sldMk cId="2845697534" sldId="301"/>
        </pc:sldMkLst>
      </pc:sldChg>
      <pc:sldChg chg="delSp new del">
        <pc:chgData name="崔 旭" userId="c9529ebc8e11f68e" providerId="LiveId" clId="{6CEC4011-2420-42C7-82BD-C54324F9F8E1}" dt="2020-05-06T14:45:01.690" v="92" actId="47"/>
        <pc:sldMkLst>
          <pc:docMk/>
          <pc:sldMk cId="2744386500" sldId="30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6F5E269-CAE7-48D7-BB09-5004E326B32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3" name="日期占位符 2">
            <a:extLst>
              <a:ext uri="{FF2B5EF4-FFF2-40B4-BE49-F238E27FC236}">
                <a16:creationId xmlns:a16="http://schemas.microsoft.com/office/drawing/2014/main" id="{0AE707C1-5ACE-47E1-B56B-C36EF9AC6F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页脚占位符 3">
            <a:extLst>
              <a:ext uri="{FF2B5EF4-FFF2-40B4-BE49-F238E27FC236}">
                <a16:creationId xmlns:a16="http://schemas.microsoft.com/office/drawing/2014/main" id="{BA440528-57A8-4033-8ACE-5A537A19A9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5" name="灯片编号占位符 4">
            <a:extLst>
              <a:ext uri="{FF2B5EF4-FFF2-40B4-BE49-F238E27FC236}">
                <a16:creationId xmlns:a16="http://schemas.microsoft.com/office/drawing/2014/main" id="{437A1DC7-D5C5-4A51-9EF7-2789DF8A9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D9EAA2-4346-49EC-893A-D87EE770FD6A}" type="slidenum">
              <a:rPr lang="zh-CN" altLang="en-US" smtClean="0"/>
              <a:t>‹#›</a:t>
            </a:fld>
            <a:endParaRPr lang="zh-CN" altLang="en-US"/>
          </a:p>
        </p:txBody>
      </p:sp>
    </p:spTree>
    <p:extLst>
      <p:ext uri="{BB962C8B-B14F-4D97-AF65-F5344CB8AC3E}">
        <p14:creationId xmlns:p14="http://schemas.microsoft.com/office/powerpoint/2010/main" val="285887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dirty="0"/>
              <a:t>机器人教育</a:t>
            </a:r>
            <a:r>
              <a:rPr lang="en-US" altLang="zh-CN" dirty="0"/>
              <a:t>-</a:t>
            </a:r>
            <a:r>
              <a:rPr lang="en-US" altLang="zh-CN" dirty="0" err="1"/>
              <a:t>krisa</a:t>
            </a:r>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0EF922-22FC-4EC0-8DD8-E7074FD362CC}" type="slidenum">
              <a:rPr lang="zh-CN" altLang="en-US" smtClean="0"/>
              <a:t>‹#›</a:t>
            </a:fld>
            <a:endParaRPr lang="zh-CN" altLang="en-US"/>
          </a:p>
        </p:txBody>
      </p:sp>
    </p:spTree>
    <p:extLst>
      <p:ext uri="{BB962C8B-B14F-4D97-AF65-F5344CB8AC3E}">
        <p14:creationId xmlns:p14="http://schemas.microsoft.com/office/powerpoint/2010/main" val="333125090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课程分为六个章节，分别是一、</a:t>
            </a:r>
            <a:r>
              <a:rPr lang="en-US" altLang="zh-CN" dirty="0"/>
              <a:t>V5</a:t>
            </a:r>
            <a:r>
              <a:rPr lang="zh-CN" altLang="en-US" dirty="0"/>
              <a:t>机器人系统入门；二、主控系统编程、三、机器人运动编程；四、机器人传感器的编程及应用；五、函数式编程；六、循环结构。</a:t>
            </a:r>
            <a:endParaRPr lang="en-US" altLang="zh-CN" sz="1200" kern="1200" dirty="0">
              <a:solidFill>
                <a:schemeClr val="tx1"/>
              </a:solidFill>
              <a:latin typeface="+mn-lt"/>
              <a:ea typeface="+mn-ea"/>
              <a:cs typeface="+mn-cs"/>
            </a:endParaRPr>
          </a:p>
          <a:p>
            <a:endParaRPr lang="en-US" altLang="zh-CN" sz="1200" kern="1200" dirty="0">
              <a:solidFill>
                <a:schemeClr val="tx1"/>
              </a:solidFill>
              <a:latin typeface="+mn-lt"/>
              <a:ea typeface="+mn-ea"/>
              <a:cs typeface="+mn-cs"/>
            </a:endParaRPr>
          </a:p>
          <a:p>
            <a:r>
              <a:rPr lang="zh-CN" altLang="zh-CN" sz="1200" kern="1200" dirty="0">
                <a:solidFill>
                  <a:schemeClr val="tx1"/>
                </a:solidFill>
                <a:latin typeface="+mn-lt"/>
                <a:ea typeface="+mn-ea"/>
                <a:cs typeface="+mn-cs"/>
              </a:rPr>
              <a:t>基础知识这</a:t>
            </a:r>
            <a:r>
              <a:rPr lang="zh-CN" altLang="en-US" sz="1200" kern="1200" dirty="0">
                <a:solidFill>
                  <a:schemeClr val="tx1"/>
                </a:solidFill>
                <a:latin typeface="+mn-lt"/>
                <a:ea typeface="+mn-ea"/>
                <a:cs typeface="+mn-cs"/>
              </a:rPr>
              <a:t>一章</a:t>
            </a:r>
            <a:r>
              <a:rPr lang="zh-CN" altLang="zh-CN" sz="1200" kern="1200" dirty="0">
                <a:solidFill>
                  <a:schemeClr val="tx1"/>
                </a:solidFill>
                <a:latin typeface="+mn-lt"/>
                <a:ea typeface="+mn-ea"/>
                <a:cs typeface="+mn-cs"/>
              </a:rPr>
              <a:t>中会给大家介绍一下搭建</a:t>
            </a:r>
            <a:r>
              <a:rPr lang="en-US" altLang="zh-CN" sz="1200" kern="1200" dirty="0">
                <a:solidFill>
                  <a:schemeClr val="tx1"/>
                </a:solidFill>
                <a:latin typeface="+mn-lt"/>
                <a:ea typeface="+mn-ea"/>
                <a:cs typeface="+mn-cs"/>
              </a:rPr>
              <a:t>VEX V5</a:t>
            </a:r>
            <a:r>
              <a:rPr lang="zh-CN" altLang="en-US" sz="1200" kern="1200" dirty="0">
                <a:solidFill>
                  <a:schemeClr val="tx1"/>
                </a:solidFill>
                <a:latin typeface="+mn-lt"/>
                <a:ea typeface="+mn-ea"/>
                <a:cs typeface="+mn-cs"/>
              </a:rPr>
              <a:t>初级套种中</a:t>
            </a:r>
            <a:r>
              <a:rPr lang="zh-CN" altLang="zh-CN" sz="1200" kern="1200" dirty="0">
                <a:solidFill>
                  <a:schemeClr val="tx1"/>
                </a:solidFill>
                <a:latin typeface="+mn-lt"/>
                <a:ea typeface="+mn-ea"/>
                <a:cs typeface="+mn-cs"/>
              </a:rPr>
              <a:t>使用到</a:t>
            </a:r>
            <a:r>
              <a:rPr lang="zh-CN" altLang="en-US" sz="1200" kern="1200" dirty="0">
                <a:solidFill>
                  <a:schemeClr val="tx1"/>
                </a:solidFill>
                <a:latin typeface="+mn-lt"/>
                <a:ea typeface="+mn-ea"/>
                <a:cs typeface="+mn-cs"/>
              </a:rPr>
              <a:t>电子件、结构件和系统配置。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在第一章中我们所能学到的知识包括主控器、遥控器、电机、主控器的电池及如何进行系统配置。</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电子件</a:t>
            </a:r>
            <a:r>
              <a:rPr lang="zh-CN" altLang="en-US" sz="1200" kern="1200">
                <a:solidFill>
                  <a:schemeClr val="tx1"/>
                </a:solidFill>
                <a:latin typeface="+mn-lt"/>
                <a:ea typeface="+mn-ea"/>
                <a:cs typeface="+mn-cs"/>
              </a:rPr>
              <a:t>就是跟电有关</a:t>
            </a:r>
            <a:r>
              <a:rPr lang="zh-CN" altLang="en-US" sz="1200" kern="1200" dirty="0">
                <a:solidFill>
                  <a:schemeClr val="tx1"/>
                </a:solidFill>
                <a:latin typeface="+mn-lt"/>
                <a:ea typeface="+mn-ea"/>
                <a:cs typeface="+mn-cs"/>
              </a:rPr>
              <a:t>的设备：比如主控器、遥控器、电机等。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基础知识中的电机部分，会跟大家讲解一下电机的类型、功能、齿轮比；如何进行拆卸，出现故障如何解决，显示灯的不同显示含义等等。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结构件中会跟大家介绍一下结构件及传动件，包括：</a:t>
            </a:r>
            <a:r>
              <a:rPr lang="en-US" altLang="zh-CN" sz="1200" kern="1200" dirty="0">
                <a:solidFill>
                  <a:schemeClr val="tx1"/>
                </a:solidFill>
                <a:latin typeface="+mn-lt"/>
                <a:ea typeface="+mn-ea"/>
                <a:cs typeface="+mn-cs"/>
              </a:rPr>
              <a:t>C</a:t>
            </a:r>
            <a:r>
              <a:rPr lang="zh-CN" altLang="en-US" sz="1200" kern="1200" dirty="0">
                <a:solidFill>
                  <a:schemeClr val="tx1"/>
                </a:solidFill>
                <a:latin typeface="+mn-lt"/>
                <a:ea typeface="+mn-ea"/>
                <a:cs typeface="+mn-cs"/>
              </a:rPr>
              <a:t>型结构件、</a:t>
            </a:r>
            <a:r>
              <a:rPr lang="en-US" altLang="zh-CN" sz="1200" kern="1200" dirty="0">
                <a:solidFill>
                  <a:schemeClr val="tx1"/>
                </a:solidFill>
                <a:latin typeface="+mn-lt"/>
                <a:ea typeface="+mn-ea"/>
                <a:cs typeface="+mn-cs"/>
              </a:rPr>
              <a:t>U</a:t>
            </a:r>
            <a:r>
              <a:rPr lang="zh-CN" altLang="en-US" sz="1200" kern="1200" dirty="0">
                <a:solidFill>
                  <a:schemeClr val="tx1"/>
                </a:solidFill>
                <a:latin typeface="+mn-lt"/>
                <a:ea typeface="+mn-ea"/>
                <a:cs typeface="+mn-cs"/>
              </a:rPr>
              <a:t>型结构件、齿轮、不同规格的轴和螺母、螺丝、轴承片、垫片等等。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主控器的电池的使用及显示灯的不同亮灯的含义等等。</a:t>
            </a:r>
            <a:endParaRPr lang="en-US" altLang="zh-CN" sz="1200" kern="1200" dirty="0">
              <a:solidFill>
                <a:schemeClr val="tx1"/>
              </a:solidFill>
              <a:latin typeface="+mn-lt"/>
              <a:ea typeface="+mn-ea"/>
              <a:cs typeface="+mn-cs"/>
            </a:endParaRPr>
          </a:p>
          <a:p>
            <a:r>
              <a:rPr lang="zh-CN" altLang="en-US" sz="1200" kern="1200" dirty="0">
                <a:solidFill>
                  <a:schemeClr val="tx1"/>
                </a:solidFill>
                <a:latin typeface="+mn-lt"/>
                <a:ea typeface="+mn-ea"/>
                <a:cs typeface="+mn-cs"/>
              </a:rPr>
              <a:t>在基础知识里还会讲到系统配置，固件跟新。</a:t>
            </a:r>
            <a:endParaRPr lang="en-US" altLang="zh-CN" sz="1200" kern="1200" dirty="0">
              <a:solidFill>
                <a:schemeClr val="tx1"/>
              </a:solidFill>
              <a:latin typeface="+mn-lt"/>
              <a:ea typeface="+mn-ea"/>
              <a:cs typeface="+mn-cs"/>
            </a:endParaRPr>
          </a:p>
          <a:p>
            <a:pPr marL="133350" marR="133350" indent="356870">
              <a:spcBef>
                <a:spcPts val="600"/>
              </a:spcBef>
              <a:spcAft>
                <a:spcPts val="600"/>
              </a:spcAft>
            </a:pPr>
            <a:endParaRPr lang="en-US" altLang="zh-CN" sz="1200" kern="1200" dirty="0">
              <a:solidFill>
                <a:schemeClr val="tx1"/>
              </a:solidFill>
              <a:latin typeface="+mn-lt"/>
              <a:ea typeface="+mn-ea"/>
              <a:cs typeface="+mn-cs"/>
            </a:endParaRPr>
          </a:p>
          <a:p>
            <a:r>
              <a:rPr lang="zh-CN" altLang="en-US" dirty="0"/>
              <a:t>第二章中主要讲一下通过用户界面，任何机器人进行交互和交流。机器人通过用户界面相认传递信息。如果通过编程软件建立一个项目，并使用软件绘制一个图形。</a:t>
            </a:r>
            <a:endParaRPr lang="en-US" altLang="zh-CN" dirty="0"/>
          </a:p>
          <a:p>
            <a:endParaRPr lang="en-US" altLang="zh-CN" dirty="0"/>
          </a:p>
          <a:p>
            <a:r>
              <a:rPr lang="zh-CN" altLang="en-US" dirty="0"/>
              <a:t>第三章主要跟大家讲解一下</a:t>
            </a:r>
            <a:r>
              <a:rPr lang="en-US" altLang="zh-CN" dirty="0"/>
              <a:t>VEXcode Pro v5</a:t>
            </a:r>
            <a:r>
              <a:rPr lang="zh-CN" altLang="en-US" dirty="0"/>
              <a:t>编程软件的使用及编写规则。结合</a:t>
            </a:r>
            <a:r>
              <a:rPr lang="en-US" altLang="zh-CN" dirty="0"/>
              <a:t>VEXcode Pro v5</a:t>
            </a:r>
            <a:r>
              <a:rPr lang="zh-CN" altLang="en-US" dirty="0"/>
              <a:t>软件和</a:t>
            </a:r>
            <a:r>
              <a:rPr lang="en-US" altLang="zh-CN" dirty="0" err="1"/>
              <a:t>clawbot</a:t>
            </a:r>
            <a:r>
              <a:rPr lang="zh-CN" altLang="en-US" dirty="0"/>
              <a:t>机器人，学习如何编写程序让机器人可以达到基本的前进后退的功能。以及机器人的几种旋转方式，每一种旋转方式的特点。以及如何控制单独的电机控制机器人的机械臂及机械爪。</a:t>
            </a:r>
            <a:endParaRPr lang="en-US" altLang="zh-CN" dirty="0"/>
          </a:p>
          <a:p>
            <a:endParaRPr lang="en-US" altLang="zh-CN" dirty="0"/>
          </a:p>
          <a:p>
            <a:endParaRPr lang="en-US" altLang="zh-CN" dirty="0"/>
          </a:p>
          <a:p>
            <a:r>
              <a:rPr lang="zh-CN" altLang="en-US" dirty="0"/>
              <a:t>第四章我们主要学习一下传感器，碰撞传感器，线路传感器；在套件中只有碰撞传感器，由于碰撞传感器是数字传感器。所以为了让大家有对比，我有增加了一个模拟传感器，也就是线路传感器。讲解一下他们的功能，工作原理，以及如何通过主控器进行设备的查询显示，如何编写程序控制传感器实现其功能。</a:t>
            </a:r>
            <a:endParaRPr lang="en-US" altLang="zh-CN" dirty="0"/>
          </a:p>
          <a:p>
            <a:endParaRPr lang="en-US" altLang="zh-CN" dirty="0"/>
          </a:p>
          <a:p>
            <a:r>
              <a:rPr lang="zh-CN" altLang="en-US" dirty="0"/>
              <a:t>第五章介绍下在编程过程中经常用到的函数。函数的定义以及如何正确使用函数。</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六章主要跟大家介绍一下在编程过程中会经常使用到的一些编程语句，包括：循环语句、判断语句。在学习编程语句之前，我们先了解学习一下流程图的书写，因为流程图是我们编程分析的逻辑指导，只有通过流程图我们就可以很好的书写程序。具体的循环语句有。。。。判断语句有。。。。</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第七章讲解一下远程控制，在远程控制中我们会复习一下遥控器和主控器的固件刷新，遥控器程序的几种类型及远程控制方法。最后通过一个综合挑战复习一下本门课程学到的所有知识。</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endParaRPr lang="zh-CN" altLang="en-US" dirty="0"/>
          </a:p>
        </p:txBody>
      </p:sp>
    </p:spTree>
    <p:extLst>
      <p:ext uri="{BB962C8B-B14F-4D97-AF65-F5344CB8AC3E}">
        <p14:creationId xmlns:p14="http://schemas.microsoft.com/office/powerpoint/2010/main" val="3187711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从小学到大学，</a:t>
            </a:r>
            <a:r>
              <a:rPr lang="en-US" altLang="zh-CN" dirty="0" err="1"/>
              <a:t>VEXcode</a:t>
            </a:r>
            <a:r>
              <a:rPr lang="zh-CN" altLang="en-US" dirty="0"/>
              <a:t>是一个满足学生水平的编码环境。</a:t>
            </a:r>
            <a:r>
              <a:rPr lang="en-US" altLang="zh-CN" dirty="0"/>
              <a:t>code</a:t>
            </a:r>
            <a:r>
              <a:rPr lang="zh-CN" altLang="en-US" dirty="0"/>
              <a:t>的直观布局让大家可以更快速、轻松上手。</a:t>
            </a:r>
            <a:r>
              <a:rPr lang="en-US" altLang="zh-CN" dirty="0"/>
              <a:t>code</a:t>
            </a:r>
            <a:r>
              <a:rPr lang="zh-CN" altLang="en-US" dirty="0"/>
              <a:t>在代码块和文本之间、在</a:t>
            </a:r>
            <a:r>
              <a:rPr lang="en-US" altLang="zh-CN" dirty="0"/>
              <a:t>VEX IQ</a:t>
            </a:r>
            <a:r>
              <a:rPr lang="zh-CN" altLang="en-US" dirty="0"/>
              <a:t>和</a:t>
            </a:r>
            <a:r>
              <a:rPr lang="en-US" altLang="zh-CN" dirty="0"/>
              <a:t>VEX V5</a:t>
            </a:r>
            <a:r>
              <a:rPr lang="zh-CN" altLang="en-US" dirty="0"/>
              <a:t>之间是一致的。</a:t>
            </a:r>
            <a:endParaRPr lang="en-US" altLang="zh-CN" dirty="0"/>
          </a:p>
          <a:p>
            <a:endParaRPr lang="en-US" altLang="zh-CN" dirty="0"/>
          </a:p>
          <a:p>
            <a:r>
              <a:rPr lang="zh-CN" altLang="en-US" dirty="0"/>
              <a:t>随着学生从小学、初中和高中的提升，他们永远不需要学习不同的块、代码或工具栏界面。因此，学生可以专注于用技术创造，而不是不断的学习新的不同的编程软件，来获取同等的编程效果。</a:t>
            </a:r>
          </a:p>
          <a:p>
            <a:endParaRPr lang="zh-CN" altLang="en-US" dirty="0"/>
          </a:p>
          <a:p>
            <a:r>
              <a:rPr lang="en-US" altLang="zh-CN" dirty="0" err="1"/>
              <a:t>vexcode</a:t>
            </a:r>
            <a:r>
              <a:rPr lang="en-US" altLang="zh-CN" dirty="0"/>
              <a:t> </a:t>
            </a:r>
            <a:r>
              <a:rPr lang="zh-CN" altLang="en-US" dirty="0"/>
              <a:t>对于那些刚接触编码的人来说是一个非常合适的平台。学生使用简单的拖放界面创建功能程序。每个块的用途很容易通过其形状、颜色和标签等视觉线索来识别。</a:t>
            </a:r>
            <a:endParaRPr lang="en-US" altLang="zh-CN" dirty="0"/>
          </a:p>
          <a:p>
            <a:endParaRPr lang="en-US" altLang="zh-CN" dirty="0"/>
          </a:p>
          <a:p>
            <a:pPr algn="l"/>
            <a:r>
              <a:rPr lang="zh-CN" altLang="en-US" b="1" i="0" dirty="0">
                <a:solidFill>
                  <a:srgbClr val="333333"/>
                </a:solidFill>
                <a:effectLst/>
                <a:latin typeface="aktiv-grotesk"/>
              </a:rPr>
              <a:t>变动：</a:t>
            </a:r>
            <a:endParaRPr lang="zh-CN" altLang="en-US" b="0" i="0" dirty="0">
              <a:solidFill>
                <a:srgbClr val="333333"/>
              </a:solidFill>
              <a:effectLst/>
              <a:latin typeface="aktiv-grotesk"/>
            </a:endParaRPr>
          </a:p>
          <a:p>
            <a:pPr algn="l">
              <a:buFont typeface="Arial" panose="020B0604020202020204" pitchFamily="34" charset="0"/>
              <a:buChar char="•"/>
            </a:pPr>
            <a:r>
              <a:rPr lang="zh-CN" altLang="en-US" b="0" i="0" dirty="0">
                <a:solidFill>
                  <a:srgbClr val="333333"/>
                </a:solidFill>
                <a:effectLst/>
                <a:latin typeface="Open Sans"/>
              </a:rPr>
              <a:t>更新</a:t>
            </a:r>
            <a:r>
              <a:rPr lang="en-US" altLang="zh-CN" b="0" i="0" dirty="0">
                <a:solidFill>
                  <a:srgbClr val="333333"/>
                </a:solidFill>
                <a:effectLst/>
                <a:latin typeface="Open Sans"/>
              </a:rPr>
              <a:t>2.0</a:t>
            </a:r>
            <a:r>
              <a:rPr lang="zh-CN" altLang="en-US" b="0" i="0" dirty="0">
                <a:solidFill>
                  <a:srgbClr val="333333"/>
                </a:solidFill>
                <a:effectLst/>
                <a:latin typeface="Open Sans"/>
              </a:rPr>
              <a:t>界面教程视频</a:t>
            </a:r>
          </a:p>
          <a:p>
            <a:pPr algn="l">
              <a:buFont typeface="Arial" panose="020B0604020202020204" pitchFamily="34" charset="0"/>
              <a:buChar char="•"/>
            </a:pPr>
            <a:r>
              <a:rPr lang="zh-CN" altLang="en-US" b="0" i="0" dirty="0">
                <a:solidFill>
                  <a:srgbClr val="333333"/>
                </a:solidFill>
                <a:effectLst/>
                <a:latin typeface="Open Sans"/>
              </a:rPr>
              <a:t>解决了单击</a:t>
            </a:r>
            <a:r>
              <a:rPr lang="en-US" altLang="zh-CN" b="0" i="0" dirty="0" err="1">
                <a:solidFill>
                  <a:srgbClr val="333333"/>
                </a:solidFill>
                <a:effectLst/>
                <a:latin typeface="Open Sans"/>
              </a:rPr>
              <a:t>iPadOS</a:t>
            </a:r>
            <a:r>
              <a:rPr lang="zh-CN" altLang="en-US" b="0" i="0" dirty="0">
                <a:solidFill>
                  <a:srgbClr val="333333"/>
                </a:solidFill>
                <a:effectLst/>
                <a:latin typeface="Open Sans"/>
              </a:rPr>
              <a:t>上的“固件更新”按钮时引起的问题</a:t>
            </a:r>
          </a:p>
          <a:p>
            <a:pPr algn="l">
              <a:buFont typeface="Arial" panose="020B0604020202020204" pitchFamily="34" charset="0"/>
              <a:buChar char="•"/>
            </a:pPr>
            <a:r>
              <a:rPr lang="zh-CN" altLang="en-US" b="0" i="0" dirty="0">
                <a:solidFill>
                  <a:srgbClr val="333333"/>
                </a:solidFill>
                <a:effectLst/>
                <a:latin typeface="Open Sans"/>
              </a:rPr>
              <a:t>增加了对带块和</a:t>
            </a:r>
            <a:r>
              <a:rPr lang="en-US" altLang="zh-CN" b="0" i="0" dirty="0">
                <a:solidFill>
                  <a:srgbClr val="333333"/>
                </a:solidFill>
                <a:effectLst/>
                <a:latin typeface="Open Sans"/>
              </a:rPr>
              <a:t>Python</a:t>
            </a:r>
            <a:r>
              <a:rPr lang="zh-CN" altLang="en-US" b="0" i="0" dirty="0">
                <a:solidFill>
                  <a:srgbClr val="333333"/>
                </a:solidFill>
                <a:effectLst/>
                <a:latin typeface="Open Sans"/>
              </a:rPr>
              <a:t>的</a:t>
            </a:r>
            <a:r>
              <a:rPr lang="en-US" altLang="zh-CN" b="0" i="0" dirty="0">
                <a:solidFill>
                  <a:srgbClr val="333333"/>
                </a:solidFill>
                <a:effectLst/>
                <a:latin typeface="Open Sans"/>
              </a:rPr>
              <a:t>V5</a:t>
            </a:r>
            <a:r>
              <a:rPr lang="zh-CN" altLang="en-US" b="0" i="0" dirty="0">
                <a:solidFill>
                  <a:srgbClr val="333333"/>
                </a:solidFill>
                <a:effectLst/>
                <a:latin typeface="Open Sans"/>
              </a:rPr>
              <a:t>光学传感器的支持</a:t>
            </a:r>
          </a:p>
          <a:p>
            <a:pPr algn="l">
              <a:buFont typeface="Arial" panose="020B0604020202020204" pitchFamily="34" charset="0"/>
              <a:buChar char="•"/>
            </a:pPr>
            <a:r>
              <a:rPr lang="zh-CN" altLang="en-US" b="0" i="0" dirty="0">
                <a:solidFill>
                  <a:srgbClr val="333333"/>
                </a:solidFill>
                <a:effectLst/>
                <a:latin typeface="Open Sans"/>
              </a:rPr>
              <a:t>增加了对带块和</a:t>
            </a:r>
            <a:r>
              <a:rPr lang="en-US" altLang="zh-CN" b="0" i="0" dirty="0">
                <a:solidFill>
                  <a:srgbClr val="333333"/>
                </a:solidFill>
                <a:effectLst/>
                <a:latin typeface="Open Sans"/>
              </a:rPr>
              <a:t>Python</a:t>
            </a:r>
            <a:r>
              <a:rPr lang="zh-CN" altLang="en-US" b="0" i="0" dirty="0">
                <a:solidFill>
                  <a:srgbClr val="333333"/>
                </a:solidFill>
                <a:effectLst/>
                <a:latin typeface="Open Sans"/>
              </a:rPr>
              <a:t>的</a:t>
            </a:r>
            <a:r>
              <a:rPr lang="en-US" altLang="zh-CN" b="0" i="0" dirty="0">
                <a:solidFill>
                  <a:srgbClr val="333333"/>
                </a:solidFill>
                <a:effectLst/>
                <a:latin typeface="Open Sans"/>
              </a:rPr>
              <a:t>V5</a:t>
            </a:r>
            <a:r>
              <a:rPr lang="zh-CN" altLang="en-US" b="0" i="0" dirty="0">
                <a:solidFill>
                  <a:srgbClr val="333333"/>
                </a:solidFill>
                <a:effectLst/>
                <a:latin typeface="Open Sans"/>
              </a:rPr>
              <a:t>距离传感器的支持</a:t>
            </a:r>
          </a:p>
          <a:p>
            <a:pPr algn="l">
              <a:buFont typeface="Arial" panose="020B0604020202020204" pitchFamily="34" charset="0"/>
              <a:buChar char="•"/>
            </a:pPr>
            <a:r>
              <a:rPr lang="zh-CN" altLang="en-US" b="0" i="0" dirty="0">
                <a:solidFill>
                  <a:srgbClr val="333333"/>
                </a:solidFill>
                <a:effectLst/>
                <a:latin typeface="Open Sans"/>
              </a:rPr>
              <a:t>增加了对带块和</a:t>
            </a:r>
            <a:r>
              <a:rPr lang="en-US" altLang="zh-CN" b="0" i="0" dirty="0">
                <a:solidFill>
                  <a:srgbClr val="333333"/>
                </a:solidFill>
                <a:effectLst/>
                <a:latin typeface="Open Sans"/>
              </a:rPr>
              <a:t>Python</a:t>
            </a:r>
            <a:r>
              <a:rPr lang="zh-CN" altLang="en-US" b="0" i="0" dirty="0">
                <a:solidFill>
                  <a:srgbClr val="333333"/>
                </a:solidFill>
                <a:effectLst/>
                <a:latin typeface="Open Sans"/>
              </a:rPr>
              <a:t>的</a:t>
            </a:r>
            <a:r>
              <a:rPr lang="en-US" altLang="zh-CN" b="0" i="0" dirty="0">
                <a:solidFill>
                  <a:srgbClr val="333333"/>
                </a:solidFill>
                <a:effectLst/>
                <a:latin typeface="Open Sans"/>
              </a:rPr>
              <a:t>V5</a:t>
            </a:r>
            <a:r>
              <a:rPr lang="zh-CN" altLang="en-US" b="0" i="0" dirty="0">
                <a:solidFill>
                  <a:srgbClr val="333333"/>
                </a:solidFill>
                <a:effectLst/>
                <a:latin typeface="Open Sans"/>
              </a:rPr>
              <a:t>旋转传感器的支持</a:t>
            </a:r>
          </a:p>
          <a:p>
            <a:pPr algn="l">
              <a:buFont typeface="Arial" panose="020B0604020202020204" pitchFamily="34" charset="0"/>
              <a:buChar char="•"/>
            </a:pPr>
            <a:r>
              <a:rPr lang="zh-CN" altLang="en-US" b="0" i="0" dirty="0">
                <a:solidFill>
                  <a:srgbClr val="333333"/>
                </a:solidFill>
                <a:effectLst/>
                <a:latin typeface="Open Sans"/>
              </a:rPr>
              <a:t>增加了对带块和</a:t>
            </a:r>
            <a:r>
              <a:rPr lang="en-US" altLang="zh-CN" b="0" i="0" dirty="0">
                <a:solidFill>
                  <a:srgbClr val="333333"/>
                </a:solidFill>
                <a:effectLst/>
                <a:latin typeface="Open Sans"/>
              </a:rPr>
              <a:t>Python</a:t>
            </a:r>
            <a:r>
              <a:rPr lang="zh-CN" altLang="en-US" b="0" i="0" dirty="0">
                <a:solidFill>
                  <a:srgbClr val="333333"/>
                </a:solidFill>
                <a:effectLst/>
                <a:latin typeface="Open Sans"/>
              </a:rPr>
              <a:t>的</a:t>
            </a:r>
            <a:r>
              <a:rPr lang="en-US" altLang="zh-CN" b="0" i="0" dirty="0">
                <a:solidFill>
                  <a:srgbClr val="333333"/>
                </a:solidFill>
                <a:effectLst/>
                <a:latin typeface="Open Sans"/>
              </a:rPr>
              <a:t>V5</a:t>
            </a:r>
            <a:r>
              <a:rPr lang="zh-CN" altLang="en-US" b="0" i="0" dirty="0">
                <a:solidFill>
                  <a:srgbClr val="333333"/>
                </a:solidFill>
                <a:effectLst/>
                <a:latin typeface="Open Sans"/>
              </a:rPr>
              <a:t>电磁铁的支持</a:t>
            </a:r>
          </a:p>
          <a:p>
            <a:pPr algn="l">
              <a:buFont typeface="Arial" panose="020B0604020202020204" pitchFamily="34" charset="0"/>
              <a:buChar char="•"/>
            </a:pPr>
            <a:r>
              <a:rPr lang="zh-CN" altLang="en-US" b="0" i="0" dirty="0">
                <a:solidFill>
                  <a:srgbClr val="333333"/>
                </a:solidFill>
                <a:effectLst/>
                <a:latin typeface="Open Sans"/>
              </a:rPr>
              <a:t>在保存项目注释或注释中某些字符的项目时，解决了</a:t>
            </a:r>
            <a:r>
              <a:rPr lang="en-US" altLang="zh-CN" b="0" i="0" dirty="0" err="1">
                <a:solidFill>
                  <a:srgbClr val="333333"/>
                </a:solidFill>
                <a:effectLst/>
                <a:latin typeface="Open Sans"/>
              </a:rPr>
              <a:t>iPadOS</a:t>
            </a:r>
            <a:r>
              <a:rPr lang="zh-CN" altLang="en-US" b="0" i="0" dirty="0">
                <a:solidFill>
                  <a:srgbClr val="333333"/>
                </a:solidFill>
                <a:effectLst/>
                <a:latin typeface="Open Sans"/>
              </a:rPr>
              <a:t>上的一个问题</a:t>
            </a:r>
          </a:p>
          <a:p>
            <a:pPr algn="l">
              <a:buFont typeface="Arial" panose="020B0604020202020204" pitchFamily="34" charset="0"/>
              <a:buChar char="•"/>
            </a:pPr>
            <a:r>
              <a:rPr lang="zh-CN" altLang="en-US" b="0" i="0" dirty="0">
                <a:solidFill>
                  <a:srgbClr val="333333"/>
                </a:solidFill>
                <a:effectLst/>
                <a:latin typeface="Open Sans"/>
              </a:rPr>
              <a:t>在</a:t>
            </a:r>
            <a:r>
              <a:rPr lang="en-US" altLang="zh-CN" b="0" i="0" dirty="0" err="1">
                <a:solidFill>
                  <a:srgbClr val="333333"/>
                </a:solidFill>
                <a:effectLst/>
                <a:latin typeface="Open Sans"/>
              </a:rPr>
              <a:t>iPadOS</a:t>
            </a:r>
            <a:r>
              <a:rPr lang="zh-CN" altLang="en-US" b="0" i="0" dirty="0">
                <a:solidFill>
                  <a:srgbClr val="333333"/>
                </a:solidFill>
                <a:effectLst/>
                <a:latin typeface="Open Sans"/>
              </a:rPr>
              <a:t>上恢复共享功能</a:t>
            </a:r>
            <a:endParaRPr lang="en-US" altLang="zh-CN" b="0" i="0" dirty="0">
              <a:solidFill>
                <a:srgbClr val="333333"/>
              </a:solidFill>
              <a:effectLst/>
              <a:latin typeface="Open Sans"/>
            </a:endParaRPr>
          </a:p>
          <a:p>
            <a:pPr algn="l">
              <a:buFont typeface="Arial" panose="020B0604020202020204" pitchFamily="34" charset="0"/>
              <a:buChar char="•"/>
            </a:pPr>
            <a:endParaRPr lang="en-US" altLang="zh-CN" b="0" i="0" dirty="0">
              <a:solidFill>
                <a:srgbClr val="333333"/>
              </a:solidFill>
              <a:effectLst/>
              <a:latin typeface="Open Sans"/>
            </a:endParaRPr>
          </a:p>
          <a:p>
            <a:pPr algn="l">
              <a:buFont typeface="Arial" panose="020B0604020202020204" pitchFamily="34" charset="0"/>
              <a:buChar char="•"/>
            </a:pPr>
            <a:endParaRPr lang="en-US" altLang="zh-CN" b="0" i="0" dirty="0">
              <a:solidFill>
                <a:srgbClr val="333333"/>
              </a:solidFill>
              <a:effectLst/>
              <a:latin typeface="Open Sans"/>
            </a:endParaRPr>
          </a:p>
          <a:p>
            <a:pPr algn="l">
              <a:buFont typeface="Arial" panose="020B0604020202020204" pitchFamily="34" charset="0"/>
              <a:buChar char="•"/>
            </a:pPr>
            <a:endParaRPr lang="zh-CN" altLang="en-US" b="0" i="0" dirty="0">
              <a:solidFill>
                <a:srgbClr val="333333"/>
              </a:solidFill>
              <a:effectLst/>
              <a:latin typeface="Open Sans"/>
            </a:endParaRPr>
          </a:p>
          <a:p>
            <a:pPr algn="l">
              <a:buFont typeface="+mj-lt"/>
              <a:buAutoNum type="arabicPeriod"/>
            </a:pPr>
            <a:r>
              <a:rPr lang="en-US" altLang="zh-CN" b="0" i="0" dirty="0">
                <a:solidFill>
                  <a:srgbClr val="333333"/>
                </a:solidFill>
                <a:effectLst/>
                <a:latin typeface="Open Sans"/>
              </a:rPr>
              <a:t>[</a:t>
            </a:r>
            <a:r>
              <a:rPr lang="zh-CN" altLang="en-US" b="0" i="0" dirty="0">
                <a:solidFill>
                  <a:srgbClr val="333333"/>
                </a:solidFill>
                <a:effectLst/>
                <a:latin typeface="Open Sans"/>
              </a:rPr>
              <a:t>块</a:t>
            </a:r>
            <a:r>
              <a:rPr lang="en-US" altLang="zh-CN" b="0" i="0" dirty="0">
                <a:solidFill>
                  <a:srgbClr val="333333"/>
                </a:solidFill>
                <a:effectLst/>
                <a:latin typeface="Open Sans"/>
              </a:rPr>
              <a:t>]</a:t>
            </a:r>
            <a:r>
              <a:rPr lang="zh-CN" altLang="en-US" b="0" i="0" dirty="0">
                <a:solidFill>
                  <a:srgbClr val="333333"/>
                </a:solidFill>
                <a:effectLst/>
                <a:latin typeface="Open Sans"/>
              </a:rPr>
              <a:t>当设备</a:t>
            </a:r>
            <a:r>
              <a:rPr lang="en-US" altLang="zh-CN" b="0" i="0" dirty="0">
                <a:solidFill>
                  <a:srgbClr val="333333"/>
                </a:solidFill>
                <a:effectLst/>
                <a:latin typeface="Open Sans"/>
              </a:rPr>
              <a:t>/</a:t>
            </a:r>
            <a:r>
              <a:rPr lang="zh-CN" altLang="en-US" b="0" i="0" dirty="0">
                <a:solidFill>
                  <a:srgbClr val="333333"/>
                </a:solidFill>
                <a:effectLst/>
                <a:latin typeface="Open Sans"/>
              </a:rPr>
              <a:t>方向名称在“设备”窗口中更改时，马达命令不会自动更新</a:t>
            </a:r>
          </a:p>
          <a:p>
            <a:pPr algn="l">
              <a:buFont typeface="+mj-lt"/>
              <a:buAutoNum type="arabicPeriod"/>
            </a:pPr>
            <a:r>
              <a:rPr lang="en-US" altLang="zh-CN" b="0" i="0" dirty="0">
                <a:solidFill>
                  <a:srgbClr val="333333"/>
                </a:solidFill>
                <a:effectLst/>
                <a:latin typeface="Open Sans"/>
              </a:rPr>
              <a:t>[</a:t>
            </a:r>
            <a:r>
              <a:rPr lang="zh-CN" altLang="en-US" b="0" i="0" dirty="0">
                <a:solidFill>
                  <a:srgbClr val="333333"/>
                </a:solidFill>
                <a:effectLst/>
                <a:latin typeface="Open Sans"/>
              </a:rPr>
              <a:t>块</a:t>
            </a:r>
            <a:r>
              <a:rPr lang="en-US" altLang="zh-CN" b="0" i="0" dirty="0">
                <a:solidFill>
                  <a:srgbClr val="333333"/>
                </a:solidFill>
                <a:effectLst/>
                <a:latin typeface="Open Sans"/>
              </a:rPr>
              <a:t>]</a:t>
            </a:r>
            <a:r>
              <a:rPr lang="zh-CN" altLang="en-US" b="0" i="0" dirty="0">
                <a:solidFill>
                  <a:srgbClr val="333333"/>
                </a:solidFill>
                <a:effectLst/>
                <a:latin typeface="Open Sans"/>
              </a:rPr>
              <a:t>如果直接将它们从定义块拖到起始块之外的任何块中，则可能不会出现禁用的块参数块</a:t>
            </a:r>
            <a:r>
              <a:rPr lang="en-US" altLang="zh-CN" b="0" i="0" dirty="0">
                <a:solidFill>
                  <a:srgbClr val="333333"/>
                </a:solidFill>
                <a:effectLst/>
                <a:latin typeface="Open Sans"/>
              </a:rPr>
              <a:t>--</a:t>
            </a:r>
            <a:r>
              <a:rPr lang="zh-CN" altLang="en-US" b="0" i="0" dirty="0">
                <a:solidFill>
                  <a:srgbClr val="333333"/>
                </a:solidFill>
                <a:effectLst/>
                <a:latin typeface="Open Sans"/>
              </a:rPr>
              <a:t>但是，参数的行为是禁用的。</a:t>
            </a:r>
          </a:p>
          <a:p>
            <a:pPr algn="l">
              <a:buFont typeface="+mj-lt"/>
              <a:buAutoNum type="arabicPeriod"/>
            </a:pPr>
            <a:r>
              <a:rPr lang="en-US" altLang="zh-CN" b="0" i="0" dirty="0">
                <a:solidFill>
                  <a:srgbClr val="333333"/>
                </a:solidFill>
                <a:effectLst/>
                <a:latin typeface="Open Sans"/>
              </a:rPr>
              <a:t>[</a:t>
            </a:r>
            <a:r>
              <a:rPr lang="zh-CN" altLang="en-US" b="0" i="0" dirty="0">
                <a:solidFill>
                  <a:srgbClr val="333333"/>
                </a:solidFill>
                <a:effectLst/>
                <a:latin typeface="Open Sans"/>
              </a:rPr>
              <a:t>块</a:t>
            </a:r>
            <a:r>
              <a:rPr lang="en-US" altLang="zh-CN" b="0" i="0" dirty="0">
                <a:solidFill>
                  <a:srgbClr val="333333"/>
                </a:solidFill>
                <a:effectLst/>
                <a:latin typeface="Open Sans"/>
              </a:rPr>
              <a:t>]</a:t>
            </a:r>
            <a:r>
              <a:rPr lang="zh-CN" altLang="en-US" b="0" i="0" dirty="0">
                <a:solidFill>
                  <a:srgbClr val="333333"/>
                </a:solidFill>
                <a:effectLst/>
                <a:latin typeface="Open Sans"/>
              </a:rPr>
              <a:t>块中的撤销</a:t>
            </a:r>
            <a:r>
              <a:rPr lang="en-US" altLang="zh-CN" b="0" i="0" dirty="0">
                <a:solidFill>
                  <a:srgbClr val="333333"/>
                </a:solidFill>
                <a:effectLst/>
                <a:latin typeface="Open Sans"/>
              </a:rPr>
              <a:t>/</a:t>
            </a:r>
            <a:r>
              <a:rPr lang="zh-CN" altLang="en-US" b="0" i="0" dirty="0">
                <a:solidFill>
                  <a:srgbClr val="333333"/>
                </a:solidFill>
                <a:effectLst/>
                <a:latin typeface="Open Sans"/>
              </a:rPr>
              <a:t>重做会导致打开“帮助</a:t>
            </a:r>
            <a:r>
              <a:rPr lang="en-US" altLang="zh-CN" b="0" i="0" dirty="0">
                <a:solidFill>
                  <a:srgbClr val="333333"/>
                </a:solidFill>
                <a:effectLst/>
                <a:latin typeface="Open Sans"/>
              </a:rPr>
              <a:t>/</a:t>
            </a:r>
            <a:r>
              <a:rPr lang="zh-CN" altLang="en-US" b="0" i="0" dirty="0">
                <a:solidFill>
                  <a:srgbClr val="333333"/>
                </a:solidFill>
                <a:effectLst/>
                <a:latin typeface="Open Sans"/>
              </a:rPr>
              <a:t>设备</a:t>
            </a:r>
            <a:r>
              <a:rPr lang="en-US" altLang="zh-CN" b="0" i="0" dirty="0">
                <a:solidFill>
                  <a:srgbClr val="333333"/>
                </a:solidFill>
                <a:effectLst/>
                <a:latin typeface="Open Sans"/>
              </a:rPr>
              <a:t>/</a:t>
            </a:r>
            <a:r>
              <a:rPr lang="zh-CN" altLang="en-US" b="0" i="0" dirty="0">
                <a:solidFill>
                  <a:srgbClr val="333333"/>
                </a:solidFill>
                <a:effectLst/>
                <a:latin typeface="Open Sans"/>
              </a:rPr>
              <a:t>代码查看器”窗口后丢失块项目。</a:t>
            </a:r>
          </a:p>
          <a:p>
            <a:pPr algn="l">
              <a:buFont typeface="+mj-lt"/>
              <a:buAutoNum type="arabicPeriod"/>
            </a:pPr>
            <a:r>
              <a:rPr lang="en-US" altLang="zh-CN" b="0" i="0" dirty="0">
                <a:solidFill>
                  <a:srgbClr val="333333"/>
                </a:solidFill>
                <a:effectLst/>
                <a:latin typeface="Open Sans"/>
              </a:rPr>
              <a:t>[</a:t>
            </a:r>
            <a:r>
              <a:rPr lang="en-US" altLang="zh-CN" b="0" i="0" dirty="0" err="1">
                <a:solidFill>
                  <a:srgbClr val="333333"/>
                </a:solidFill>
                <a:effectLst/>
                <a:latin typeface="Open Sans"/>
              </a:rPr>
              <a:t>ChromeOS</a:t>
            </a:r>
            <a:r>
              <a:rPr lang="en-US" altLang="zh-CN" b="0" i="0" dirty="0">
                <a:solidFill>
                  <a:srgbClr val="333333"/>
                </a:solidFill>
                <a:effectLst/>
                <a:latin typeface="Open Sans"/>
              </a:rPr>
              <a:t>]</a:t>
            </a:r>
            <a:r>
              <a:rPr lang="zh-CN" altLang="en-US" b="0" i="0" dirty="0">
                <a:solidFill>
                  <a:srgbClr val="333333"/>
                </a:solidFill>
                <a:effectLst/>
                <a:latin typeface="Open Sans"/>
              </a:rPr>
              <a:t>保存的指示器文本在代码实际保存时可能会显示“未保存”。用户可以单击“保存”强制标签与当前状态匹配。</a:t>
            </a:r>
          </a:p>
          <a:p>
            <a:pPr algn="l">
              <a:buFont typeface="+mj-lt"/>
              <a:buAutoNum type="arabicPeriod"/>
            </a:pPr>
            <a:r>
              <a:rPr lang="en-US" altLang="zh-CN" b="0" i="0" dirty="0">
                <a:solidFill>
                  <a:srgbClr val="333333"/>
                </a:solidFill>
                <a:effectLst/>
                <a:latin typeface="Open Sans"/>
              </a:rPr>
              <a:t>[text]</a:t>
            </a:r>
            <a:r>
              <a:rPr lang="zh-CN" altLang="en-US" b="0" i="0" dirty="0">
                <a:solidFill>
                  <a:srgbClr val="333333"/>
                </a:solidFill>
                <a:effectLst/>
                <a:latin typeface="Open Sans"/>
              </a:rPr>
              <a:t>代码查看器中的水平滚动条可能不可见，但允许水平滚动。</a:t>
            </a:r>
          </a:p>
          <a:p>
            <a:pPr algn="l">
              <a:buFont typeface="+mj-lt"/>
              <a:buAutoNum type="arabicPeriod"/>
            </a:pPr>
            <a:r>
              <a:rPr lang="en-US" altLang="zh-CN" b="0" i="0" dirty="0">
                <a:solidFill>
                  <a:srgbClr val="333333"/>
                </a:solidFill>
                <a:effectLst/>
                <a:latin typeface="Open Sans"/>
              </a:rPr>
              <a:t>[windows]MSI</a:t>
            </a:r>
            <a:r>
              <a:rPr lang="zh-CN" altLang="en-US" b="0" i="0" dirty="0">
                <a:solidFill>
                  <a:srgbClr val="333333"/>
                </a:solidFill>
                <a:effectLst/>
                <a:latin typeface="Open Sans"/>
              </a:rPr>
              <a:t>安装程序不更新现有安装。您需要在更新之前手动卸载应用程序。</a:t>
            </a:r>
          </a:p>
          <a:p>
            <a:endParaRPr lang="zh-CN" altLang="en-US" dirty="0"/>
          </a:p>
          <a:p>
            <a:endParaRPr lang="en-US" altLang="zh-CN" dirty="0"/>
          </a:p>
        </p:txBody>
      </p:sp>
    </p:spTree>
    <p:extLst>
      <p:ext uri="{BB962C8B-B14F-4D97-AF65-F5344CB8AC3E}">
        <p14:creationId xmlns:p14="http://schemas.microsoft.com/office/powerpoint/2010/main" val="17396677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V="1">
            <a:off x="2377440" y="1"/>
            <a:ext cx="0" cy="6857999"/>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V="1">
            <a:off x="2148795" y="0"/>
            <a:ext cx="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V="1">
            <a:off x="1908312" y="0"/>
            <a:ext cx="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V="1">
            <a:off x="1679667" y="0"/>
            <a:ext cx="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0902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16" name="图片 15" descr="图示&#10;&#10;描述已自动生成">
            <a:extLst>
              <a:ext uri="{FF2B5EF4-FFF2-40B4-BE49-F238E27FC236}">
                <a16:creationId xmlns:a16="http://schemas.microsoft.com/office/drawing/2014/main" id="{CAA7474A-A96E-BC78-22BA-724C78699BC8}"/>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0" y="0"/>
            <a:ext cx="12192000" cy="4212592"/>
          </a:xfrm>
          <a:prstGeom prst="rect">
            <a:avLst/>
          </a:prstGeom>
        </p:spPr>
      </p:pic>
      <p:pic>
        <p:nvPicPr>
          <p:cNvPr id="19" name="图片 18" descr="图示&#10;&#10;描述已自动生成">
            <a:extLst>
              <a:ext uri="{FF2B5EF4-FFF2-40B4-BE49-F238E27FC236}">
                <a16:creationId xmlns:a16="http://schemas.microsoft.com/office/drawing/2014/main" id="{E2B8C7B3-576E-D8C7-1D0C-3E66A06BB510}"/>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0" y="2645408"/>
            <a:ext cx="12192000" cy="4212592"/>
          </a:xfrm>
          <a:prstGeom prst="rect">
            <a:avLst/>
          </a:prstGeom>
        </p:spPr>
      </p:pic>
      <p:sp>
        <p:nvSpPr>
          <p:cNvPr id="20" name="矩形 19">
            <a:extLst>
              <a:ext uri="{FF2B5EF4-FFF2-40B4-BE49-F238E27FC236}">
                <a16:creationId xmlns:a16="http://schemas.microsoft.com/office/drawing/2014/main" id="{B692D0BA-5EF4-D387-2457-A03ECACB7115}"/>
              </a:ext>
            </a:extLst>
          </p:cNvPr>
          <p:cNvSpPr/>
          <p:nvPr userDrawn="1"/>
        </p:nvSpPr>
        <p:spPr>
          <a:xfrm>
            <a:off x="0" y="1626669"/>
            <a:ext cx="12192000" cy="2749281"/>
          </a:xfrm>
          <a:prstGeom prst="rect">
            <a:avLst/>
          </a:prstGeom>
          <a:solidFill>
            <a:srgbClr val="328D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descr="图片包含 玩具, 乐高, 蛋糕, 小&#10;&#10;描述已自动生成">
            <a:extLst>
              <a:ext uri="{FF2B5EF4-FFF2-40B4-BE49-F238E27FC236}">
                <a16:creationId xmlns:a16="http://schemas.microsoft.com/office/drawing/2014/main" id="{7B0B7D13-066A-8971-15B2-A8768F7EB0E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86813" y="3289455"/>
            <a:ext cx="2957637" cy="2500794"/>
          </a:xfrm>
          <a:prstGeom prst="rect">
            <a:avLst/>
          </a:prstGeom>
        </p:spPr>
      </p:pic>
    </p:spTree>
    <p:extLst>
      <p:ext uri="{BB962C8B-B14F-4D97-AF65-F5344CB8AC3E}">
        <p14:creationId xmlns:p14="http://schemas.microsoft.com/office/powerpoint/2010/main" val="1112828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pic>
        <p:nvPicPr>
          <p:cNvPr id="8" name="图片 7" descr="图示&#10;&#10;描述已自动生成">
            <a:extLst>
              <a:ext uri="{FF2B5EF4-FFF2-40B4-BE49-F238E27FC236}">
                <a16:creationId xmlns:a16="http://schemas.microsoft.com/office/drawing/2014/main" id="{32E64452-1720-AB70-4A92-B95C1BF6F75B}"/>
              </a:ext>
            </a:extLst>
          </p:cNvPr>
          <p:cNvPicPr>
            <a:picLocks noChangeAspect="1"/>
          </p:cNvPicPr>
          <p:nvPr userDrawn="1"/>
        </p:nvPicPr>
        <p:blipFill>
          <a:blip r:embed="rId2">
            <a:alphaModFix amt="70000"/>
            <a:extLst>
              <a:ext uri="{28A0092B-C50C-407E-A947-70E740481C1C}">
                <a14:useLocalDpi xmlns:a14="http://schemas.microsoft.com/office/drawing/2010/main" val="0"/>
              </a:ext>
            </a:extLst>
          </a:blip>
          <a:stretch>
            <a:fillRect/>
          </a:stretch>
        </p:blipFill>
        <p:spPr>
          <a:xfrm>
            <a:off x="0" y="0"/>
            <a:ext cx="12192000" cy="4212592"/>
          </a:xfrm>
          <a:prstGeom prst="rect">
            <a:avLst/>
          </a:prstGeom>
        </p:spPr>
      </p:pic>
      <p:pic>
        <p:nvPicPr>
          <p:cNvPr id="10" name="图片 9" descr="图示&#10;&#10;描述已自动生成">
            <a:extLst>
              <a:ext uri="{FF2B5EF4-FFF2-40B4-BE49-F238E27FC236}">
                <a16:creationId xmlns:a16="http://schemas.microsoft.com/office/drawing/2014/main" id="{24E493B4-0D9E-5705-FF99-A061D780D10F}"/>
              </a:ext>
            </a:extLst>
          </p:cNvPr>
          <p:cNvPicPr>
            <a:picLocks noChangeAspect="1"/>
          </p:cNvPicPr>
          <p:nvPr userDrawn="1"/>
        </p:nvPicPr>
        <p:blipFill>
          <a:blip r:embed="rId2">
            <a:alphaModFix amt="50000"/>
            <a:extLst>
              <a:ext uri="{28A0092B-C50C-407E-A947-70E740481C1C}">
                <a14:useLocalDpi xmlns:a14="http://schemas.microsoft.com/office/drawing/2010/main" val="0"/>
              </a:ext>
            </a:extLst>
          </a:blip>
          <a:stretch>
            <a:fillRect/>
          </a:stretch>
        </p:blipFill>
        <p:spPr>
          <a:xfrm>
            <a:off x="0" y="2645408"/>
            <a:ext cx="12192000" cy="4212592"/>
          </a:xfrm>
          <a:prstGeom prst="rect">
            <a:avLst/>
          </a:prstGeom>
        </p:spPr>
      </p:pic>
      <p:sp>
        <p:nvSpPr>
          <p:cNvPr id="13" name="矩形 12">
            <a:extLst>
              <a:ext uri="{FF2B5EF4-FFF2-40B4-BE49-F238E27FC236}">
                <a16:creationId xmlns:a16="http://schemas.microsoft.com/office/drawing/2014/main" id="{C9EAB6C2-A76D-E98A-1721-72D6DAF262E3}"/>
              </a:ext>
            </a:extLst>
          </p:cNvPr>
          <p:cNvSpPr/>
          <p:nvPr userDrawn="1"/>
        </p:nvSpPr>
        <p:spPr>
          <a:xfrm>
            <a:off x="0" y="1020388"/>
            <a:ext cx="12192000" cy="5471851"/>
          </a:xfrm>
          <a:prstGeom prst="rect">
            <a:avLst/>
          </a:prstGeom>
          <a:solidFill>
            <a:schemeClr val="bg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3777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708426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r>
              <a:rPr lang="en-US" altLang="zh-CN"/>
              <a:t>2019</a:t>
            </a:r>
            <a:endParaRPr lang="zh-CN" altLang="en-US"/>
          </a:p>
        </p:txBody>
      </p:sp>
      <p:sp>
        <p:nvSpPr>
          <p:cNvPr id="8" name="Footer Placeholder 7"/>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9" name="Slide Number Placeholder 8"/>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extLst>
      <p:ext uri="{BB962C8B-B14F-4D97-AF65-F5344CB8AC3E}">
        <p14:creationId xmlns:p14="http://schemas.microsoft.com/office/powerpoint/2010/main" val="2042763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8778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599857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712147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653846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dirty="0"/>
              <a:t>机器人教育</a:t>
            </a:r>
            <a:r>
              <a:rPr lang="en-US" altLang="zh-CN" dirty="0"/>
              <a:t>-</a:t>
            </a:r>
            <a:r>
              <a:rPr lang="en-US" altLang="zh-CN" dirty="0" err="1"/>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Tree>
    <p:extLst>
      <p:ext uri="{BB962C8B-B14F-4D97-AF65-F5344CB8AC3E}">
        <p14:creationId xmlns:p14="http://schemas.microsoft.com/office/powerpoint/2010/main" val="367784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3517117347"/>
      </p:ext>
    </p:extLst>
  </p:cSld>
  <p:clrMap bg1="lt1" tx1="dk1" bg2="lt2" tx2="dk2" accent1="accent1" accent2="accent2" accent3="accent3" accent4="accent4" accent5="accent5" accent6="accent6" hlink="hlink" folHlink="folHlink"/>
  <p:sldLayoutIdLst>
    <p:sldLayoutId id="2147483835" r:id="rId1"/>
    <p:sldLayoutId id="2147483824" r:id="rId2"/>
    <p:sldLayoutId id="2147483837" r:id="rId3"/>
    <p:sldLayoutId id="2147483826" r:id="rId4"/>
    <p:sldLayoutId id="2147483827" r:id="rId5"/>
    <p:sldLayoutId id="2147483830" r:id="rId6"/>
    <p:sldLayoutId id="2147483831" r:id="rId7"/>
    <p:sldLayoutId id="2147483832" r:id="rId8"/>
    <p:sldLayoutId id="2147483833" r:id="rId9"/>
    <p:sldLayoutId id="2147483836" r:id="rId10"/>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3.xml"/><Relationship Id="rId1" Type="http://schemas.openxmlformats.org/officeDocument/2006/relationships/tags" Target="../tags/tag2.xml"/><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3.xml"/><Relationship Id="rId1" Type="http://schemas.openxmlformats.org/officeDocument/2006/relationships/tags" Target="../tags/tag3.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microsoft.com/office/2007/relationships/hdphoto" Target="../media/hdphoto1.wdp"/><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image" Target="../media/image20.png"/><Relationship Id="rId5" Type="http://schemas.openxmlformats.org/officeDocument/2006/relationships/image" Target="../media/image6.svg"/><Relationship Id="rId4" Type="http://schemas.openxmlformats.org/officeDocument/2006/relationships/image" Target="../media/image5.png"/><Relationship Id="rId9"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
        <p:nvSpPr>
          <p:cNvPr id="12" name="标题 14">
            <a:extLst>
              <a:ext uri="{FF2B5EF4-FFF2-40B4-BE49-F238E27FC236}">
                <a16:creationId xmlns:a16="http://schemas.microsoft.com/office/drawing/2014/main" id="{3F5774FC-68D8-8FD0-59F0-B71DC5DA94DB}"/>
              </a:ext>
            </a:extLst>
          </p:cNvPr>
          <p:cNvSpPr txBox="1">
            <a:spLocks/>
          </p:cNvSpPr>
          <p:nvPr/>
        </p:nvSpPr>
        <p:spPr>
          <a:xfrm>
            <a:off x="3190009" y="2518482"/>
            <a:ext cx="9130693" cy="85481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panose="00020600040101010101"/>
                <a:ea typeface="阿里巴巴普惠体" panose="00020600040101010101"/>
                <a:cs typeface="+mj-cs"/>
              </a:defRPr>
            </a:lvl1pPr>
          </a:lstStyle>
          <a:p>
            <a:r>
              <a:rPr lang="en-US" altLang="zh-CN" sz="4800" dirty="0">
                <a:solidFill>
                  <a:schemeClr val="bg1"/>
                </a:solidFill>
              </a:rPr>
              <a:t>VEXcode GO </a:t>
            </a:r>
            <a:r>
              <a:rPr lang="zh-CN" altLang="en-US" sz="4800" dirty="0">
                <a:solidFill>
                  <a:schemeClr val="bg1"/>
                </a:solidFill>
              </a:rPr>
              <a:t>机器人编程课程</a:t>
            </a:r>
          </a:p>
        </p:txBody>
      </p:sp>
      <p:sp>
        <p:nvSpPr>
          <p:cNvPr id="13" name="标题 14">
            <a:extLst>
              <a:ext uri="{FF2B5EF4-FFF2-40B4-BE49-F238E27FC236}">
                <a16:creationId xmlns:a16="http://schemas.microsoft.com/office/drawing/2014/main" id="{2B9565BB-AA61-C88D-8A68-CF1379AEF0CC}"/>
              </a:ext>
            </a:extLst>
          </p:cNvPr>
          <p:cNvSpPr txBox="1">
            <a:spLocks/>
          </p:cNvSpPr>
          <p:nvPr/>
        </p:nvSpPr>
        <p:spPr>
          <a:xfrm>
            <a:off x="10171191" y="3373299"/>
            <a:ext cx="1318076" cy="427408"/>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1800" dirty="0">
                <a:solidFill>
                  <a:srgbClr val="FFFF00"/>
                </a:solidFill>
              </a:rPr>
              <a:t>课程大纲</a:t>
            </a:r>
          </a:p>
        </p:txBody>
      </p:sp>
      <p:sp>
        <p:nvSpPr>
          <p:cNvPr id="14" name="标题 14">
            <a:extLst>
              <a:ext uri="{FF2B5EF4-FFF2-40B4-BE49-F238E27FC236}">
                <a16:creationId xmlns:a16="http://schemas.microsoft.com/office/drawing/2014/main" id="{1E55A969-C3D0-96D7-88FF-FCCB4CB7E197}"/>
              </a:ext>
            </a:extLst>
          </p:cNvPr>
          <p:cNvSpPr txBox="1">
            <a:spLocks/>
          </p:cNvSpPr>
          <p:nvPr/>
        </p:nvSpPr>
        <p:spPr>
          <a:xfrm>
            <a:off x="9448800" y="3800707"/>
            <a:ext cx="1955800" cy="427408"/>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1800" dirty="0">
                <a:solidFill>
                  <a:srgbClr val="FFFF00"/>
                </a:solidFill>
              </a:rPr>
              <a:t>主讲老师：</a:t>
            </a:r>
            <a:r>
              <a:rPr lang="en-US" altLang="zh-CN" sz="1800" dirty="0">
                <a:solidFill>
                  <a:srgbClr val="FFFF00"/>
                </a:solidFill>
              </a:rPr>
              <a:t>Krisa</a:t>
            </a:r>
            <a:endParaRPr lang="zh-CN" altLang="en-US" sz="1800" dirty="0">
              <a:solidFill>
                <a:srgbClr val="FFFF00"/>
              </a:solidFill>
            </a:endParaRPr>
          </a:p>
        </p:txBody>
      </p:sp>
      <p:cxnSp>
        <p:nvCxnSpPr>
          <p:cNvPr id="17" name="直接连接符 16">
            <a:extLst>
              <a:ext uri="{FF2B5EF4-FFF2-40B4-BE49-F238E27FC236}">
                <a16:creationId xmlns:a16="http://schemas.microsoft.com/office/drawing/2014/main" id="{1C205548-52A6-6985-FAB1-FD101BF66E89}"/>
              </a:ext>
            </a:extLst>
          </p:cNvPr>
          <p:cNvCxnSpPr>
            <a:cxnSpLocks/>
          </p:cNvCxnSpPr>
          <p:nvPr/>
        </p:nvCxnSpPr>
        <p:spPr>
          <a:xfrm>
            <a:off x="3657600" y="3373299"/>
            <a:ext cx="7543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234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标题 3">
            <a:extLst>
              <a:ext uri="{FF2B5EF4-FFF2-40B4-BE49-F238E27FC236}">
                <a16:creationId xmlns:a16="http://schemas.microsoft.com/office/drawing/2014/main" id="{647F3A43-2670-4F47-A131-F24155981CAA}"/>
              </a:ext>
            </a:extLst>
          </p:cNvPr>
          <p:cNvSpPr>
            <a:spLocks noGrp="1"/>
          </p:cNvSpPr>
          <p:nvPr>
            <p:ph type="title" idx="4294967295"/>
          </p:nvPr>
        </p:nvSpPr>
        <p:spPr>
          <a:xfrm>
            <a:off x="562022" y="445368"/>
            <a:ext cx="5540375" cy="522288"/>
          </a:xfrm>
        </p:spPr>
        <p:txBody>
          <a:bodyPr>
            <a:noAutofit/>
          </a:body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a:t>
            </a:r>
            <a:r>
              <a:rPr lang="en-US" altLang="zh-CN" sz="18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Content</a:t>
            </a:r>
            <a:r>
              <a:rPr lang="zh-CN" altLang="en-US" sz="18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p>
        </p:txBody>
      </p:sp>
      <p:sp>
        <p:nvSpPr>
          <p:cNvPr id="57" name="矩形 56">
            <a:extLst>
              <a:ext uri="{FF2B5EF4-FFF2-40B4-BE49-F238E27FC236}">
                <a16:creationId xmlns:a16="http://schemas.microsoft.com/office/drawing/2014/main" id="{8765C691-430C-4FE2-9AF4-717F0E6D0183}"/>
              </a:ext>
            </a:extLst>
          </p:cNvPr>
          <p:cNvSpPr/>
          <p:nvPr/>
        </p:nvSpPr>
        <p:spPr>
          <a:xfrm>
            <a:off x="1419245" y="1599362"/>
            <a:ext cx="545539" cy="556726"/>
          </a:xfrm>
          <a:prstGeom prst="rect">
            <a:avLst/>
          </a:prstGeom>
          <a:solidFill>
            <a:schemeClr val="bg1"/>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a:extLst>
              <a:ext uri="{FF2B5EF4-FFF2-40B4-BE49-F238E27FC236}">
                <a16:creationId xmlns:a16="http://schemas.microsoft.com/office/drawing/2014/main" id="{38AD05C1-D846-4AE3-9C5E-9E76FAAB2E5A}"/>
              </a:ext>
            </a:extLst>
          </p:cNvPr>
          <p:cNvSpPr/>
          <p:nvPr/>
        </p:nvSpPr>
        <p:spPr>
          <a:xfrm>
            <a:off x="1342417" y="1656759"/>
            <a:ext cx="572887" cy="556726"/>
          </a:xfrm>
          <a:prstGeom prst="rect">
            <a:avLst/>
          </a:prstGeom>
          <a:solidFill>
            <a:srgbClr val="8FD3F5"/>
          </a:solidFill>
          <a:ln>
            <a:solidFill>
              <a:srgbClr val="8FD3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一</a:t>
            </a:r>
          </a:p>
        </p:txBody>
      </p:sp>
      <p:sp>
        <p:nvSpPr>
          <p:cNvPr id="8" name="矩形 7">
            <a:extLst>
              <a:ext uri="{FF2B5EF4-FFF2-40B4-BE49-F238E27FC236}">
                <a16:creationId xmlns:a16="http://schemas.microsoft.com/office/drawing/2014/main" id="{DA5A1D8C-EB09-492B-B4EE-CBE7617ACE36}"/>
              </a:ext>
            </a:extLst>
          </p:cNvPr>
          <p:cNvSpPr/>
          <p:nvPr/>
        </p:nvSpPr>
        <p:spPr>
          <a:xfrm>
            <a:off x="1999797" y="1595473"/>
            <a:ext cx="3414720" cy="556726"/>
          </a:xfrm>
          <a:prstGeom prst="rect">
            <a:avLst/>
          </a:prstGeom>
          <a:solidFill>
            <a:srgbClr val="8FD3F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a:extLst>
              <a:ext uri="{FF2B5EF4-FFF2-40B4-BE49-F238E27FC236}">
                <a16:creationId xmlns:a16="http://schemas.microsoft.com/office/drawing/2014/main" id="{AE447056-8016-427E-9059-2521967BAB19}"/>
              </a:ext>
            </a:extLst>
          </p:cNvPr>
          <p:cNvSpPr txBox="1"/>
          <p:nvPr/>
        </p:nvSpPr>
        <p:spPr>
          <a:xfrm>
            <a:off x="1998448" y="1619753"/>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基础知识</a:t>
            </a:r>
            <a:endParaRPr lang="zh-CN" altLang="en-US" sz="2400" dirty="0"/>
          </a:p>
        </p:txBody>
      </p:sp>
      <p:sp>
        <p:nvSpPr>
          <p:cNvPr id="66" name="文本框 65">
            <a:extLst>
              <a:ext uri="{FF2B5EF4-FFF2-40B4-BE49-F238E27FC236}">
                <a16:creationId xmlns:a16="http://schemas.microsoft.com/office/drawing/2014/main" id="{03B8A5E9-068C-4FB3-B6AD-5F0DBAF00729}"/>
              </a:ext>
            </a:extLst>
          </p:cNvPr>
          <p:cNvSpPr txBox="1"/>
          <p:nvPr/>
        </p:nvSpPr>
        <p:spPr>
          <a:xfrm>
            <a:off x="3297845" y="1736366"/>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Introduction</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7" name="矩形 66">
            <a:extLst>
              <a:ext uri="{FF2B5EF4-FFF2-40B4-BE49-F238E27FC236}">
                <a16:creationId xmlns:a16="http://schemas.microsoft.com/office/drawing/2014/main" id="{D848EA09-365C-4682-B01E-FEFDC05A9B42}"/>
              </a:ext>
            </a:extLst>
          </p:cNvPr>
          <p:cNvSpPr/>
          <p:nvPr/>
        </p:nvSpPr>
        <p:spPr>
          <a:xfrm>
            <a:off x="7044654" y="1604515"/>
            <a:ext cx="545539" cy="556726"/>
          </a:xfrm>
          <a:prstGeom prst="rect">
            <a:avLst/>
          </a:prstGeom>
          <a:solidFill>
            <a:schemeClr val="bg1"/>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a:extLst>
              <a:ext uri="{FF2B5EF4-FFF2-40B4-BE49-F238E27FC236}">
                <a16:creationId xmlns:a16="http://schemas.microsoft.com/office/drawing/2014/main" id="{72DCE74D-114D-4E8E-9366-0B32EF1FF86E}"/>
              </a:ext>
            </a:extLst>
          </p:cNvPr>
          <p:cNvSpPr/>
          <p:nvPr/>
        </p:nvSpPr>
        <p:spPr>
          <a:xfrm>
            <a:off x="6967826" y="1661912"/>
            <a:ext cx="572887" cy="556726"/>
          </a:xfrm>
          <a:prstGeom prst="rect">
            <a:avLst/>
          </a:prstGeom>
          <a:solidFill>
            <a:srgbClr val="9FCB56"/>
          </a:solidFill>
          <a:ln>
            <a:solidFill>
              <a:srgbClr val="9FCB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二</a:t>
            </a:r>
          </a:p>
        </p:txBody>
      </p:sp>
      <p:sp>
        <p:nvSpPr>
          <p:cNvPr id="70" name="矩形 69">
            <a:extLst>
              <a:ext uri="{FF2B5EF4-FFF2-40B4-BE49-F238E27FC236}">
                <a16:creationId xmlns:a16="http://schemas.microsoft.com/office/drawing/2014/main" id="{C834EE16-46BF-40DC-A78E-DADD914F3BBA}"/>
              </a:ext>
            </a:extLst>
          </p:cNvPr>
          <p:cNvSpPr/>
          <p:nvPr/>
        </p:nvSpPr>
        <p:spPr>
          <a:xfrm>
            <a:off x="7625206" y="1604515"/>
            <a:ext cx="3617758" cy="556726"/>
          </a:xfrm>
          <a:prstGeom prst="rect">
            <a:avLst/>
          </a:prstGeom>
          <a:solidFill>
            <a:srgbClr val="9FCB56">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a:extLst>
              <a:ext uri="{FF2B5EF4-FFF2-40B4-BE49-F238E27FC236}">
                <a16:creationId xmlns:a16="http://schemas.microsoft.com/office/drawing/2014/main" id="{47E908DF-F9F0-4129-BCC3-3941A067B56B}"/>
              </a:ext>
            </a:extLst>
          </p:cNvPr>
          <p:cNvSpPr txBox="1"/>
          <p:nvPr/>
        </p:nvSpPr>
        <p:spPr>
          <a:xfrm>
            <a:off x="7590193" y="1664437"/>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趣味搭建</a:t>
            </a:r>
            <a:endParaRPr lang="zh-CN" altLang="en-US" sz="2400" dirty="0"/>
          </a:p>
        </p:txBody>
      </p:sp>
      <p:sp>
        <p:nvSpPr>
          <p:cNvPr id="72" name="文本框 71">
            <a:extLst>
              <a:ext uri="{FF2B5EF4-FFF2-40B4-BE49-F238E27FC236}">
                <a16:creationId xmlns:a16="http://schemas.microsoft.com/office/drawing/2014/main" id="{D22219B1-6BBD-4A8E-BDC7-DF12D862D78C}"/>
              </a:ext>
            </a:extLst>
          </p:cNvPr>
          <p:cNvSpPr txBox="1"/>
          <p:nvPr/>
        </p:nvSpPr>
        <p:spPr>
          <a:xfrm>
            <a:off x="8874069" y="1755534"/>
            <a:ext cx="2402146" cy="369332"/>
          </a:xfrm>
          <a:prstGeom prst="rect">
            <a:avLst/>
          </a:prstGeom>
          <a:noFill/>
        </p:spPr>
        <p:txBody>
          <a:bodyPr wrap="square">
            <a:spAutoFit/>
          </a:bodyPr>
          <a:lstStyle/>
          <a:p>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Interesting building</a:t>
            </a: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3" name="矩形 72">
            <a:extLst>
              <a:ext uri="{FF2B5EF4-FFF2-40B4-BE49-F238E27FC236}">
                <a16:creationId xmlns:a16="http://schemas.microsoft.com/office/drawing/2014/main" id="{3C76B9DB-7509-4DC3-9136-4763273F3F59}"/>
              </a:ext>
            </a:extLst>
          </p:cNvPr>
          <p:cNvSpPr/>
          <p:nvPr/>
        </p:nvSpPr>
        <p:spPr>
          <a:xfrm>
            <a:off x="1419245" y="3102446"/>
            <a:ext cx="545539" cy="556726"/>
          </a:xfrm>
          <a:prstGeom prst="rect">
            <a:avLst/>
          </a:prstGeom>
          <a:solidFill>
            <a:schemeClr val="bg1"/>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a:extLst>
              <a:ext uri="{FF2B5EF4-FFF2-40B4-BE49-F238E27FC236}">
                <a16:creationId xmlns:a16="http://schemas.microsoft.com/office/drawing/2014/main" id="{422F7023-5A88-4648-8DE2-890872AC4638}"/>
              </a:ext>
            </a:extLst>
          </p:cNvPr>
          <p:cNvSpPr/>
          <p:nvPr/>
        </p:nvSpPr>
        <p:spPr>
          <a:xfrm>
            <a:off x="1342417" y="3159843"/>
            <a:ext cx="572887" cy="556726"/>
          </a:xfrm>
          <a:prstGeom prst="rect">
            <a:avLst/>
          </a:prstGeom>
          <a:solidFill>
            <a:srgbClr val="F9E260"/>
          </a:solidFill>
          <a:ln>
            <a:solidFill>
              <a:srgbClr val="F9E2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三</a:t>
            </a:r>
          </a:p>
        </p:txBody>
      </p:sp>
      <p:sp>
        <p:nvSpPr>
          <p:cNvPr id="75" name="矩形 74">
            <a:extLst>
              <a:ext uri="{FF2B5EF4-FFF2-40B4-BE49-F238E27FC236}">
                <a16:creationId xmlns:a16="http://schemas.microsoft.com/office/drawing/2014/main" id="{A526B7B4-D831-4132-8673-C44AE444A52F}"/>
              </a:ext>
            </a:extLst>
          </p:cNvPr>
          <p:cNvSpPr/>
          <p:nvPr/>
        </p:nvSpPr>
        <p:spPr>
          <a:xfrm>
            <a:off x="1999797" y="3099203"/>
            <a:ext cx="3414720" cy="556726"/>
          </a:xfrm>
          <a:prstGeom prst="rect">
            <a:avLst/>
          </a:prstGeom>
          <a:solidFill>
            <a:srgbClr val="F9E26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a:extLst>
              <a:ext uri="{FF2B5EF4-FFF2-40B4-BE49-F238E27FC236}">
                <a16:creationId xmlns:a16="http://schemas.microsoft.com/office/drawing/2014/main" id="{E8F6B154-A42B-4F3B-9EEE-A4E7DF301E76}"/>
              </a:ext>
            </a:extLst>
          </p:cNvPr>
          <p:cNvSpPr txBox="1"/>
          <p:nvPr/>
        </p:nvSpPr>
        <p:spPr>
          <a:xfrm>
            <a:off x="2014264" y="3144339"/>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基本运动</a:t>
            </a:r>
            <a:endParaRPr lang="zh-CN" altLang="en-US" sz="2400" dirty="0"/>
          </a:p>
        </p:txBody>
      </p:sp>
      <p:sp>
        <p:nvSpPr>
          <p:cNvPr id="77" name="文本框 76">
            <a:extLst>
              <a:ext uri="{FF2B5EF4-FFF2-40B4-BE49-F238E27FC236}">
                <a16:creationId xmlns:a16="http://schemas.microsoft.com/office/drawing/2014/main" id="{DC59DF7F-CE48-486C-94E0-62FD06715574}"/>
              </a:ext>
            </a:extLst>
          </p:cNvPr>
          <p:cNvSpPr txBox="1"/>
          <p:nvPr/>
        </p:nvSpPr>
        <p:spPr>
          <a:xfrm>
            <a:off x="3332210" y="3236673"/>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Motion Basic</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8" name="矩形 77">
            <a:extLst>
              <a:ext uri="{FF2B5EF4-FFF2-40B4-BE49-F238E27FC236}">
                <a16:creationId xmlns:a16="http://schemas.microsoft.com/office/drawing/2014/main" id="{4F6C1A59-0602-4866-A5EA-540FA7F6FBE1}"/>
              </a:ext>
            </a:extLst>
          </p:cNvPr>
          <p:cNvSpPr/>
          <p:nvPr/>
        </p:nvSpPr>
        <p:spPr>
          <a:xfrm>
            <a:off x="7076286" y="3101803"/>
            <a:ext cx="513907" cy="556726"/>
          </a:xfrm>
          <a:prstGeom prst="rect">
            <a:avLst/>
          </a:prstGeom>
          <a:solidFill>
            <a:schemeClr val="bg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a:extLst>
              <a:ext uri="{FF2B5EF4-FFF2-40B4-BE49-F238E27FC236}">
                <a16:creationId xmlns:a16="http://schemas.microsoft.com/office/drawing/2014/main" id="{DCD1ADA1-759F-43BD-86FD-5DBAF040251A}"/>
              </a:ext>
            </a:extLst>
          </p:cNvPr>
          <p:cNvSpPr/>
          <p:nvPr/>
        </p:nvSpPr>
        <p:spPr>
          <a:xfrm>
            <a:off x="6967826" y="3159200"/>
            <a:ext cx="572887" cy="556726"/>
          </a:xfrm>
          <a:prstGeom prst="rect">
            <a:avLst/>
          </a:prstGeom>
          <a:solidFill>
            <a:srgbClr val="67BE91"/>
          </a:solidFill>
          <a:ln>
            <a:solidFill>
              <a:srgbClr val="67B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四</a:t>
            </a:r>
          </a:p>
        </p:txBody>
      </p:sp>
      <p:sp>
        <p:nvSpPr>
          <p:cNvPr id="80" name="矩形 79">
            <a:extLst>
              <a:ext uri="{FF2B5EF4-FFF2-40B4-BE49-F238E27FC236}">
                <a16:creationId xmlns:a16="http://schemas.microsoft.com/office/drawing/2014/main" id="{6EB6A1E6-20D9-4C10-A312-D0DDE4D73E41}"/>
              </a:ext>
            </a:extLst>
          </p:cNvPr>
          <p:cNvSpPr/>
          <p:nvPr/>
        </p:nvSpPr>
        <p:spPr>
          <a:xfrm>
            <a:off x="7639672" y="3109612"/>
            <a:ext cx="3603291" cy="556726"/>
          </a:xfrm>
          <a:prstGeom prst="rect">
            <a:avLst/>
          </a:prstGeom>
          <a:solidFill>
            <a:srgbClr val="67BE91">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a:extLst>
              <a:ext uri="{FF2B5EF4-FFF2-40B4-BE49-F238E27FC236}">
                <a16:creationId xmlns:a16="http://schemas.microsoft.com/office/drawing/2014/main" id="{B7BB346D-DC17-44B2-B8A2-1330DEA37361}"/>
              </a:ext>
            </a:extLst>
          </p:cNvPr>
          <p:cNvSpPr txBox="1"/>
          <p:nvPr/>
        </p:nvSpPr>
        <p:spPr>
          <a:xfrm>
            <a:off x="7639673" y="3165999"/>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传感器</a:t>
            </a:r>
            <a:endParaRPr lang="zh-CN" altLang="en-US" sz="2400" dirty="0"/>
          </a:p>
        </p:txBody>
      </p:sp>
      <p:sp>
        <p:nvSpPr>
          <p:cNvPr id="82" name="文本框 81">
            <a:extLst>
              <a:ext uri="{FF2B5EF4-FFF2-40B4-BE49-F238E27FC236}">
                <a16:creationId xmlns:a16="http://schemas.microsoft.com/office/drawing/2014/main" id="{9355E5F3-2965-4C8B-B7DB-C7067847ED63}"/>
              </a:ext>
            </a:extLst>
          </p:cNvPr>
          <p:cNvSpPr txBox="1"/>
          <p:nvPr/>
        </p:nvSpPr>
        <p:spPr>
          <a:xfrm>
            <a:off x="8820476" y="3244334"/>
            <a:ext cx="1800614"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Sensors</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10" name="矩形 109">
            <a:extLst>
              <a:ext uri="{FF2B5EF4-FFF2-40B4-BE49-F238E27FC236}">
                <a16:creationId xmlns:a16="http://schemas.microsoft.com/office/drawing/2014/main" id="{F75C08ED-5D23-48FA-846B-08E18A818499}"/>
              </a:ext>
            </a:extLst>
          </p:cNvPr>
          <p:cNvSpPr/>
          <p:nvPr/>
        </p:nvSpPr>
        <p:spPr>
          <a:xfrm>
            <a:off x="1386930" y="4624124"/>
            <a:ext cx="548806" cy="556726"/>
          </a:xfrm>
          <a:prstGeom prst="rect">
            <a:avLst/>
          </a:prstGeom>
          <a:solidFill>
            <a:schemeClr val="bg1"/>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a:extLst>
              <a:ext uri="{FF2B5EF4-FFF2-40B4-BE49-F238E27FC236}">
                <a16:creationId xmlns:a16="http://schemas.microsoft.com/office/drawing/2014/main" id="{399C28E3-2E69-4B6D-B502-E915CFDCEA86}"/>
              </a:ext>
            </a:extLst>
          </p:cNvPr>
          <p:cNvSpPr/>
          <p:nvPr/>
        </p:nvSpPr>
        <p:spPr>
          <a:xfrm>
            <a:off x="1313369" y="4681521"/>
            <a:ext cx="572887" cy="556726"/>
          </a:xfrm>
          <a:prstGeom prst="rect">
            <a:avLst/>
          </a:prstGeom>
          <a:solidFill>
            <a:srgbClr val="F18F65"/>
          </a:solidFill>
          <a:ln>
            <a:solidFill>
              <a:srgbClr val="F18F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五</a:t>
            </a:r>
          </a:p>
        </p:txBody>
      </p:sp>
      <p:sp>
        <p:nvSpPr>
          <p:cNvPr id="112" name="矩形 111">
            <a:extLst>
              <a:ext uri="{FF2B5EF4-FFF2-40B4-BE49-F238E27FC236}">
                <a16:creationId xmlns:a16="http://schemas.microsoft.com/office/drawing/2014/main" id="{6FEF0C00-1833-44A1-9BDD-1C76F60F2642}"/>
              </a:ext>
            </a:extLst>
          </p:cNvPr>
          <p:cNvSpPr/>
          <p:nvPr/>
        </p:nvSpPr>
        <p:spPr>
          <a:xfrm>
            <a:off x="1964784" y="4624124"/>
            <a:ext cx="3414720" cy="556726"/>
          </a:xfrm>
          <a:prstGeom prst="rect">
            <a:avLst/>
          </a:prstGeom>
          <a:solidFill>
            <a:srgbClr val="F18F6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文本框 112">
            <a:extLst>
              <a:ext uri="{FF2B5EF4-FFF2-40B4-BE49-F238E27FC236}">
                <a16:creationId xmlns:a16="http://schemas.microsoft.com/office/drawing/2014/main" id="{BD14AC4C-A2DA-4480-8EB8-1B6F5EBB8288}"/>
              </a:ext>
            </a:extLst>
          </p:cNvPr>
          <p:cNvSpPr txBox="1"/>
          <p:nvPr/>
        </p:nvSpPr>
        <p:spPr>
          <a:xfrm>
            <a:off x="1985216" y="4671654"/>
            <a:ext cx="2836866" cy="461665"/>
          </a:xfrm>
          <a:prstGeom prst="rect">
            <a:avLst/>
          </a:prstGeom>
          <a:noFill/>
        </p:spPr>
        <p:txBody>
          <a:bodyPr wrap="square">
            <a:spAutoFit/>
          </a:bodyPr>
          <a:lstStyle/>
          <a:p>
            <a:r>
              <a:rPr lang="zh-CN" altLang="en-US" sz="24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远程控制</a:t>
            </a:r>
            <a:endParaRPr lang="zh-CN" altLang="en-US" sz="2400" dirty="0"/>
          </a:p>
        </p:txBody>
      </p:sp>
      <p:sp>
        <p:nvSpPr>
          <p:cNvPr id="114" name="文本框 113">
            <a:extLst>
              <a:ext uri="{FF2B5EF4-FFF2-40B4-BE49-F238E27FC236}">
                <a16:creationId xmlns:a16="http://schemas.microsoft.com/office/drawing/2014/main" id="{7CB42173-29DD-47C8-A360-79C1ABDBC08C}"/>
              </a:ext>
            </a:extLst>
          </p:cNvPr>
          <p:cNvSpPr txBox="1"/>
          <p:nvPr/>
        </p:nvSpPr>
        <p:spPr>
          <a:xfrm>
            <a:off x="3303162" y="4759693"/>
            <a:ext cx="2317386" cy="369332"/>
          </a:xfrm>
          <a:prstGeom prst="rect">
            <a:avLst/>
          </a:prstGeom>
          <a:noFill/>
        </p:spPr>
        <p:txBody>
          <a:bodyPr wrap="square">
            <a:spAutoFit/>
          </a:bodyPr>
          <a:lstStyle/>
          <a:p>
            <a:r>
              <a:rPr lang="en-US" altLang="zh-CN" sz="1800" dirty="0">
                <a:latin typeface="阿里巴巴普惠体" panose="00020600040101010101" pitchFamily="18" charset="-122"/>
                <a:ea typeface="阿里巴巴普惠体" panose="00020600040101010101" pitchFamily="18" charset="-122"/>
                <a:cs typeface="阿里巴巴普惠体" panose="00020600040101010101" pitchFamily="18" charset="-122"/>
              </a:rPr>
              <a:t>Remote Control</a:t>
            </a:r>
            <a:endParaRPr lang="zh-CN" altLang="en-US" sz="1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3345609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ipe(down)">
                                      <p:cBhvr>
                                        <p:cTn id="7" dur="500"/>
                                        <p:tgtEl>
                                          <p:spTgt spid="5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wipe(down)">
                                      <p:cBhvr>
                                        <p:cTn id="10" dur="500"/>
                                        <p:tgtEl>
                                          <p:spTgt spid="6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5"/>
                                        </p:tgtEl>
                                        <p:attrNameLst>
                                          <p:attrName>style.visibility</p:attrName>
                                        </p:attrNameLst>
                                      </p:cBhvr>
                                      <p:to>
                                        <p:strVal val="visible"/>
                                      </p:to>
                                    </p:set>
                                    <p:animEffect transition="in" filter="wipe(down)">
                                      <p:cBhvr>
                                        <p:cTn id="16" dur="500"/>
                                        <p:tgtEl>
                                          <p:spTgt spid="65"/>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wipe(down)">
                                      <p:cBhvr>
                                        <p:cTn id="24" dur="500"/>
                                        <p:tgtEl>
                                          <p:spTgt spid="6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wipe(down)">
                                      <p:cBhvr>
                                        <p:cTn id="27" dur="500"/>
                                        <p:tgtEl>
                                          <p:spTgt spid="68"/>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wipe(down)">
                                      <p:cBhvr>
                                        <p:cTn id="30" dur="500"/>
                                        <p:tgtEl>
                                          <p:spTgt spid="7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71"/>
                                        </p:tgtEl>
                                        <p:attrNameLst>
                                          <p:attrName>style.visibility</p:attrName>
                                        </p:attrNameLst>
                                      </p:cBhvr>
                                      <p:to>
                                        <p:strVal val="visible"/>
                                      </p:to>
                                    </p:set>
                                    <p:animEffect transition="in" filter="wipe(down)">
                                      <p:cBhvr>
                                        <p:cTn id="33" dur="500"/>
                                        <p:tgtEl>
                                          <p:spTgt spid="7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72"/>
                                        </p:tgtEl>
                                        <p:attrNameLst>
                                          <p:attrName>style.visibility</p:attrName>
                                        </p:attrNameLst>
                                      </p:cBhvr>
                                      <p:to>
                                        <p:strVal val="visible"/>
                                      </p:to>
                                    </p:set>
                                    <p:animEffect transition="in" filter="wipe(down)">
                                      <p:cBhvr>
                                        <p:cTn id="36" dur="500"/>
                                        <p:tgtEl>
                                          <p:spTgt spid="7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wipe(down)">
                                      <p:cBhvr>
                                        <p:cTn id="41" dur="500"/>
                                        <p:tgtEl>
                                          <p:spTgt spid="73"/>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wipe(down)">
                                      <p:cBhvr>
                                        <p:cTn id="44" dur="500"/>
                                        <p:tgtEl>
                                          <p:spTgt spid="74"/>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wipe(down)">
                                      <p:cBhvr>
                                        <p:cTn id="47" dur="500"/>
                                        <p:tgtEl>
                                          <p:spTgt spid="7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76"/>
                                        </p:tgtEl>
                                        <p:attrNameLst>
                                          <p:attrName>style.visibility</p:attrName>
                                        </p:attrNameLst>
                                      </p:cBhvr>
                                      <p:to>
                                        <p:strVal val="visible"/>
                                      </p:to>
                                    </p:set>
                                    <p:animEffect transition="in" filter="wipe(down)">
                                      <p:cBhvr>
                                        <p:cTn id="50" dur="500"/>
                                        <p:tgtEl>
                                          <p:spTgt spid="7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wipe(down)">
                                      <p:cBhvr>
                                        <p:cTn id="53" dur="500"/>
                                        <p:tgtEl>
                                          <p:spTgt spid="77"/>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down)">
                                      <p:cBhvr>
                                        <p:cTn id="58" dur="500"/>
                                        <p:tgtEl>
                                          <p:spTgt spid="78"/>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wipe(down)">
                                      <p:cBhvr>
                                        <p:cTn id="61" dur="500"/>
                                        <p:tgtEl>
                                          <p:spTgt spid="79"/>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wipe(down)">
                                      <p:cBhvr>
                                        <p:cTn id="64" dur="500"/>
                                        <p:tgtEl>
                                          <p:spTgt spid="80"/>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wipe(down)">
                                      <p:cBhvr>
                                        <p:cTn id="67" dur="500"/>
                                        <p:tgtEl>
                                          <p:spTgt spid="81"/>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down)">
                                      <p:cBhvr>
                                        <p:cTn id="70" dur="500"/>
                                        <p:tgtEl>
                                          <p:spTgt spid="82"/>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110"/>
                                        </p:tgtEl>
                                        <p:attrNameLst>
                                          <p:attrName>style.visibility</p:attrName>
                                        </p:attrNameLst>
                                      </p:cBhvr>
                                      <p:to>
                                        <p:strVal val="visible"/>
                                      </p:to>
                                    </p:set>
                                    <p:animEffect transition="in" filter="wipe(down)">
                                      <p:cBhvr>
                                        <p:cTn id="75" dur="500"/>
                                        <p:tgtEl>
                                          <p:spTgt spid="110"/>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111"/>
                                        </p:tgtEl>
                                        <p:attrNameLst>
                                          <p:attrName>style.visibility</p:attrName>
                                        </p:attrNameLst>
                                      </p:cBhvr>
                                      <p:to>
                                        <p:strVal val="visible"/>
                                      </p:to>
                                    </p:set>
                                    <p:animEffect transition="in" filter="wipe(down)">
                                      <p:cBhvr>
                                        <p:cTn id="78" dur="500"/>
                                        <p:tgtEl>
                                          <p:spTgt spid="111"/>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wipe(down)">
                                      <p:cBhvr>
                                        <p:cTn id="81" dur="500"/>
                                        <p:tgtEl>
                                          <p:spTgt spid="112"/>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113"/>
                                        </p:tgtEl>
                                        <p:attrNameLst>
                                          <p:attrName>style.visibility</p:attrName>
                                        </p:attrNameLst>
                                      </p:cBhvr>
                                      <p:to>
                                        <p:strVal val="visible"/>
                                      </p:to>
                                    </p:set>
                                    <p:animEffect transition="in" filter="wipe(down)">
                                      <p:cBhvr>
                                        <p:cTn id="84" dur="500"/>
                                        <p:tgtEl>
                                          <p:spTgt spid="113"/>
                                        </p:tgtEl>
                                      </p:cBhvr>
                                    </p:animEffect>
                                  </p:childTnLst>
                                </p:cTn>
                              </p:par>
                              <p:par>
                                <p:cTn id="85" presetID="22" presetClass="entr" presetSubtype="4" fill="hold" grpId="0" nodeType="withEffect">
                                  <p:stCondLst>
                                    <p:cond delay="0"/>
                                  </p:stCondLst>
                                  <p:childTnLst>
                                    <p:set>
                                      <p:cBhvr>
                                        <p:cTn id="86" dur="1" fill="hold">
                                          <p:stCondLst>
                                            <p:cond delay="0"/>
                                          </p:stCondLst>
                                        </p:cTn>
                                        <p:tgtEl>
                                          <p:spTgt spid="114"/>
                                        </p:tgtEl>
                                        <p:attrNameLst>
                                          <p:attrName>style.visibility</p:attrName>
                                        </p:attrNameLst>
                                      </p:cBhvr>
                                      <p:to>
                                        <p:strVal val="visible"/>
                                      </p:to>
                                    </p:set>
                                    <p:animEffect transition="in" filter="wipe(down)">
                                      <p:cBhvr>
                                        <p:cTn id="87"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4" grpId="0" animBg="1"/>
      <p:bldP spid="8" grpId="0" animBg="1"/>
      <p:bldP spid="65" grpId="0"/>
      <p:bldP spid="66" grpId="0"/>
      <p:bldP spid="67" grpId="0" animBg="1"/>
      <p:bldP spid="68" grpId="0" animBg="1"/>
      <p:bldP spid="70" grpId="0" animBg="1"/>
      <p:bldP spid="71" grpId="0"/>
      <p:bldP spid="72" grpId="0"/>
      <p:bldP spid="73" grpId="0" animBg="1"/>
      <p:bldP spid="74" grpId="0" animBg="1"/>
      <p:bldP spid="75" grpId="0" animBg="1"/>
      <p:bldP spid="76" grpId="0"/>
      <p:bldP spid="77" grpId="0"/>
      <p:bldP spid="78" grpId="0" animBg="1"/>
      <p:bldP spid="79" grpId="0" animBg="1"/>
      <p:bldP spid="80" grpId="0" animBg="1"/>
      <p:bldP spid="81" grpId="0"/>
      <p:bldP spid="82" grpId="0"/>
      <p:bldP spid="110" grpId="0" animBg="1"/>
      <p:bldP spid="111" grpId="0" animBg="1"/>
      <p:bldP spid="112" grpId="0" animBg="1"/>
      <p:bldP spid="113" grpId="0"/>
      <p:bldP spid="1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rgbClr val="FFD966"/>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rgbClr val="FFD966"/>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rgbClr val="A9D18E"/>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结构件零件类型及应用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rgbClr val="D3A3D4"/>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rgbClr val="5B9BD5"/>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rgbClr val="D3A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a:endCxn id="88" idx="3"/>
          </p:cNvCxnSpPr>
          <p:nvPr/>
        </p:nvCxnSpPr>
        <p:spPr>
          <a:xfrm>
            <a:off x="3766657" y="5512817"/>
            <a:ext cx="979690" cy="0"/>
          </a:xfrm>
          <a:prstGeom prst="line">
            <a:avLst/>
          </a:prstGeom>
          <a:ln>
            <a:solidFill>
              <a:srgbClr val="D3A3D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8606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25214" y="1315431"/>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2" y="2015467"/>
            <a:ext cx="3249756"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软硬件介绍</a:t>
            </a:r>
            <a:endParaRPr lang="en-US" altLang="zh-CN"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结构件零件类型及应用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8637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6CBBE196-7903-4792-B9EC-89551A079966}"/>
              </a:ext>
            </a:extLst>
          </p:cNvPr>
          <p:cNvSpPr txBox="1"/>
          <p:nvPr/>
        </p:nvSpPr>
        <p:spPr>
          <a:xfrm>
            <a:off x="3088300" y="5555165"/>
            <a:ext cx="2401074" cy="338554"/>
          </a:xfrm>
          <a:prstGeom prst="rect">
            <a:avLst/>
          </a:prstGeom>
          <a:noFill/>
        </p:spPr>
        <p:txBody>
          <a:bodyPr wrap="square">
            <a:spAutoFit/>
          </a:bodyPr>
          <a:lstStyle/>
          <a:p>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Kit</a:t>
            </a:r>
            <a:endPar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 name="文本框 5">
            <a:extLst>
              <a:ext uri="{FF2B5EF4-FFF2-40B4-BE49-F238E27FC236}">
                <a16:creationId xmlns:a16="http://schemas.microsoft.com/office/drawing/2014/main" id="{E5FF8EC3-5E9C-4F2A-BAC3-0C0CF09754AF}"/>
              </a:ext>
            </a:extLst>
          </p:cNvPr>
          <p:cNvSpPr txBox="1"/>
          <p:nvPr/>
        </p:nvSpPr>
        <p:spPr>
          <a:xfrm>
            <a:off x="7208691" y="5506484"/>
            <a:ext cx="5310655" cy="338554"/>
          </a:xfrm>
          <a:prstGeom prst="rect">
            <a:avLst/>
          </a:prstGeom>
          <a:noFill/>
        </p:spPr>
        <p:txBody>
          <a:bodyPr wrap="square">
            <a:spAutoFit/>
          </a:bodyPr>
          <a:lstStyle/>
          <a:p>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Kit with storage</a:t>
            </a:r>
            <a:endPar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7" name="图片 6" descr="桌子上放了不同类型的电子产品&#10;&#10;描述已自动生成">
            <a:extLst>
              <a:ext uri="{FF2B5EF4-FFF2-40B4-BE49-F238E27FC236}">
                <a16:creationId xmlns:a16="http://schemas.microsoft.com/office/drawing/2014/main" id="{BA65A1EC-D39F-409A-8FE6-9EE37DF98F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4272" y="1645808"/>
            <a:ext cx="3649435" cy="3649435"/>
          </a:xfrm>
          <a:prstGeom prst="rect">
            <a:avLst/>
          </a:prstGeom>
        </p:spPr>
      </p:pic>
      <p:pic>
        <p:nvPicPr>
          <p:cNvPr id="8" name="图片 7" descr="图片包含 室内, 桌子&#10;&#10;描述已自动生成">
            <a:extLst>
              <a:ext uri="{FF2B5EF4-FFF2-40B4-BE49-F238E27FC236}">
                <a16:creationId xmlns:a16="http://schemas.microsoft.com/office/drawing/2014/main" id="{63646430-9EA6-43BB-9DB8-6648334C7B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8294" y="1734965"/>
            <a:ext cx="3649434" cy="3649434"/>
          </a:xfrm>
          <a:prstGeom prst="rect">
            <a:avLst/>
          </a:prstGeom>
        </p:spPr>
      </p:pic>
      <p:sp>
        <p:nvSpPr>
          <p:cNvPr id="9" name="标题 3">
            <a:extLst>
              <a:ext uri="{FF2B5EF4-FFF2-40B4-BE49-F238E27FC236}">
                <a16:creationId xmlns:a16="http://schemas.microsoft.com/office/drawing/2014/main" id="{F7C0EA50-A3CA-CA0C-5C99-0F434DAB3B01}"/>
              </a:ext>
            </a:extLst>
          </p:cNvPr>
          <p:cNvSpPr txBox="1">
            <a:spLocks/>
          </p:cNvSpPr>
          <p:nvPr/>
        </p:nvSpPr>
        <p:spPr>
          <a:xfrm>
            <a:off x="555015" y="346654"/>
            <a:ext cx="3223120"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课程套件类型</a:t>
            </a:r>
          </a:p>
        </p:txBody>
      </p:sp>
      <p:sp>
        <p:nvSpPr>
          <p:cNvPr id="2" name="矩形: 圆角 1">
            <a:extLst>
              <a:ext uri="{FF2B5EF4-FFF2-40B4-BE49-F238E27FC236}">
                <a16:creationId xmlns:a16="http://schemas.microsoft.com/office/drawing/2014/main" id="{57DD071F-706E-FF79-ABB6-0352E10737B7}"/>
              </a:ext>
            </a:extLst>
          </p:cNvPr>
          <p:cNvSpPr/>
          <p:nvPr/>
        </p:nvSpPr>
        <p:spPr>
          <a:xfrm>
            <a:off x="6372482" y="1533651"/>
            <a:ext cx="4041058" cy="4503174"/>
          </a:xfrm>
          <a:prstGeom prst="roundRect">
            <a:avLst>
              <a:gd name="adj" fmla="val 8151"/>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955279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a:extLst>
              <a:ext uri="{FF2B5EF4-FFF2-40B4-BE49-F238E27FC236}">
                <a16:creationId xmlns:a16="http://schemas.microsoft.com/office/drawing/2014/main" id="{D1235C08-7A07-4A55-A08F-3BB688ED5B51}"/>
              </a:ext>
            </a:extLst>
          </p:cNvPr>
          <p:cNvSpPr>
            <a:spLocks noGrp="1"/>
          </p:cNvSpPr>
          <p:nvPr>
            <p:ph type="sldNum" sz="quarter" idx="4294967295"/>
          </p:nvPr>
        </p:nvSpPr>
        <p:spPr>
          <a:xfrm>
            <a:off x="9347200" y="6356350"/>
            <a:ext cx="2844800" cy="365125"/>
          </a:xfrm>
          <a:prstGeom prst="rect">
            <a:avLst/>
          </a:prstGeom>
        </p:spPr>
        <p:txBody>
          <a:bodyPr/>
          <a:lstStyle/>
          <a:p>
            <a:fld id="{F6160ECC-FD91-4F3C-95B1-4C849AF426C6}" type="slidenum">
              <a:rPr lang="zh-CN" altLang="en-US" smtClean="0"/>
              <a:t>6</a:t>
            </a:fld>
            <a:endParaRPr lang="zh-CN" altLang="en-US"/>
          </a:p>
        </p:txBody>
      </p:sp>
      <p:pic>
        <p:nvPicPr>
          <p:cNvPr id="15" name="图片 14" descr="表格&#10;&#10;低可信度描述已自动生成">
            <a:extLst>
              <a:ext uri="{FF2B5EF4-FFF2-40B4-BE49-F238E27FC236}">
                <a16:creationId xmlns:a16="http://schemas.microsoft.com/office/drawing/2014/main" id="{941F40EB-0B1B-4F2C-94C6-F93EB14C1BF6}"/>
              </a:ext>
            </a:extLst>
          </p:cNvPr>
          <p:cNvPicPr>
            <a:picLocks noChangeAspect="1"/>
          </p:cNvPicPr>
          <p:nvPr/>
        </p:nvPicPr>
        <p:blipFill rotWithShape="1">
          <a:blip r:embed="rId3">
            <a:extLst>
              <a:ext uri="{28A0092B-C50C-407E-A947-70E740481C1C}">
                <a14:useLocalDpi xmlns:a14="http://schemas.microsoft.com/office/drawing/2010/main" val="0"/>
              </a:ext>
            </a:extLst>
          </a:blip>
          <a:srcRect b="933"/>
          <a:stretch/>
        </p:blipFill>
        <p:spPr>
          <a:xfrm>
            <a:off x="1475508" y="1114298"/>
            <a:ext cx="9152776" cy="5109521"/>
          </a:xfrm>
          <a:prstGeom prst="rect">
            <a:avLst/>
          </a:prstGeom>
        </p:spPr>
      </p:pic>
      <p:sp>
        <p:nvSpPr>
          <p:cNvPr id="12" name="文本框 11">
            <a:extLst>
              <a:ext uri="{FF2B5EF4-FFF2-40B4-BE49-F238E27FC236}">
                <a16:creationId xmlns:a16="http://schemas.microsoft.com/office/drawing/2014/main" id="{5EA0CD73-9615-484D-A918-1E0AAD36DCD9}"/>
              </a:ext>
            </a:extLst>
          </p:cNvPr>
          <p:cNvSpPr txBox="1"/>
          <p:nvPr/>
        </p:nvSpPr>
        <p:spPr>
          <a:xfrm>
            <a:off x="3237188" y="3763439"/>
            <a:ext cx="7391096" cy="584775"/>
          </a:xfrm>
          <a:prstGeom prst="rect">
            <a:avLst/>
          </a:prstGeom>
          <a:noFill/>
        </p:spPr>
        <p:txBody>
          <a:bodyPr wrap="square">
            <a:spAutoFit/>
          </a:bodyPr>
          <a:lstStyle/>
          <a:p>
            <a:r>
              <a:rPr lang="en-US" altLang="zh-CN" sz="32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GO</a:t>
            </a:r>
            <a:r>
              <a:rPr lang="zh-CN" altLang="en-US" sz="32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编程软件（网页版</a:t>
            </a:r>
            <a:r>
              <a:rPr lang="en-US" altLang="zh-CN" sz="32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en-US" altLang="zh-CN" sz="32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ipad</a:t>
            </a:r>
            <a:r>
              <a:rPr lang="zh-CN" altLang="en-US" sz="32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p>
        </p:txBody>
      </p:sp>
      <p:sp>
        <p:nvSpPr>
          <p:cNvPr id="8" name="标题 3">
            <a:extLst>
              <a:ext uri="{FF2B5EF4-FFF2-40B4-BE49-F238E27FC236}">
                <a16:creationId xmlns:a16="http://schemas.microsoft.com/office/drawing/2014/main" id="{93FA69D1-4271-084F-499B-D4FD07E5208C}"/>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课程软件</a:t>
            </a:r>
          </a:p>
        </p:txBody>
      </p:sp>
    </p:spTree>
    <p:extLst>
      <p:ext uri="{BB962C8B-B14F-4D97-AF65-F5344CB8AC3E}">
        <p14:creationId xmlns:p14="http://schemas.microsoft.com/office/powerpoint/2010/main" val="2511529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25214" y="1315431"/>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结构件零件类型及应用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634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a:extLst>
              <a:ext uri="{FF2B5EF4-FFF2-40B4-BE49-F238E27FC236}">
                <a16:creationId xmlns:a16="http://schemas.microsoft.com/office/drawing/2014/main" id="{DF6C2C2F-3FAF-4426-A0C1-03E9B2F31591}"/>
              </a:ext>
            </a:extLst>
          </p:cNvPr>
          <p:cNvPicPr>
            <a:picLocks noChangeAspect="1"/>
          </p:cNvPicPr>
          <p:nvPr/>
        </p:nvPicPr>
        <p:blipFill>
          <a:blip r:embed="rId2"/>
          <a:stretch>
            <a:fillRect/>
          </a:stretch>
        </p:blipFill>
        <p:spPr>
          <a:xfrm>
            <a:off x="2463864" y="1220911"/>
            <a:ext cx="7264272" cy="5032577"/>
          </a:xfrm>
          <a:prstGeom prst="rect">
            <a:avLst/>
          </a:prstGeom>
        </p:spPr>
      </p:pic>
      <p:sp>
        <p:nvSpPr>
          <p:cNvPr id="3" name="标题 3">
            <a:extLst>
              <a:ext uri="{FF2B5EF4-FFF2-40B4-BE49-F238E27FC236}">
                <a16:creationId xmlns:a16="http://schemas.microsoft.com/office/drawing/2014/main" id="{6BE4BBF4-38A2-402C-9F64-8D9EF6990B6D}"/>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Tree>
    <p:extLst>
      <p:ext uri="{BB962C8B-B14F-4D97-AF65-F5344CB8AC3E}">
        <p14:creationId xmlns:p14="http://schemas.microsoft.com/office/powerpoint/2010/main" val="1330835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25214" y="1315431"/>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6185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a:extLst>
              <a:ext uri="{FF2B5EF4-FFF2-40B4-BE49-F238E27FC236}">
                <a16:creationId xmlns:a16="http://schemas.microsoft.com/office/drawing/2014/main" id="{DB8D3CF3-4D2B-4CA7-BEB3-198121B2E9B7}"/>
              </a:ext>
            </a:extLst>
          </p:cNvPr>
          <p:cNvSpPr>
            <a:spLocks noGrp="1"/>
          </p:cNvSpPr>
          <p:nvPr>
            <p:ph idx="4294967295"/>
          </p:nvPr>
        </p:nvSpPr>
        <p:spPr>
          <a:xfrm>
            <a:off x="838200" y="1509623"/>
            <a:ext cx="10515600" cy="5020573"/>
          </a:xfrm>
        </p:spPr>
        <p:txBody>
          <a:bodyPr>
            <a:normAutofit/>
          </a:bodyPr>
          <a:lstStyle/>
          <a:p>
            <a:r>
              <a:rPr lang="en-US" altLang="zh-CN" dirty="0"/>
              <a:t>3-2</a:t>
            </a:r>
            <a:r>
              <a:rPr lang="zh-CN" altLang="en-US" dirty="0"/>
              <a:t>结构件、连接件、运动件</a:t>
            </a:r>
          </a:p>
        </p:txBody>
      </p:sp>
      <p:sp>
        <p:nvSpPr>
          <p:cNvPr id="3" name="灯片编号占位符 2">
            <a:extLst>
              <a:ext uri="{FF2B5EF4-FFF2-40B4-BE49-F238E27FC236}">
                <a16:creationId xmlns:a16="http://schemas.microsoft.com/office/drawing/2014/main" id="{6A18CD9B-1EEF-4A2F-9A09-5FDD1B89C69D}"/>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10</a:t>
            </a:fld>
            <a:endParaRPr lang="zh-CN" altLang="en-US" dirty="0"/>
          </a:p>
        </p:txBody>
      </p:sp>
      <p:pic>
        <p:nvPicPr>
          <p:cNvPr id="12" name="图片 11">
            <a:extLst>
              <a:ext uri="{FF2B5EF4-FFF2-40B4-BE49-F238E27FC236}">
                <a16:creationId xmlns:a16="http://schemas.microsoft.com/office/drawing/2014/main" id="{10F0580E-0257-4ACD-9B84-8FD7A28D93B7}"/>
              </a:ext>
            </a:extLst>
          </p:cNvPr>
          <p:cNvPicPr>
            <a:picLocks noChangeAspect="1"/>
          </p:cNvPicPr>
          <p:nvPr/>
        </p:nvPicPr>
        <p:blipFill rotWithShape="1">
          <a:blip r:embed="rId2"/>
          <a:srcRect r="73280" b="82876"/>
          <a:stretch/>
        </p:blipFill>
        <p:spPr>
          <a:xfrm>
            <a:off x="2607399" y="1920407"/>
            <a:ext cx="1395021" cy="1174376"/>
          </a:xfrm>
          <a:prstGeom prst="rect">
            <a:avLst/>
          </a:prstGeom>
        </p:spPr>
      </p:pic>
      <p:pic>
        <p:nvPicPr>
          <p:cNvPr id="14" name="图片 13">
            <a:extLst>
              <a:ext uri="{FF2B5EF4-FFF2-40B4-BE49-F238E27FC236}">
                <a16:creationId xmlns:a16="http://schemas.microsoft.com/office/drawing/2014/main" id="{B0766C1C-7CBD-4677-9C7B-47ED6D8362FF}"/>
              </a:ext>
            </a:extLst>
          </p:cNvPr>
          <p:cNvPicPr>
            <a:picLocks noChangeAspect="1"/>
          </p:cNvPicPr>
          <p:nvPr/>
        </p:nvPicPr>
        <p:blipFill rotWithShape="1">
          <a:blip r:embed="rId2"/>
          <a:srcRect t="50915" r="73610" b="28628"/>
          <a:stretch/>
        </p:blipFill>
        <p:spPr>
          <a:xfrm>
            <a:off x="6370042" y="3532923"/>
            <a:ext cx="1377816" cy="1402976"/>
          </a:xfrm>
          <a:prstGeom prst="rect">
            <a:avLst/>
          </a:prstGeom>
        </p:spPr>
      </p:pic>
      <p:pic>
        <p:nvPicPr>
          <p:cNvPr id="15" name="图片 14">
            <a:extLst>
              <a:ext uri="{FF2B5EF4-FFF2-40B4-BE49-F238E27FC236}">
                <a16:creationId xmlns:a16="http://schemas.microsoft.com/office/drawing/2014/main" id="{5855FDFD-7A1F-415A-AA2D-88D242133FC3}"/>
              </a:ext>
            </a:extLst>
          </p:cNvPr>
          <p:cNvPicPr>
            <a:picLocks noChangeAspect="1"/>
          </p:cNvPicPr>
          <p:nvPr/>
        </p:nvPicPr>
        <p:blipFill rotWithShape="1">
          <a:blip r:embed="rId2"/>
          <a:srcRect l="54207" r="17983" b="89156"/>
          <a:stretch/>
        </p:blipFill>
        <p:spPr>
          <a:xfrm>
            <a:off x="9278914" y="2777022"/>
            <a:ext cx="1720089" cy="881056"/>
          </a:xfrm>
          <a:prstGeom prst="rect">
            <a:avLst/>
          </a:prstGeom>
        </p:spPr>
      </p:pic>
      <p:pic>
        <p:nvPicPr>
          <p:cNvPr id="16" name="图片 15">
            <a:extLst>
              <a:ext uri="{FF2B5EF4-FFF2-40B4-BE49-F238E27FC236}">
                <a16:creationId xmlns:a16="http://schemas.microsoft.com/office/drawing/2014/main" id="{C35B65E4-CFCC-4EB2-8F55-30EC898AF0B3}"/>
              </a:ext>
            </a:extLst>
          </p:cNvPr>
          <p:cNvPicPr>
            <a:picLocks noChangeAspect="1"/>
          </p:cNvPicPr>
          <p:nvPr/>
        </p:nvPicPr>
        <p:blipFill rotWithShape="1">
          <a:blip r:embed="rId2"/>
          <a:srcRect l="54207" t="50065"/>
          <a:stretch/>
        </p:blipFill>
        <p:spPr>
          <a:xfrm>
            <a:off x="895158" y="1193195"/>
            <a:ext cx="2390829" cy="3424518"/>
          </a:xfrm>
          <a:prstGeom prst="rect">
            <a:avLst/>
          </a:prstGeom>
        </p:spPr>
      </p:pic>
      <p:pic>
        <p:nvPicPr>
          <p:cNvPr id="17" name="图片 16">
            <a:extLst>
              <a:ext uri="{FF2B5EF4-FFF2-40B4-BE49-F238E27FC236}">
                <a16:creationId xmlns:a16="http://schemas.microsoft.com/office/drawing/2014/main" id="{A2713EB9-E081-4ECF-B578-AADFB86B3E80}"/>
              </a:ext>
            </a:extLst>
          </p:cNvPr>
          <p:cNvPicPr>
            <a:picLocks noChangeAspect="1"/>
          </p:cNvPicPr>
          <p:nvPr/>
        </p:nvPicPr>
        <p:blipFill rotWithShape="1">
          <a:blip r:embed="rId2"/>
          <a:srcRect l="26335" t="523" r="45696" b="82388"/>
          <a:stretch/>
        </p:blipFill>
        <p:spPr>
          <a:xfrm>
            <a:off x="6366537" y="1193195"/>
            <a:ext cx="1460225" cy="1171954"/>
          </a:xfrm>
          <a:prstGeom prst="rect">
            <a:avLst/>
          </a:prstGeom>
        </p:spPr>
      </p:pic>
      <p:pic>
        <p:nvPicPr>
          <p:cNvPr id="18" name="图片 17">
            <a:extLst>
              <a:ext uri="{FF2B5EF4-FFF2-40B4-BE49-F238E27FC236}">
                <a16:creationId xmlns:a16="http://schemas.microsoft.com/office/drawing/2014/main" id="{C6E7216D-43A4-462A-9F1D-914544C7F4A1}"/>
              </a:ext>
            </a:extLst>
          </p:cNvPr>
          <p:cNvPicPr>
            <a:picLocks noChangeAspect="1"/>
          </p:cNvPicPr>
          <p:nvPr/>
        </p:nvPicPr>
        <p:blipFill rotWithShape="1">
          <a:blip r:embed="rId2"/>
          <a:srcRect t="17107" r="87057" b="48823"/>
          <a:stretch/>
        </p:blipFill>
        <p:spPr>
          <a:xfrm>
            <a:off x="7818689" y="1196889"/>
            <a:ext cx="675724" cy="2336519"/>
          </a:xfrm>
          <a:prstGeom prst="rect">
            <a:avLst/>
          </a:prstGeom>
        </p:spPr>
      </p:pic>
      <p:pic>
        <p:nvPicPr>
          <p:cNvPr id="19" name="图片 18">
            <a:extLst>
              <a:ext uri="{FF2B5EF4-FFF2-40B4-BE49-F238E27FC236}">
                <a16:creationId xmlns:a16="http://schemas.microsoft.com/office/drawing/2014/main" id="{687594BD-B2E2-4957-8CB0-878A31737C18}"/>
              </a:ext>
            </a:extLst>
          </p:cNvPr>
          <p:cNvPicPr>
            <a:picLocks noChangeAspect="1"/>
          </p:cNvPicPr>
          <p:nvPr/>
        </p:nvPicPr>
        <p:blipFill rotWithShape="1">
          <a:blip r:embed="rId2"/>
          <a:srcRect l="54207" t="10387" b="50065"/>
          <a:stretch/>
        </p:blipFill>
        <p:spPr>
          <a:xfrm>
            <a:off x="3226657" y="1160976"/>
            <a:ext cx="2390829" cy="2712197"/>
          </a:xfrm>
          <a:prstGeom prst="rect">
            <a:avLst/>
          </a:prstGeom>
        </p:spPr>
      </p:pic>
      <p:pic>
        <p:nvPicPr>
          <p:cNvPr id="20" name="图片 19">
            <a:extLst>
              <a:ext uri="{FF2B5EF4-FFF2-40B4-BE49-F238E27FC236}">
                <a16:creationId xmlns:a16="http://schemas.microsoft.com/office/drawing/2014/main" id="{28601D49-5B42-4F85-8B77-FAC6236B47BA}"/>
              </a:ext>
            </a:extLst>
          </p:cNvPr>
          <p:cNvPicPr>
            <a:picLocks noChangeAspect="1"/>
          </p:cNvPicPr>
          <p:nvPr/>
        </p:nvPicPr>
        <p:blipFill rotWithShape="1">
          <a:blip r:embed="rId2"/>
          <a:srcRect l="26335" t="16799" r="45696" b="71175"/>
          <a:stretch/>
        </p:blipFill>
        <p:spPr>
          <a:xfrm>
            <a:off x="9278914" y="2022688"/>
            <a:ext cx="1460225" cy="824754"/>
          </a:xfrm>
          <a:prstGeom prst="rect">
            <a:avLst/>
          </a:prstGeom>
        </p:spPr>
      </p:pic>
      <p:pic>
        <p:nvPicPr>
          <p:cNvPr id="21" name="图片 20">
            <a:extLst>
              <a:ext uri="{FF2B5EF4-FFF2-40B4-BE49-F238E27FC236}">
                <a16:creationId xmlns:a16="http://schemas.microsoft.com/office/drawing/2014/main" id="{A3ACC538-3BD0-490F-92C9-A612869623F1}"/>
              </a:ext>
            </a:extLst>
          </p:cNvPr>
          <p:cNvPicPr>
            <a:picLocks noChangeAspect="1"/>
          </p:cNvPicPr>
          <p:nvPr/>
        </p:nvPicPr>
        <p:blipFill rotWithShape="1">
          <a:blip r:embed="rId2"/>
          <a:srcRect l="26335" t="28499" r="45696" b="28627"/>
          <a:stretch/>
        </p:blipFill>
        <p:spPr>
          <a:xfrm>
            <a:off x="9287142" y="3736543"/>
            <a:ext cx="1460225" cy="2668413"/>
          </a:xfrm>
          <a:prstGeom prst="rect">
            <a:avLst/>
          </a:prstGeom>
        </p:spPr>
      </p:pic>
      <p:pic>
        <p:nvPicPr>
          <p:cNvPr id="22" name="图片 21">
            <a:extLst>
              <a:ext uri="{FF2B5EF4-FFF2-40B4-BE49-F238E27FC236}">
                <a16:creationId xmlns:a16="http://schemas.microsoft.com/office/drawing/2014/main" id="{BB22362B-EFB6-4196-A0A7-13D7DC9FFE85}"/>
              </a:ext>
            </a:extLst>
          </p:cNvPr>
          <p:cNvPicPr>
            <a:picLocks noChangeAspect="1"/>
          </p:cNvPicPr>
          <p:nvPr/>
        </p:nvPicPr>
        <p:blipFill rotWithShape="1">
          <a:blip r:embed="rId2"/>
          <a:srcRect l="12599" t="17107" r="73610" b="48823"/>
          <a:stretch/>
        </p:blipFill>
        <p:spPr>
          <a:xfrm rot="16200000">
            <a:off x="2424296" y="3146184"/>
            <a:ext cx="1489983" cy="4835100"/>
          </a:xfrm>
          <a:prstGeom prst="rect">
            <a:avLst/>
          </a:prstGeom>
        </p:spPr>
      </p:pic>
      <p:pic>
        <p:nvPicPr>
          <p:cNvPr id="23" name="图片 22">
            <a:extLst>
              <a:ext uri="{FF2B5EF4-FFF2-40B4-BE49-F238E27FC236}">
                <a16:creationId xmlns:a16="http://schemas.microsoft.com/office/drawing/2014/main" id="{5F02275B-2B32-4C21-A4AF-9A72CB6DA5E6}"/>
              </a:ext>
            </a:extLst>
          </p:cNvPr>
          <p:cNvPicPr>
            <a:picLocks noChangeAspect="1"/>
          </p:cNvPicPr>
          <p:nvPr/>
        </p:nvPicPr>
        <p:blipFill rotWithShape="1">
          <a:blip r:embed="rId2"/>
          <a:srcRect l="181" t="673" r="73428" b="82856"/>
          <a:stretch/>
        </p:blipFill>
        <p:spPr>
          <a:xfrm>
            <a:off x="6366537" y="2365149"/>
            <a:ext cx="1452152" cy="1190495"/>
          </a:xfrm>
          <a:prstGeom prst="rect">
            <a:avLst/>
          </a:prstGeom>
        </p:spPr>
      </p:pic>
      <p:pic>
        <p:nvPicPr>
          <p:cNvPr id="24" name="图片 23">
            <a:extLst>
              <a:ext uri="{FF2B5EF4-FFF2-40B4-BE49-F238E27FC236}">
                <a16:creationId xmlns:a16="http://schemas.microsoft.com/office/drawing/2014/main" id="{5ADA9780-6639-4B92-BF70-675B774ADECD}"/>
              </a:ext>
            </a:extLst>
          </p:cNvPr>
          <p:cNvPicPr>
            <a:picLocks noChangeAspect="1"/>
          </p:cNvPicPr>
          <p:nvPr/>
        </p:nvPicPr>
        <p:blipFill rotWithShape="1">
          <a:blip r:embed="rId2"/>
          <a:srcRect l="81126" b="89156"/>
          <a:stretch/>
        </p:blipFill>
        <p:spPr>
          <a:xfrm>
            <a:off x="9256681" y="1181783"/>
            <a:ext cx="1167419" cy="881056"/>
          </a:xfrm>
          <a:prstGeom prst="rect">
            <a:avLst/>
          </a:prstGeom>
        </p:spPr>
      </p:pic>
      <p:sp>
        <p:nvSpPr>
          <p:cNvPr id="25" name="矩形: 圆角 24">
            <a:extLst>
              <a:ext uri="{FF2B5EF4-FFF2-40B4-BE49-F238E27FC236}">
                <a16:creationId xmlns:a16="http://schemas.microsoft.com/office/drawing/2014/main" id="{64C8C8CF-FB84-49B4-AADB-C0C4DD9189FE}"/>
              </a:ext>
            </a:extLst>
          </p:cNvPr>
          <p:cNvSpPr/>
          <p:nvPr/>
        </p:nvSpPr>
        <p:spPr>
          <a:xfrm>
            <a:off x="805156" y="1160976"/>
            <a:ext cx="4843001" cy="3456737"/>
          </a:xfrm>
          <a:prstGeom prst="roundRect">
            <a:avLst>
              <a:gd name="adj" fmla="val 4737"/>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a:extLst>
              <a:ext uri="{FF2B5EF4-FFF2-40B4-BE49-F238E27FC236}">
                <a16:creationId xmlns:a16="http://schemas.microsoft.com/office/drawing/2014/main" id="{1FA9CC5B-4779-44ED-98ED-CE01B8EFCF95}"/>
              </a:ext>
            </a:extLst>
          </p:cNvPr>
          <p:cNvSpPr/>
          <p:nvPr/>
        </p:nvSpPr>
        <p:spPr>
          <a:xfrm>
            <a:off x="6283755" y="1160976"/>
            <a:ext cx="2235420" cy="3774923"/>
          </a:xfrm>
          <a:prstGeom prst="roundRect">
            <a:avLst>
              <a:gd name="adj" fmla="val 4737"/>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圆角 26">
            <a:extLst>
              <a:ext uri="{FF2B5EF4-FFF2-40B4-BE49-F238E27FC236}">
                <a16:creationId xmlns:a16="http://schemas.microsoft.com/office/drawing/2014/main" id="{6911D1B1-9DBF-4975-86AB-8C1528429CD8}"/>
              </a:ext>
            </a:extLst>
          </p:cNvPr>
          <p:cNvSpPr/>
          <p:nvPr/>
        </p:nvSpPr>
        <p:spPr>
          <a:xfrm>
            <a:off x="9245938" y="1178669"/>
            <a:ext cx="1811559" cy="2479409"/>
          </a:xfrm>
          <a:prstGeom prst="roundRect">
            <a:avLst>
              <a:gd name="adj" fmla="val 4737"/>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a:extLst>
              <a:ext uri="{FF2B5EF4-FFF2-40B4-BE49-F238E27FC236}">
                <a16:creationId xmlns:a16="http://schemas.microsoft.com/office/drawing/2014/main" id="{6FF4F3F8-13B4-4699-A367-3C05D4449E5F}"/>
              </a:ext>
            </a:extLst>
          </p:cNvPr>
          <p:cNvSpPr/>
          <p:nvPr/>
        </p:nvSpPr>
        <p:spPr>
          <a:xfrm>
            <a:off x="9245938" y="3731426"/>
            <a:ext cx="1811559" cy="2706781"/>
          </a:xfrm>
          <a:prstGeom prst="roundRect">
            <a:avLst>
              <a:gd name="adj" fmla="val 4737"/>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圆角 28">
            <a:extLst>
              <a:ext uri="{FF2B5EF4-FFF2-40B4-BE49-F238E27FC236}">
                <a16:creationId xmlns:a16="http://schemas.microsoft.com/office/drawing/2014/main" id="{B3A68DAB-88AB-44AE-8F8D-4F1BB23F3229}"/>
              </a:ext>
            </a:extLst>
          </p:cNvPr>
          <p:cNvSpPr/>
          <p:nvPr/>
        </p:nvSpPr>
        <p:spPr>
          <a:xfrm>
            <a:off x="751737" y="4818742"/>
            <a:ext cx="4875628" cy="1489984"/>
          </a:xfrm>
          <a:prstGeom prst="roundRect">
            <a:avLst>
              <a:gd name="adj" fmla="val 4737"/>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a:extLst>
              <a:ext uri="{FF2B5EF4-FFF2-40B4-BE49-F238E27FC236}">
                <a16:creationId xmlns:a16="http://schemas.microsoft.com/office/drawing/2014/main" id="{1480DDBF-85C8-4DC9-A8F2-F7DEDD6CA90D}"/>
              </a:ext>
            </a:extLst>
          </p:cNvPr>
          <p:cNvPicPr>
            <a:picLocks noChangeAspect="1"/>
          </p:cNvPicPr>
          <p:nvPr/>
        </p:nvPicPr>
        <p:blipFill>
          <a:blip r:embed="rId3"/>
          <a:stretch>
            <a:fillRect/>
          </a:stretch>
        </p:blipFill>
        <p:spPr>
          <a:xfrm>
            <a:off x="901336" y="5411423"/>
            <a:ext cx="305166" cy="714375"/>
          </a:xfrm>
          <a:prstGeom prst="rect">
            <a:avLst/>
          </a:prstGeom>
        </p:spPr>
      </p:pic>
      <p:sp>
        <p:nvSpPr>
          <p:cNvPr id="30" name="标题 3">
            <a:extLst>
              <a:ext uri="{FF2B5EF4-FFF2-40B4-BE49-F238E27FC236}">
                <a16:creationId xmlns:a16="http://schemas.microsoft.com/office/drawing/2014/main" id="{E37511EE-B2B9-CA2D-254B-E12806D457FF}"/>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零件</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Tree>
    <p:extLst>
      <p:ext uri="{BB962C8B-B14F-4D97-AF65-F5344CB8AC3E}">
        <p14:creationId xmlns:p14="http://schemas.microsoft.com/office/powerpoint/2010/main" val="1225923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CB6EE0A8-9B2B-489D-B7CF-7D267069D809}"/>
              </a:ext>
            </a:extLst>
          </p:cNvPr>
          <p:cNvPicPr>
            <a:picLocks noChangeAspect="1"/>
          </p:cNvPicPr>
          <p:nvPr/>
        </p:nvPicPr>
        <p:blipFill>
          <a:blip r:embed="rId3"/>
          <a:stretch>
            <a:fillRect/>
          </a:stretch>
        </p:blipFill>
        <p:spPr>
          <a:xfrm>
            <a:off x="317675" y="1714498"/>
            <a:ext cx="5571069" cy="3933265"/>
          </a:xfrm>
          <a:prstGeom prst="rect">
            <a:avLst/>
          </a:prstGeom>
          <a:noFill/>
        </p:spPr>
      </p:pic>
      <p:pic>
        <p:nvPicPr>
          <p:cNvPr id="6" name="图片 5">
            <a:extLst>
              <a:ext uri="{FF2B5EF4-FFF2-40B4-BE49-F238E27FC236}">
                <a16:creationId xmlns:a16="http://schemas.microsoft.com/office/drawing/2014/main" id="{38E3B496-3058-4972-B01A-72F7A8319CE6}"/>
              </a:ext>
            </a:extLst>
          </p:cNvPr>
          <p:cNvPicPr>
            <a:picLocks noChangeAspect="1"/>
          </p:cNvPicPr>
          <p:nvPr/>
        </p:nvPicPr>
        <p:blipFill>
          <a:blip r:embed="rId4"/>
          <a:stretch>
            <a:fillRect/>
          </a:stretch>
        </p:blipFill>
        <p:spPr>
          <a:xfrm>
            <a:off x="5921188" y="1714499"/>
            <a:ext cx="5602633" cy="3933265"/>
          </a:xfrm>
          <a:prstGeom prst="rect">
            <a:avLst/>
          </a:prstGeom>
        </p:spPr>
      </p:pic>
      <p:sp>
        <p:nvSpPr>
          <p:cNvPr id="4" name="标题 3">
            <a:extLst>
              <a:ext uri="{FF2B5EF4-FFF2-40B4-BE49-F238E27FC236}">
                <a16:creationId xmlns:a16="http://schemas.microsoft.com/office/drawing/2014/main" id="{7AEE66C6-674A-B5AB-29F3-D9A247144ED1}"/>
              </a:ext>
            </a:extLst>
          </p:cNvPr>
          <p:cNvSpPr txBox="1">
            <a:spLocks/>
          </p:cNvSpPr>
          <p:nvPr/>
        </p:nvSpPr>
        <p:spPr>
          <a:xfrm>
            <a:off x="555015" y="346654"/>
            <a:ext cx="3351967"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Kit</a:t>
            </a:r>
            <a:endPar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2" name="矩形 1">
            <a:extLst>
              <a:ext uri="{FF2B5EF4-FFF2-40B4-BE49-F238E27FC236}">
                <a16:creationId xmlns:a16="http://schemas.microsoft.com/office/drawing/2014/main" id="{6D62C7EC-BFB4-A2F4-E939-91B3BD3032BB}"/>
              </a:ext>
            </a:extLst>
          </p:cNvPr>
          <p:cNvSpPr/>
          <p:nvPr/>
        </p:nvSpPr>
        <p:spPr>
          <a:xfrm>
            <a:off x="157942" y="1388225"/>
            <a:ext cx="2718262" cy="4397433"/>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27489FEF-A084-7082-7693-4FE4C33FFC2C}"/>
              </a:ext>
            </a:extLst>
          </p:cNvPr>
          <p:cNvSpPr/>
          <p:nvPr/>
        </p:nvSpPr>
        <p:spPr>
          <a:xfrm>
            <a:off x="6557355" y="1607126"/>
            <a:ext cx="4020589" cy="840972"/>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a16="http://schemas.microsoft.com/office/drawing/2014/main" id="{868F2CDF-A425-0BF5-D872-18BF5E990327}"/>
              </a:ext>
            </a:extLst>
          </p:cNvPr>
          <p:cNvSpPr/>
          <p:nvPr/>
        </p:nvSpPr>
        <p:spPr>
          <a:xfrm>
            <a:off x="8264235" y="4723015"/>
            <a:ext cx="1158241" cy="840972"/>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2333984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8"/>
                                        </p:tgtEl>
                                      </p:cBhvr>
                                    </p:animEffect>
                                    <p:animScale>
                                      <p:cBhvr>
                                        <p:cTn id="12" dur="250" autoRev="1" fill="hold"/>
                                        <p:tgtEl>
                                          <p:spTgt spid="8"/>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7"/>
                                        </p:tgtEl>
                                      </p:cBhvr>
                                    </p:animEffect>
                                    <p:animScale>
                                      <p:cBhvr>
                                        <p:cTn id="17"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25214" y="1315431"/>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highlight>
                <a:srgbClr val="00FF00"/>
              </a:highlight>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5">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6">
            <a:clrChange>
              <a:clrFrom>
                <a:srgbClr val="FFFFFF"/>
              </a:clrFrom>
              <a:clrTo>
                <a:srgbClr val="FFFFFF">
                  <a:alpha val="0"/>
                </a:srgbClr>
              </a:clrTo>
            </a:clrChange>
            <a:duotone>
              <a:schemeClr val="bg2">
                <a:shade val="45000"/>
                <a:satMod val="135000"/>
              </a:schemeClr>
              <a:prstClr val="white"/>
            </a:duoton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35" name="图片 34">
            <a:extLst>
              <a:ext uri="{FF2B5EF4-FFF2-40B4-BE49-F238E27FC236}">
                <a16:creationId xmlns:a16="http://schemas.microsoft.com/office/drawing/2014/main" id="{BA5485B5-1336-5949-A098-C4F625B8337B}"/>
              </a:ext>
            </a:extLst>
          </p:cNvPr>
          <p:cNvPicPr>
            <a:picLocks noChangeAspect="1"/>
          </p:cNvPicPr>
          <p:nvPr/>
        </p:nvPicPr>
        <p:blipFill>
          <a:blip r:embed="rId7">
            <a:clrChange>
              <a:clrFrom>
                <a:srgbClr val="FEFEFE"/>
              </a:clrFrom>
              <a:clrTo>
                <a:srgbClr val="FEFEFE">
                  <a:alpha val="0"/>
                </a:srgbClr>
              </a:clrTo>
            </a:clrChange>
            <a:alphaModFix amt="20000"/>
          </a:blip>
          <a:stretch>
            <a:fillRect/>
          </a:stretch>
        </p:blipFill>
        <p:spPr>
          <a:xfrm>
            <a:off x="8047529" y="1297933"/>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080498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E28147CA-E824-496E-A908-B289B67610A8}"/>
              </a:ext>
            </a:extLst>
          </p:cNvPr>
          <p:cNvPicPr>
            <a:picLocks noChangeAspect="1"/>
          </p:cNvPicPr>
          <p:nvPr/>
        </p:nvPicPr>
        <p:blipFill>
          <a:blip r:embed="rId2"/>
          <a:stretch>
            <a:fillRect/>
          </a:stretch>
        </p:blipFill>
        <p:spPr>
          <a:xfrm>
            <a:off x="8291038" y="1733617"/>
            <a:ext cx="3513747" cy="3390765"/>
          </a:xfrm>
          <a:prstGeom prst="rect">
            <a:avLst/>
          </a:prstGeom>
          <a:noFill/>
        </p:spPr>
      </p:pic>
      <p:pic>
        <p:nvPicPr>
          <p:cNvPr id="6" name="图片 5" descr="图形用户界面, 应用程序&#10;&#10;描述已自动生成">
            <a:extLst>
              <a:ext uri="{FF2B5EF4-FFF2-40B4-BE49-F238E27FC236}">
                <a16:creationId xmlns:a16="http://schemas.microsoft.com/office/drawing/2014/main" id="{AE254182-C2F2-4287-BC39-742EF9D9B162}"/>
              </a:ext>
            </a:extLst>
          </p:cNvPr>
          <p:cNvPicPr>
            <a:picLocks noChangeAspect="1"/>
          </p:cNvPicPr>
          <p:nvPr/>
        </p:nvPicPr>
        <p:blipFill rotWithShape="1">
          <a:blip r:embed="rId3">
            <a:extLst>
              <a:ext uri="{28A0092B-C50C-407E-A947-70E740481C1C}">
                <a14:useLocalDpi xmlns:a14="http://schemas.microsoft.com/office/drawing/2010/main" val="0"/>
              </a:ext>
            </a:extLst>
          </a:blip>
          <a:srcRect l="52179" t="13100" r="4619" b="36318"/>
          <a:stretch/>
        </p:blipFill>
        <p:spPr>
          <a:xfrm>
            <a:off x="4508265" y="1774621"/>
            <a:ext cx="3694534" cy="3244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图片 6" descr="图形用户界面, 应用程序&#10;&#10;描述已自动生成">
            <a:extLst>
              <a:ext uri="{FF2B5EF4-FFF2-40B4-BE49-F238E27FC236}">
                <a16:creationId xmlns:a16="http://schemas.microsoft.com/office/drawing/2014/main" id="{6AF2E8CD-28DA-46D9-8B56-C1A35A38C455}"/>
              </a:ext>
            </a:extLst>
          </p:cNvPr>
          <p:cNvPicPr>
            <a:picLocks noChangeAspect="1"/>
          </p:cNvPicPr>
          <p:nvPr/>
        </p:nvPicPr>
        <p:blipFill rotWithShape="1">
          <a:blip r:embed="rId3">
            <a:extLst>
              <a:ext uri="{28A0092B-C50C-407E-A947-70E740481C1C}">
                <a14:useLocalDpi xmlns:a14="http://schemas.microsoft.com/office/drawing/2010/main" val="0"/>
              </a:ext>
            </a:extLst>
          </a:blip>
          <a:srcRect l="4481" t="13100" r="52317" b="36318"/>
          <a:stretch/>
        </p:blipFill>
        <p:spPr>
          <a:xfrm>
            <a:off x="725492" y="1774621"/>
            <a:ext cx="3694534" cy="3244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图片 7">
            <a:extLst>
              <a:ext uri="{FF2B5EF4-FFF2-40B4-BE49-F238E27FC236}">
                <a16:creationId xmlns:a16="http://schemas.microsoft.com/office/drawing/2014/main" id="{B4E91BC5-D28F-456E-AD3B-5A49685A5FE6}"/>
              </a:ext>
            </a:extLst>
          </p:cNvPr>
          <p:cNvPicPr>
            <a:picLocks noChangeAspect="1"/>
          </p:cNvPicPr>
          <p:nvPr/>
        </p:nvPicPr>
        <p:blipFill>
          <a:blip r:embed="rId4"/>
          <a:stretch>
            <a:fillRect/>
          </a:stretch>
        </p:blipFill>
        <p:spPr>
          <a:xfrm>
            <a:off x="2744681" y="1297547"/>
            <a:ext cx="563295" cy="355765"/>
          </a:xfrm>
          <a:prstGeom prst="rect">
            <a:avLst/>
          </a:prstGeom>
        </p:spPr>
      </p:pic>
      <p:pic>
        <p:nvPicPr>
          <p:cNvPr id="9" name="图片 8">
            <a:extLst>
              <a:ext uri="{FF2B5EF4-FFF2-40B4-BE49-F238E27FC236}">
                <a16:creationId xmlns:a16="http://schemas.microsoft.com/office/drawing/2014/main" id="{6C790448-6BF6-411F-A4A0-2BA785BF8296}"/>
              </a:ext>
            </a:extLst>
          </p:cNvPr>
          <p:cNvPicPr>
            <a:picLocks noChangeAspect="1"/>
          </p:cNvPicPr>
          <p:nvPr/>
        </p:nvPicPr>
        <p:blipFill>
          <a:blip r:embed="rId4"/>
          <a:stretch>
            <a:fillRect/>
          </a:stretch>
        </p:blipFill>
        <p:spPr>
          <a:xfrm>
            <a:off x="2681928" y="4116947"/>
            <a:ext cx="563295" cy="355765"/>
          </a:xfrm>
          <a:prstGeom prst="rect">
            <a:avLst/>
          </a:prstGeom>
        </p:spPr>
      </p:pic>
      <p:pic>
        <p:nvPicPr>
          <p:cNvPr id="10" name="图片 9">
            <a:extLst>
              <a:ext uri="{FF2B5EF4-FFF2-40B4-BE49-F238E27FC236}">
                <a16:creationId xmlns:a16="http://schemas.microsoft.com/office/drawing/2014/main" id="{24E6A1F7-B60B-41A3-9F4A-95398CE7CA42}"/>
              </a:ext>
            </a:extLst>
          </p:cNvPr>
          <p:cNvPicPr>
            <a:picLocks noChangeAspect="1"/>
          </p:cNvPicPr>
          <p:nvPr/>
        </p:nvPicPr>
        <p:blipFill>
          <a:blip r:embed="rId4"/>
          <a:stretch>
            <a:fillRect/>
          </a:stretch>
        </p:blipFill>
        <p:spPr>
          <a:xfrm>
            <a:off x="4645199" y="1157757"/>
            <a:ext cx="563295" cy="355765"/>
          </a:xfrm>
          <a:prstGeom prst="rect">
            <a:avLst/>
          </a:prstGeom>
        </p:spPr>
      </p:pic>
      <p:sp>
        <p:nvSpPr>
          <p:cNvPr id="12" name="文本框 11">
            <a:extLst>
              <a:ext uri="{FF2B5EF4-FFF2-40B4-BE49-F238E27FC236}">
                <a16:creationId xmlns:a16="http://schemas.microsoft.com/office/drawing/2014/main" id="{3D5D75A7-9EA9-C3A7-CCF5-859EAE87D7FF}"/>
              </a:ext>
            </a:extLst>
          </p:cNvPr>
          <p:cNvSpPr txBox="1"/>
          <p:nvPr/>
        </p:nvSpPr>
        <p:spPr>
          <a:xfrm>
            <a:off x="1418468" y="5221137"/>
            <a:ext cx="2401074" cy="338554"/>
          </a:xfrm>
          <a:prstGeom prst="rect">
            <a:avLst/>
          </a:prstGeom>
          <a:noFill/>
        </p:spPr>
        <p:txBody>
          <a:bodyPr wrap="square">
            <a:spAutoFit/>
          </a:bodyPr>
          <a:lstStyle/>
          <a:p>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a:t>
            </a: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Ipad</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p>
        </p:txBody>
      </p:sp>
      <p:sp>
        <p:nvSpPr>
          <p:cNvPr id="13" name="文本框 12">
            <a:extLst>
              <a:ext uri="{FF2B5EF4-FFF2-40B4-BE49-F238E27FC236}">
                <a16:creationId xmlns:a16="http://schemas.microsoft.com/office/drawing/2014/main" id="{D5568023-B925-D9E4-8201-D49FB178AA76}"/>
              </a:ext>
            </a:extLst>
          </p:cNvPr>
          <p:cNvSpPr txBox="1"/>
          <p:nvPr/>
        </p:nvSpPr>
        <p:spPr>
          <a:xfrm>
            <a:off x="5357314" y="5221899"/>
            <a:ext cx="2401074" cy="338554"/>
          </a:xfrm>
          <a:prstGeom prst="rect">
            <a:avLst/>
          </a:prstGeom>
          <a:noFill/>
        </p:spPr>
        <p:txBody>
          <a:bodyPr wrap="square">
            <a:spAutoFit/>
          </a:bodyPr>
          <a:lstStyle/>
          <a:p>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监控机器人</a:t>
            </a:r>
          </a:p>
        </p:txBody>
      </p:sp>
      <p:sp>
        <p:nvSpPr>
          <p:cNvPr id="14" name="文本框 13">
            <a:extLst>
              <a:ext uri="{FF2B5EF4-FFF2-40B4-BE49-F238E27FC236}">
                <a16:creationId xmlns:a16="http://schemas.microsoft.com/office/drawing/2014/main" id="{C21E7A34-8AE3-A9D9-702A-AA966D8340B7}"/>
              </a:ext>
            </a:extLst>
          </p:cNvPr>
          <p:cNvSpPr txBox="1"/>
          <p:nvPr/>
        </p:nvSpPr>
        <p:spPr>
          <a:xfrm>
            <a:off x="9195893" y="5221137"/>
            <a:ext cx="2401074" cy="338554"/>
          </a:xfrm>
          <a:prstGeom prst="rect">
            <a:avLst/>
          </a:prstGeom>
          <a:noFill/>
        </p:spPr>
        <p:txBody>
          <a:bodyPr wrap="square">
            <a:spAutoFit/>
          </a:bodyPr>
          <a:lstStyle/>
          <a:p>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机器人命名</a:t>
            </a:r>
          </a:p>
        </p:txBody>
      </p:sp>
      <p:sp>
        <p:nvSpPr>
          <p:cNvPr id="15" name="标题 3">
            <a:extLst>
              <a:ext uri="{FF2B5EF4-FFF2-40B4-BE49-F238E27FC236}">
                <a16:creationId xmlns:a16="http://schemas.microsoft.com/office/drawing/2014/main" id="{F1EC3E43-7532-7CFE-FEFB-8203B4753211}"/>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课程软件</a:t>
            </a:r>
          </a:p>
        </p:txBody>
      </p:sp>
    </p:spTree>
    <p:extLst>
      <p:ext uri="{BB962C8B-B14F-4D97-AF65-F5344CB8AC3E}">
        <p14:creationId xmlns:p14="http://schemas.microsoft.com/office/powerpoint/2010/main" val="2064206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2">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rgbClr val="F4B183"/>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rgbClr val="FFD966"/>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rgbClr val="F4B183"/>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rgbClr val="FFD966"/>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rgbClr val="F4B183"/>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rgbClr val="A9D18E"/>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3">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rgbClr val="D3A3D4"/>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rgbClr val="5B9BD5"/>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rgbClr val="D3A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rgbClr val="D3A3D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72991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solidFill>
            <a:schemeClr val="bg1">
              <a:lumMod val="85000"/>
            </a:schemeClr>
          </a:solidFill>
          <a:ln>
            <a:solidFill>
              <a:schemeClr val="bg1">
                <a:lumMod val="85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rgbClr val="FFD966"/>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rgbClr val="FFD966"/>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rgbClr val="FFD966"/>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85000"/>
                </a:schemeClr>
              </a:solidFill>
            </a:endParaRPr>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6">
            <a:clrChange>
              <a:clrFrom>
                <a:srgbClr val="FEFEFE"/>
              </a:clrFrom>
              <a:clrTo>
                <a:srgbClr val="FEFEFE">
                  <a:alpha val="0"/>
                </a:srgbClr>
              </a:clrTo>
            </a:clrChange>
            <a:extLst>
              <a:ext uri="{BEBA8EAE-BF5A-486C-A8C5-ECC9F3942E4B}">
                <a14:imgProps xmlns:a14="http://schemas.microsoft.com/office/drawing/2010/main">
                  <a14:imgLayer r:embed="rId7">
                    <a14:imgEffect>
                      <a14:artisticPencilSketch/>
                    </a14:imgEffect>
                  </a14:imgLayer>
                </a14:imgProps>
              </a:ext>
            </a:extLst>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35" name="图片 34">
            <a:extLst>
              <a:ext uri="{FF2B5EF4-FFF2-40B4-BE49-F238E27FC236}">
                <a16:creationId xmlns:a16="http://schemas.microsoft.com/office/drawing/2014/main" id="{F32053C6-55DD-0891-893F-836EB7B45C36}"/>
              </a:ext>
            </a:extLst>
          </p:cNvPr>
          <p:cNvPicPr>
            <a:picLocks noChangeAspect="1"/>
          </p:cNvPicPr>
          <p:nvPr/>
        </p:nvPicPr>
        <p:blipFill>
          <a:blip r:embed="rId9">
            <a:clrChange>
              <a:clrFrom>
                <a:srgbClr val="FEFEFE"/>
              </a:clrFrom>
              <a:clrTo>
                <a:srgbClr val="FEFEFE">
                  <a:alpha val="0"/>
                </a:srgbClr>
              </a:clrTo>
            </a:clrChange>
            <a:alphaModFix amt="20000"/>
          </a:blip>
          <a:stretch>
            <a:fillRect/>
          </a:stretch>
        </p:blipFill>
        <p:spPr>
          <a:xfrm>
            <a:off x="8047529" y="1297933"/>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36" name="双括号 35">
            <a:extLst>
              <a:ext uri="{FF2B5EF4-FFF2-40B4-BE49-F238E27FC236}">
                <a16:creationId xmlns:a16="http://schemas.microsoft.com/office/drawing/2014/main" id="{F7B14BE5-0C6E-E750-6DBB-B9491DE96FFA}"/>
              </a:ext>
            </a:extLst>
          </p:cNvPr>
          <p:cNvSpPr/>
          <p:nvPr/>
        </p:nvSpPr>
        <p:spPr>
          <a:xfrm>
            <a:off x="7660465" y="2043551"/>
            <a:ext cx="3598848"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7" name="文本框 36">
            <a:extLst>
              <a:ext uri="{FF2B5EF4-FFF2-40B4-BE49-F238E27FC236}">
                <a16:creationId xmlns:a16="http://schemas.microsoft.com/office/drawing/2014/main" id="{6411F11C-03AB-C59F-6AE8-590D127EE9D1}"/>
              </a:ext>
            </a:extLst>
          </p:cNvPr>
          <p:cNvSpPr txBox="1"/>
          <p:nvPr/>
        </p:nvSpPr>
        <p:spPr>
          <a:xfrm>
            <a:off x="7783551" y="2073706"/>
            <a:ext cx="3234126"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双层道闸杆、走步机、天平、手动风扇</a:t>
            </a:r>
          </a:p>
        </p:txBody>
      </p:sp>
      <p:cxnSp>
        <p:nvCxnSpPr>
          <p:cNvPr id="42" name="直接箭头连接符 41">
            <a:extLst>
              <a:ext uri="{FF2B5EF4-FFF2-40B4-BE49-F238E27FC236}">
                <a16:creationId xmlns:a16="http://schemas.microsoft.com/office/drawing/2014/main" id="{D1512204-6CE8-76D6-28EB-56EE4FEBD300}"/>
              </a:ext>
            </a:extLst>
          </p:cNvPr>
          <p:cNvCxnSpPr>
            <a:cxnSpLocks/>
            <a:endCxn id="36" idx="1"/>
          </p:cNvCxnSpPr>
          <p:nvPr/>
        </p:nvCxnSpPr>
        <p:spPr>
          <a:xfrm flipV="1">
            <a:off x="6629100" y="2219455"/>
            <a:ext cx="1031365"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3" name="双括号 42">
            <a:extLst>
              <a:ext uri="{FF2B5EF4-FFF2-40B4-BE49-F238E27FC236}">
                <a16:creationId xmlns:a16="http://schemas.microsoft.com/office/drawing/2014/main" id="{1A517176-91C7-4213-D6F3-4C39BC1F4C49}"/>
              </a:ext>
            </a:extLst>
          </p:cNvPr>
          <p:cNvSpPr/>
          <p:nvPr/>
        </p:nvSpPr>
        <p:spPr>
          <a:xfrm>
            <a:off x="8084081" y="2456465"/>
            <a:ext cx="3175231"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5" name="文本框 44">
            <a:extLst>
              <a:ext uri="{FF2B5EF4-FFF2-40B4-BE49-F238E27FC236}">
                <a16:creationId xmlns:a16="http://schemas.microsoft.com/office/drawing/2014/main" id="{3319BED1-9F84-C912-4EA3-C54D55D4BAD8}"/>
              </a:ext>
            </a:extLst>
          </p:cNvPr>
          <p:cNvSpPr txBox="1"/>
          <p:nvPr/>
        </p:nvSpPr>
        <p:spPr>
          <a:xfrm>
            <a:off x="8207169" y="2486620"/>
            <a:ext cx="3077794"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搭建、滑轮的功能、影响势能的因素</a:t>
            </a:r>
          </a:p>
        </p:txBody>
      </p:sp>
      <p:cxnSp>
        <p:nvCxnSpPr>
          <p:cNvPr id="48" name="直接箭头连接符 47">
            <a:extLst>
              <a:ext uri="{FF2B5EF4-FFF2-40B4-BE49-F238E27FC236}">
                <a16:creationId xmlns:a16="http://schemas.microsoft.com/office/drawing/2014/main" id="{A5BAA5E0-5700-55C6-F695-AF042E67EED9}"/>
              </a:ext>
            </a:extLst>
          </p:cNvPr>
          <p:cNvCxnSpPr>
            <a:cxnSpLocks/>
            <a:endCxn id="43" idx="1"/>
          </p:cNvCxnSpPr>
          <p:nvPr/>
        </p:nvCxnSpPr>
        <p:spPr>
          <a:xfrm flipV="1">
            <a:off x="7052717" y="2632369"/>
            <a:ext cx="1031364"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1" name="双括号 50">
            <a:extLst>
              <a:ext uri="{FF2B5EF4-FFF2-40B4-BE49-F238E27FC236}">
                <a16:creationId xmlns:a16="http://schemas.microsoft.com/office/drawing/2014/main" id="{E0B0F4CA-9D26-4EB6-CF71-CDA864F6D1DA}"/>
              </a:ext>
            </a:extLst>
          </p:cNvPr>
          <p:cNvSpPr/>
          <p:nvPr/>
        </p:nvSpPr>
        <p:spPr>
          <a:xfrm>
            <a:off x="7634814" y="2891962"/>
            <a:ext cx="3624499"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3" name="文本框 52">
            <a:extLst>
              <a:ext uri="{FF2B5EF4-FFF2-40B4-BE49-F238E27FC236}">
                <a16:creationId xmlns:a16="http://schemas.microsoft.com/office/drawing/2014/main" id="{03A45CE9-8B33-8DA9-EE8E-9E3E903FA7C1}"/>
              </a:ext>
            </a:extLst>
          </p:cNvPr>
          <p:cNvSpPr txBox="1"/>
          <p:nvPr/>
        </p:nvSpPr>
        <p:spPr>
          <a:xfrm>
            <a:off x="7757901" y="2922117"/>
            <a:ext cx="3624499"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搭建、距离与时间和速度的关系、平均速度</a:t>
            </a:r>
          </a:p>
        </p:txBody>
      </p:sp>
      <p:cxnSp>
        <p:nvCxnSpPr>
          <p:cNvPr id="55" name="直接箭头连接符 54">
            <a:extLst>
              <a:ext uri="{FF2B5EF4-FFF2-40B4-BE49-F238E27FC236}">
                <a16:creationId xmlns:a16="http://schemas.microsoft.com/office/drawing/2014/main" id="{529B8184-24D8-78E9-A288-C44056F1D885}"/>
              </a:ext>
            </a:extLst>
          </p:cNvPr>
          <p:cNvCxnSpPr>
            <a:cxnSpLocks/>
            <a:endCxn id="51" idx="1"/>
          </p:cNvCxnSpPr>
          <p:nvPr/>
        </p:nvCxnSpPr>
        <p:spPr>
          <a:xfrm flipV="1">
            <a:off x="6603450" y="3067866"/>
            <a:ext cx="1031364"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直接连接符 55">
            <a:extLst>
              <a:ext uri="{FF2B5EF4-FFF2-40B4-BE49-F238E27FC236}">
                <a16:creationId xmlns:a16="http://schemas.microsoft.com/office/drawing/2014/main" id="{727D67CC-F0D5-096C-9621-60968B3056E7}"/>
              </a:ext>
            </a:extLst>
          </p:cNvPr>
          <p:cNvCxnSpPr>
            <a:cxnSpLocks/>
          </p:cNvCxnSpPr>
          <p:nvPr/>
        </p:nvCxnSpPr>
        <p:spPr>
          <a:xfrm flipV="1">
            <a:off x="8511743" y="1797733"/>
            <a:ext cx="2579562"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2590428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fade">
                                      <p:cBhvr>
                                        <p:cTn id="18" dur="500"/>
                                        <p:tgtEl>
                                          <p:spTgt spid="4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43" grpId="0" animBg="1"/>
      <p:bldP spid="45" grpId="0"/>
      <p:bldP spid="51" grpId="0" animBg="1"/>
      <p:bldP spid="5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chemeClr val="bg1">
                <a:lumMod val="85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rgbClr val="A9D18E"/>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rgbClr val="A9D18E"/>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4">
            <a:clrChange>
              <a:clrFrom>
                <a:srgbClr val="FEFEFE"/>
              </a:clrFrom>
              <a:clrTo>
                <a:srgbClr val="FEFEFE">
                  <a:alpha val="0"/>
                </a:srgbClr>
              </a:clrTo>
            </a:clrChange>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7">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10" name="直接连接符 9">
            <a:extLst>
              <a:ext uri="{FF2B5EF4-FFF2-40B4-BE49-F238E27FC236}">
                <a16:creationId xmlns:a16="http://schemas.microsoft.com/office/drawing/2014/main" id="{337A08A2-CE16-B69F-DD8F-F092B8A60708}"/>
              </a:ext>
            </a:extLst>
          </p:cNvPr>
          <p:cNvCxnSpPr>
            <a:cxnSpLocks/>
          </p:cNvCxnSpPr>
          <p:nvPr/>
        </p:nvCxnSpPr>
        <p:spPr>
          <a:xfrm>
            <a:off x="4426207" y="4895342"/>
            <a:ext cx="0" cy="1442912"/>
          </a:xfrm>
          <a:prstGeom prst="line">
            <a:avLst/>
          </a:prstGeom>
          <a:ln>
            <a:solidFill>
              <a:srgbClr val="D3A3D4"/>
            </a:solidFill>
          </a:ln>
        </p:spPr>
        <p:style>
          <a:lnRef idx="1">
            <a:schemeClr val="accent1"/>
          </a:lnRef>
          <a:fillRef idx="0">
            <a:schemeClr val="accent1"/>
          </a:fillRef>
          <a:effectRef idx="0">
            <a:schemeClr val="accent1"/>
          </a:effectRef>
          <a:fontRef idx="minor">
            <a:schemeClr val="tx1"/>
          </a:fontRef>
        </p:style>
      </p:cxnSp>
      <p:sp>
        <p:nvSpPr>
          <p:cNvPr id="35" name="Freeform 151">
            <a:extLst>
              <a:ext uri="{FF2B5EF4-FFF2-40B4-BE49-F238E27FC236}">
                <a16:creationId xmlns:a16="http://schemas.microsoft.com/office/drawing/2014/main" id="{AB11110E-01DA-FCB7-99AB-3A59CB5CA9C9}"/>
              </a:ext>
            </a:extLst>
          </p:cNvPr>
          <p:cNvSpPr/>
          <p:nvPr/>
        </p:nvSpPr>
        <p:spPr bwMode="auto">
          <a:xfrm>
            <a:off x="7351701" y="3346484"/>
            <a:ext cx="155575" cy="188913"/>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6" name="双括号 35">
            <a:extLst>
              <a:ext uri="{FF2B5EF4-FFF2-40B4-BE49-F238E27FC236}">
                <a16:creationId xmlns:a16="http://schemas.microsoft.com/office/drawing/2014/main" id="{4FD3D50D-E06E-A38B-0A95-C0F9455D7ADA}"/>
              </a:ext>
            </a:extLst>
          </p:cNvPr>
          <p:cNvSpPr/>
          <p:nvPr/>
        </p:nvSpPr>
        <p:spPr>
          <a:xfrm>
            <a:off x="4431892" y="2030757"/>
            <a:ext cx="3827780"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7" name="文本框 36">
            <a:extLst>
              <a:ext uri="{FF2B5EF4-FFF2-40B4-BE49-F238E27FC236}">
                <a16:creationId xmlns:a16="http://schemas.microsoft.com/office/drawing/2014/main" id="{D3B42120-B2D4-016F-A982-AC6C2BCA4CD2}"/>
              </a:ext>
            </a:extLst>
          </p:cNvPr>
          <p:cNvSpPr txBox="1"/>
          <p:nvPr/>
        </p:nvSpPr>
        <p:spPr>
          <a:xfrm>
            <a:off x="4501011" y="2073608"/>
            <a:ext cx="3884971"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菜单栏、工具栏、界面尺寸调整域及编程方法</a:t>
            </a:r>
          </a:p>
        </p:txBody>
      </p:sp>
      <p:cxnSp>
        <p:nvCxnSpPr>
          <p:cNvPr id="42" name="直接箭头连接符 41">
            <a:extLst>
              <a:ext uri="{FF2B5EF4-FFF2-40B4-BE49-F238E27FC236}">
                <a16:creationId xmlns:a16="http://schemas.microsoft.com/office/drawing/2014/main" id="{8759BD4B-9474-4152-1898-50A1673C17D4}"/>
              </a:ext>
            </a:extLst>
          </p:cNvPr>
          <p:cNvCxnSpPr>
            <a:cxnSpLocks/>
          </p:cNvCxnSpPr>
          <p:nvPr/>
        </p:nvCxnSpPr>
        <p:spPr>
          <a:xfrm flipH="1">
            <a:off x="8288287" y="2200651"/>
            <a:ext cx="218756"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3" name="双括号 42">
            <a:extLst>
              <a:ext uri="{FF2B5EF4-FFF2-40B4-BE49-F238E27FC236}">
                <a16:creationId xmlns:a16="http://schemas.microsoft.com/office/drawing/2014/main" id="{0B26BB7D-4709-0AC3-6282-99DF98B914BD}"/>
              </a:ext>
            </a:extLst>
          </p:cNvPr>
          <p:cNvSpPr/>
          <p:nvPr/>
        </p:nvSpPr>
        <p:spPr>
          <a:xfrm>
            <a:off x="4259168" y="2413842"/>
            <a:ext cx="4019746"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5" name="文本框 44">
            <a:extLst>
              <a:ext uri="{FF2B5EF4-FFF2-40B4-BE49-F238E27FC236}">
                <a16:creationId xmlns:a16="http://schemas.microsoft.com/office/drawing/2014/main" id="{70B0840B-ADCC-E8FC-0E9D-5F7725284211}"/>
              </a:ext>
            </a:extLst>
          </p:cNvPr>
          <p:cNvSpPr txBox="1"/>
          <p:nvPr/>
        </p:nvSpPr>
        <p:spPr>
          <a:xfrm>
            <a:off x="4276363" y="2449291"/>
            <a:ext cx="4027136"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搭建、编程（直行、后退）、下载运行、开关控制</a:t>
            </a:r>
          </a:p>
        </p:txBody>
      </p:sp>
      <p:sp>
        <p:nvSpPr>
          <p:cNvPr id="48" name="双括号 47">
            <a:extLst>
              <a:ext uri="{FF2B5EF4-FFF2-40B4-BE49-F238E27FC236}">
                <a16:creationId xmlns:a16="http://schemas.microsoft.com/office/drawing/2014/main" id="{E56D45FB-EABA-D123-7E9B-EA64C9029CC3}"/>
              </a:ext>
            </a:extLst>
          </p:cNvPr>
          <p:cNvSpPr/>
          <p:nvPr/>
        </p:nvSpPr>
        <p:spPr>
          <a:xfrm>
            <a:off x="4459292" y="2803519"/>
            <a:ext cx="3827780"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1" name="文本框 50">
            <a:extLst>
              <a:ext uri="{FF2B5EF4-FFF2-40B4-BE49-F238E27FC236}">
                <a16:creationId xmlns:a16="http://schemas.microsoft.com/office/drawing/2014/main" id="{26E21443-AF14-1F0E-77B9-F5E8A1255A5F}"/>
              </a:ext>
            </a:extLst>
          </p:cNvPr>
          <p:cNvSpPr txBox="1"/>
          <p:nvPr/>
        </p:nvSpPr>
        <p:spPr>
          <a:xfrm>
            <a:off x="4459292" y="2819390"/>
            <a:ext cx="4137594"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搭建、编程（旋转）、不同旋转方式与时间关系</a:t>
            </a:r>
          </a:p>
        </p:txBody>
      </p:sp>
      <p:sp>
        <p:nvSpPr>
          <p:cNvPr id="53" name="双括号 52">
            <a:extLst>
              <a:ext uri="{FF2B5EF4-FFF2-40B4-BE49-F238E27FC236}">
                <a16:creationId xmlns:a16="http://schemas.microsoft.com/office/drawing/2014/main" id="{4E77FF48-3F81-60D1-4061-6AE29F129EB3}"/>
              </a:ext>
            </a:extLst>
          </p:cNvPr>
          <p:cNvSpPr/>
          <p:nvPr/>
        </p:nvSpPr>
        <p:spPr>
          <a:xfrm>
            <a:off x="4666225" y="3201983"/>
            <a:ext cx="3653702"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5" name="文本框 54">
            <a:extLst>
              <a:ext uri="{FF2B5EF4-FFF2-40B4-BE49-F238E27FC236}">
                <a16:creationId xmlns:a16="http://schemas.microsoft.com/office/drawing/2014/main" id="{A3BED3B8-383F-872F-BCA0-008DD48260F8}"/>
              </a:ext>
            </a:extLst>
          </p:cNvPr>
          <p:cNvSpPr txBox="1"/>
          <p:nvPr/>
        </p:nvSpPr>
        <p:spPr>
          <a:xfrm>
            <a:off x="4666225" y="3230216"/>
            <a:ext cx="3706844"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搭建、结构及工作原理、伪代码、程序控制</a:t>
            </a:r>
          </a:p>
        </p:txBody>
      </p:sp>
      <p:cxnSp>
        <p:nvCxnSpPr>
          <p:cNvPr id="56" name="直接箭头连接符 55">
            <a:extLst>
              <a:ext uri="{FF2B5EF4-FFF2-40B4-BE49-F238E27FC236}">
                <a16:creationId xmlns:a16="http://schemas.microsoft.com/office/drawing/2014/main" id="{BC5B9C5A-2860-4F52-E468-F146DBCB45BA}"/>
              </a:ext>
            </a:extLst>
          </p:cNvPr>
          <p:cNvCxnSpPr>
            <a:cxnSpLocks/>
          </p:cNvCxnSpPr>
          <p:nvPr/>
        </p:nvCxnSpPr>
        <p:spPr>
          <a:xfrm flipH="1">
            <a:off x="8316854" y="2593285"/>
            <a:ext cx="214282"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a:extLst>
              <a:ext uri="{FF2B5EF4-FFF2-40B4-BE49-F238E27FC236}">
                <a16:creationId xmlns:a16="http://schemas.microsoft.com/office/drawing/2014/main" id="{777D2C9D-F2EA-09C8-FD08-50DBA8138C8A}"/>
              </a:ext>
            </a:extLst>
          </p:cNvPr>
          <p:cNvCxnSpPr>
            <a:cxnSpLocks/>
          </p:cNvCxnSpPr>
          <p:nvPr/>
        </p:nvCxnSpPr>
        <p:spPr>
          <a:xfrm flipH="1">
            <a:off x="8316854" y="2992029"/>
            <a:ext cx="222472"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a:extLst>
              <a:ext uri="{FF2B5EF4-FFF2-40B4-BE49-F238E27FC236}">
                <a16:creationId xmlns:a16="http://schemas.microsoft.com/office/drawing/2014/main" id="{3564A181-85CC-0CD6-3D9F-B7956D6B55C4}"/>
              </a:ext>
            </a:extLst>
          </p:cNvPr>
          <p:cNvCxnSpPr>
            <a:cxnSpLocks/>
          </p:cNvCxnSpPr>
          <p:nvPr/>
        </p:nvCxnSpPr>
        <p:spPr>
          <a:xfrm flipH="1">
            <a:off x="8340323" y="3347292"/>
            <a:ext cx="215721"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9" name="双括号 58">
            <a:extLst>
              <a:ext uri="{FF2B5EF4-FFF2-40B4-BE49-F238E27FC236}">
                <a16:creationId xmlns:a16="http://schemas.microsoft.com/office/drawing/2014/main" id="{17ACBFEB-ECB9-6740-FC2F-F374D9F0BD40}"/>
              </a:ext>
            </a:extLst>
          </p:cNvPr>
          <p:cNvSpPr/>
          <p:nvPr/>
        </p:nvSpPr>
        <p:spPr>
          <a:xfrm>
            <a:off x="3421049" y="3600192"/>
            <a:ext cx="4921006" cy="290377"/>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0" name="文本框 59">
            <a:extLst>
              <a:ext uri="{FF2B5EF4-FFF2-40B4-BE49-F238E27FC236}">
                <a16:creationId xmlns:a16="http://schemas.microsoft.com/office/drawing/2014/main" id="{247A366F-CEC5-303B-3B3D-7639FB4E8803}"/>
              </a:ext>
            </a:extLst>
          </p:cNvPr>
          <p:cNvSpPr txBox="1"/>
          <p:nvPr/>
        </p:nvSpPr>
        <p:spPr>
          <a:xfrm>
            <a:off x="3519050" y="3602912"/>
            <a:ext cx="4921006"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搭建、编程、伪代码、功率设置、“我的指令块”创建及应用</a:t>
            </a:r>
          </a:p>
        </p:txBody>
      </p:sp>
      <p:cxnSp>
        <p:nvCxnSpPr>
          <p:cNvPr id="62" name="直接箭头连接符 61">
            <a:extLst>
              <a:ext uri="{FF2B5EF4-FFF2-40B4-BE49-F238E27FC236}">
                <a16:creationId xmlns:a16="http://schemas.microsoft.com/office/drawing/2014/main" id="{BBF548F6-D47E-95C2-8E35-69098E7C4977}"/>
              </a:ext>
            </a:extLst>
          </p:cNvPr>
          <p:cNvCxnSpPr>
            <a:cxnSpLocks/>
          </p:cNvCxnSpPr>
          <p:nvPr/>
        </p:nvCxnSpPr>
        <p:spPr>
          <a:xfrm flipH="1">
            <a:off x="8340323" y="3696235"/>
            <a:ext cx="199003"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845453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fade">
                                      <p:cBhvr>
                                        <p:cTn id="18" dur="500"/>
                                        <p:tgtEl>
                                          <p:spTgt spid="5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fade">
                                      <p:cBhvr>
                                        <p:cTn id="29" dur="500"/>
                                        <p:tgtEl>
                                          <p:spTgt spid="5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500"/>
                                        <p:tgtEl>
                                          <p:spTgt spid="4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fade">
                                      <p:cBhvr>
                                        <p:cTn id="40" dur="500"/>
                                        <p:tgtEl>
                                          <p:spTgt spid="5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fade">
                                      <p:cBhvr>
                                        <p:cTn id="43" dur="500"/>
                                        <p:tgtEl>
                                          <p:spTgt spid="5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500"/>
                                        <p:tgtEl>
                                          <p:spTgt spid="5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500"/>
                                        <p:tgtEl>
                                          <p:spTgt spid="5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60"/>
                                        </p:tgtEl>
                                        <p:attrNameLst>
                                          <p:attrName>style.visibility</p:attrName>
                                        </p:attrNameLst>
                                      </p:cBhvr>
                                      <p:to>
                                        <p:strVal val="visible"/>
                                      </p:to>
                                    </p:set>
                                    <p:animEffect transition="in" filter="fade">
                                      <p:cBhvr>
                                        <p:cTn id="54" dur="500"/>
                                        <p:tgtEl>
                                          <p:spTgt spid="60"/>
                                        </p:tgtEl>
                                      </p:cBhvr>
                                    </p:animEffect>
                                  </p:childTnLst>
                                </p:cTn>
                              </p:par>
                              <p:par>
                                <p:cTn id="55" presetID="10" presetClass="entr" presetSubtype="0" fill="hold" nodeType="withEffect">
                                  <p:stCondLst>
                                    <p:cond delay="0"/>
                                  </p:stCondLst>
                                  <p:childTnLst>
                                    <p:set>
                                      <p:cBhvr>
                                        <p:cTn id="56" dur="1" fill="hold">
                                          <p:stCondLst>
                                            <p:cond delay="0"/>
                                          </p:stCondLst>
                                        </p:cTn>
                                        <p:tgtEl>
                                          <p:spTgt spid="62"/>
                                        </p:tgtEl>
                                        <p:attrNameLst>
                                          <p:attrName>style.visibility</p:attrName>
                                        </p:attrNameLst>
                                      </p:cBhvr>
                                      <p:to>
                                        <p:strVal val="visible"/>
                                      </p:to>
                                    </p:set>
                                    <p:animEffect transition="in" filter="fade">
                                      <p:cBhvr>
                                        <p:cTn id="5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P spid="43" grpId="0" animBg="1"/>
      <p:bldP spid="45" grpId="0"/>
      <p:bldP spid="48" grpId="0" animBg="1"/>
      <p:bldP spid="51" grpId="0"/>
      <p:bldP spid="53" grpId="0" animBg="1"/>
      <p:bldP spid="55" grpId="0"/>
      <p:bldP spid="59" grpId="0" animBg="1"/>
      <p:bldP spid="6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chemeClr val="bg1">
                <a:lumMod val="85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4">
            <a:clrChange>
              <a:clrFrom>
                <a:srgbClr val="FEFEFE"/>
              </a:clrFrom>
              <a:clrTo>
                <a:srgbClr val="FEFEFE">
                  <a:alpha val="0"/>
                </a:srgbClr>
              </a:clrTo>
            </a:clrChange>
            <a:alphaModFix amt="20000"/>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rgbClr val="D3A3D4"/>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7">
            <a:clrChange>
              <a:clrFrom>
                <a:srgbClr val="FEFEFE"/>
              </a:clrFrom>
              <a:clrTo>
                <a:srgbClr val="FEFEFE">
                  <a:alpha val="0"/>
                </a:srgbClr>
              </a:clrTo>
            </a:clrChange>
            <a:extLst>
              <a:ext uri="{BEBA8EAE-BF5A-486C-A8C5-ECC9F3942E4B}">
                <a14:imgProps xmlns:a14="http://schemas.microsoft.com/office/drawing/2010/main">
                  <a14:imgLayer r:embed="rId8">
                    <a14:imgEffect>
                      <a14:artisticPencilSketch/>
                    </a14:imgEffect>
                  </a14:imgLayer>
                </a14:imgProps>
              </a:ext>
            </a:extLst>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rgbClr val="D3A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5" name="双括号 34">
            <a:extLst>
              <a:ext uri="{FF2B5EF4-FFF2-40B4-BE49-F238E27FC236}">
                <a16:creationId xmlns:a16="http://schemas.microsoft.com/office/drawing/2014/main" id="{868F19EA-A7C8-8D33-B510-23417FDD1112}"/>
              </a:ext>
            </a:extLst>
          </p:cNvPr>
          <p:cNvSpPr/>
          <p:nvPr/>
        </p:nvSpPr>
        <p:spPr>
          <a:xfrm>
            <a:off x="2799089" y="4785598"/>
            <a:ext cx="5419413"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6" name="文本框 35">
            <a:extLst>
              <a:ext uri="{FF2B5EF4-FFF2-40B4-BE49-F238E27FC236}">
                <a16:creationId xmlns:a16="http://schemas.microsoft.com/office/drawing/2014/main" id="{0ACED970-B720-77AE-BF95-23F666F64937}"/>
              </a:ext>
            </a:extLst>
          </p:cNvPr>
          <p:cNvSpPr txBox="1"/>
          <p:nvPr/>
        </p:nvSpPr>
        <p:spPr>
          <a:xfrm>
            <a:off x="2922176" y="4815753"/>
            <a:ext cx="5278240"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电磁铁结构、原理、功能、应用，控制电磁铁的指令块结构及应用</a:t>
            </a:r>
          </a:p>
        </p:txBody>
      </p:sp>
      <p:sp>
        <p:nvSpPr>
          <p:cNvPr id="37" name="双括号 36">
            <a:extLst>
              <a:ext uri="{FF2B5EF4-FFF2-40B4-BE49-F238E27FC236}">
                <a16:creationId xmlns:a16="http://schemas.microsoft.com/office/drawing/2014/main" id="{BAAE04FE-3504-C17C-3489-0A0FEEA3D718}"/>
              </a:ext>
            </a:extLst>
          </p:cNvPr>
          <p:cNvSpPr/>
          <p:nvPr/>
        </p:nvSpPr>
        <p:spPr>
          <a:xfrm>
            <a:off x="3057528" y="5595421"/>
            <a:ext cx="4377640"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2" name="文本框 41">
            <a:extLst>
              <a:ext uri="{FF2B5EF4-FFF2-40B4-BE49-F238E27FC236}">
                <a16:creationId xmlns:a16="http://schemas.microsoft.com/office/drawing/2014/main" id="{F624070F-D2F4-4AC3-7D4D-FB92899593BF}"/>
              </a:ext>
            </a:extLst>
          </p:cNvPr>
          <p:cNvSpPr txBox="1"/>
          <p:nvPr/>
        </p:nvSpPr>
        <p:spPr>
          <a:xfrm>
            <a:off x="3180615" y="5625576"/>
            <a:ext cx="4211668"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监视控制台获取相关数据、设备连接故障排除，编程</a:t>
            </a:r>
          </a:p>
        </p:txBody>
      </p:sp>
      <p:sp>
        <p:nvSpPr>
          <p:cNvPr id="43" name="双括号 42">
            <a:extLst>
              <a:ext uri="{FF2B5EF4-FFF2-40B4-BE49-F238E27FC236}">
                <a16:creationId xmlns:a16="http://schemas.microsoft.com/office/drawing/2014/main" id="{C9A84674-3B1F-EDBC-E665-68B98B87D965}"/>
              </a:ext>
            </a:extLst>
          </p:cNvPr>
          <p:cNvSpPr/>
          <p:nvPr/>
        </p:nvSpPr>
        <p:spPr>
          <a:xfrm>
            <a:off x="3471950" y="5196153"/>
            <a:ext cx="7437119"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5" name="文本框 44">
            <a:extLst>
              <a:ext uri="{FF2B5EF4-FFF2-40B4-BE49-F238E27FC236}">
                <a16:creationId xmlns:a16="http://schemas.microsoft.com/office/drawing/2014/main" id="{2FA15DCC-D344-F863-9D32-748BA9619DB3}"/>
              </a:ext>
            </a:extLst>
          </p:cNvPr>
          <p:cNvSpPr txBox="1"/>
          <p:nvPr/>
        </p:nvSpPr>
        <p:spPr>
          <a:xfrm>
            <a:off x="3454421" y="5231289"/>
            <a:ext cx="7383528"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结构、原理、功能、应用，控制视觉传感器的指令块结构及应用，循环语句及</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if</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判断语句应用</a:t>
            </a:r>
          </a:p>
        </p:txBody>
      </p:sp>
      <p:sp>
        <p:nvSpPr>
          <p:cNvPr id="48" name="双括号 47">
            <a:extLst>
              <a:ext uri="{FF2B5EF4-FFF2-40B4-BE49-F238E27FC236}">
                <a16:creationId xmlns:a16="http://schemas.microsoft.com/office/drawing/2014/main" id="{E0F5FF70-3572-BD5F-BB92-1989D189DE38}"/>
              </a:ext>
            </a:extLst>
          </p:cNvPr>
          <p:cNvSpPr/>
          <p:nvPr/>
        </p:nvSpPr>
        <p:spPr>
          <a:xfrm>
            <a:off x="3663872" y="6004728"/>
            <a:ext cx="6833717"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1" name="文本框 50">
            <a:extLst>
              <a:ext uri="{FF2B5EF4-FFF2-40B4-BE49-F238E27FC236}">
                <a16:creationId xmlns:a16="http://schemas.microsoft.com/office/drawing/2014/main" id="{CDA84BE8-2326-527D-41FC-3B61A2367171}"/>
              </a:ext>
            </a:extLst>
          </p:cNvPr>
          <p:cNvSpPr txBox="1"/>
          <p:nvPr/>
        </p:nvSpPr>
        <p:spPr>
          <a:xfrm>
            <a:off x="3673454" y="6027211"/>
            <a:ext cx="6954134" cy="307777"/>
          </a:xfrm>
          <a:prstGeom prst="rect">
            <a:avLst/>
          </a:prstGeom>
          <a:noFill/>
        </p:spPr>
        <p:txBody>
          <a:bodyPr wrap="square" rtlCol="0">
            <a:spAutoFit/>
          </a:bodyPr>
          <a:lstStyle/>
          <a:p>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碰撞传感器的原理、功能、应用，指令块种类及应用，监视控制台，开关启动挑战</a:t>
            </a:r>
          </a:p>
        </p:txBody>
      </p:sp>
      <p:cxnSp>
        <p:nvCxnSpPr>
          <p:cNvPr id="53" name="直接箭头连接符 52">
            <a:extLst>
              <a:ext uri="{FF2B5EF4-FFF2-40B4-BE49-F238E27FC236}">
                <a16:creationId xmlns:a16="http://schemas.microsoft.com/office/drawing/2014/main" id="{A59B22BD-92F0-7402-5853-C1D93B258E2B}"/>
              </a:ext>
            </a:extLst>
          </p:cNvPr>
          <p:cNvCxnSpPr>
            <a:cxnSpLocks/>
          </p:cNvCxnSpPr>
          <p:nvPr/>
        </p:nvCxnSpPr>
        <p:spPr>
          <a:xfrm flipV="1">
            <a:off x="2431898" y="4966721"/>
            <a:ext cx="335940"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直接箭头连接符 54">
            <a:extLst>
              <a:ext uri="{FF2B5EF4-FFF2-40B4-BE49-F238E27FC236}">
                <a16:creationId xmlns:a16="http://schemas.microsoft.com/office/drawing/2014/main" id="{5EDAA3F5-DE82-E1A5-F7BA-894BDF3CC752}"/>
              </a:ext>
            </a:extLst>
          </p:cNvPr>
          <p:cNvCxnSpPr>
            <a:cxnSpLocks/>
          </p:cNvCxnSpPr>
          <p:nvPr/>
        </p:nvCxnSpPr>
        <p:spPr>
          <a:xfrm flipV="1">
            <a:off x="2671589" y="5749205"/>
            <a:ext cx="335940"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a:extLst>
              <a:ext uri="{FF2B5EF4-FFF2-40B4-BE49-F238E27FC236}">
                <a16:creationId xmlns:a16="http://schemas.microsoft.com/office/drawing/2014/main" id="{1C03F55A-5738-1400-89D8-A343B54C5AE6}"/>
              </a:ext>
            </a:extLst>
          </p:cNvPr>
          <p:cNvCxnSpPr>
            <a:cxnSpLocks/>
          </p:cNvCxnSpPr>
          <p:nvPr/>
        </p:nvCxnSpPr>
        <p:spPr>
          <a:xfrm flipV="1">
            <a:off x="3180615" y="6110921"/>
            <a:ext cx="335940" cy="4032"/>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33064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500"/>
                                        <p:tgtEl>
                                          <p:spTgt spid="5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p:bldP spid="37" grpId="0" animBg="1"/>
      <p:bldP spid="42" grpId="0"/>
      <p:bldP spid="43" grpId="0" animBg="1"/>
      <p:bldP spid="45" grpId="0"/>
      <p:bldP spid="48" grpId="0" animBg="1"/>
      <p:bldP spid="5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chemeClr val="bg1">
                <a:lumMod val="85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4">
            <a:clrChange>
              <a:clrFrom>
                <a:srgbClr val="FEFEFE"/>
              </a:clrFrom>
              <a:clrTo>
                <a:srgbClr val="FEFEFE">
                  <a:alpha val="0"/>
                </a:srgbClr>
              </a:clrTo>
            </a:clrChange>
            <a:alphaModFix amt="20000"/>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rgbClr val="D3A3D4"/>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rgbClr val="D3A3D4"/>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7">
            <a:clrChange>
              <a:clrFrom>
                <a:srgbClr val="FEFEFE"/>
              </a:clrFrom>
              <a:clrTo>
                <a:srgbClr val="FEFEFE">
                  <a:alpha val="0"/>
                </a:srgbClr>
              </a:clrTo>
            </a:clrChange>
            <a:extLst>
              <a:ext uri="{BEBA8EAE-BF5A-486C-A8C5-ECC9F3942E4B}">
                <a14:imgProps xmlns:a14="http://schemas.microsoft.com/office/drawing/2010/main">
                  <a14:imgLayer r:embed="rId8">
                    <a14:imgEffect>
                      <a14:artisticPencilSketch/>
                    </a14:imgEffect>
                  </a14:imgLayer>
                </a14:imgProps>
              </a:ext>
            </a:extLst>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rgbClr val="D3A3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1219357" y="4920952"/>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3" name="双括号 52">
            <a:extLst>
              <a:ext uri="{FF2B5EF4-FFF2-40B4-BE49-F238E27FC236}">
                <a16:creationId xmlns:a16="http://schemas.microsoft.com/office/drawing/2014/main" id="{1C76D9B7-BC84-C266-F04E-E6EA76896DB0}"/>
              </a:ext>
            </a:extLst>
          </p:cNvPr>
          <p:cNvSpPr/>
          <p:nvPr/>
        </p:nvSpPr>
        <p:spPr>
          <a:xfrm>
            <a:off x="3412893" y="4951819"/>
            <a:ext cx="7021678"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5" name="文本框 54">
            <a:extLst>
              <a:ext uri="{FF2B5EF4-FFF2-40B4-BE49-F238E27FC236}">
                <a16:creationId xmlns:a16="http://schemas.microsoft.com/office/drawing/2014/main" id="{E2D49710-5737-15A7-5B76-EF894AA5092B}"/>
              </a:ext>
            </a:extLst>
          </p:cNvPr>
          <p:cNvSpPr txBox="1"/>
          <p:nvPr/>
        </p:nvSpPr>
        <p:spPr>
          <a:xfrm>
            <a:off x="3535981" y="4981974"/>
            <a:ext cx="6898590"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车位探测的原理，判断语句的应用、正确安装</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碰撞传感器及视觉传感器，编写程序</a:t>
            </a:r>
          </a:p>
        </p:txBody>
      </p:sp>
      <p:sp>
        <p:nvSpPr>
          <p:cNvPr id="56" name="双括号 55">
            <a:extLst>
              <a:ext uri="{FF2B5EF4-FFF2-40B4-BE49-F238E27FC236}">
                <a16:creationId xmlns:a16="http://schemas.microsoft.com/office/drawing/2014/main" id="{8B435E8F-F182-9AA0-5223-87C0BAB39A04}"/>
              </a:ext>
            </a:extLst>
          </p:cNvPr>
          <p:cNvSpPr/>
          <p:nvPr/>
        </p:nvSpPr>
        <p:spPr>
          <a:xfrm>
            <a:off x="4112799" y="5366729"/>
            <a:ext cx="6321772"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7" name="文本框 56">
            <a:extLst>
              <a:ext uri="{FF2B5EF4-FFF2-40B4-BE49-F238E27FC236}">
                <a16:creationId xmlns:a16="http://schemas.microsoft.com/office/drawing/2014/main" id="{BD5529E0-BB11-170E-E68D-1C462C43A6D0}"/>
              </a:ext>
            </a:extLst>
          </p:cNvPr>
          <p:cNvSpPr txBox="1"/>
          <p:nvPr/>
        </p:nvSpPr>
        <p:spPr>
          <a:xfrm>
            <a:off x="4235886" y="5396884"/>
            <a:ext cx="6198685"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红绿灯安全提示原理，搭建、我的指令块创建应用，主程序子程序，编写程序</a:t>
            </a:r>
          </a:p>
        </p:txBody>
      </p:sp>
      <p:cxnSp>
        <p:nvCxnSpPr>
          <p:cNvPr id="58" name="直接箭头连接符 57">
            <a:extLst>
              <a:ext uri="{FF2B5EF4-FFF2-40B4-BE49-F238E27FC236}">
                <a16:creationId xmlns:a16="http://schemas.microsoft.com/office/drawing/2014/main" id="{56B066A2-55D9-53C0-8A8E-C58EDE08AE6A}"/>
              </a:ext>
            </a:extLst>
          </p:cNvPr>
          <p:cNvCxnSpPr>
            <a:cxnSpLocks/>
            <a:endCxn id="56" idx="1"/>
          </p:cNvCxnSpPr>
          <p:nvPr/>
        </p:nvCxnSpPr>
        <p:spPr>
          <a:xfrm>
            <a:off x="3658661" y="5542633"/>
            <a:ext cx="454138"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9" name="双括号 58">
            <a:extLst>
              <a:ext uri="{FF2B5EF4-FFF2-40B4-BE49-F238E27FC236}">
                <a16:creationId xmlns:a16="http://schemas.microsoft.com/office/drawing/2014/main" id="{2BEB54EF-8A57-81EF-F720-ED856B08B56D}"/>
              </a:ext>
            </a:extLst>
          </p:cNvPr>
          <p:cNvSpPr/>
          <p:nvPr/>
        </p:nvSpPr>
        <p:spPr>
          <a:xfrm>
            <a:off x="2958348" y="5773890"/>
            <a:ext cx="4968522" cy="35180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0" name="文本框 59">
            <a:extLst>
              <a:ext uri="{FF2B5EF4-FFF2-40B4-BE49-F238E27FC236}">
                <a16:creationId xmlns:a16="http://schemas.microsoft.com/office/drawing/2014/main" id="{F13D543A-DF25-D0C3-37BD-A9C0450766E9}"/>
              </a:ext>
            </a:extLst>
          </p:cNvPr>
          <p:cNvSpPr txBox="1"/>
          <p:nvPr/>
        </p:nvSpPr>
        <p:spPr>
          <a:xfrm>
            <a:off x="3081435" y="5804045"/>
            <a:ext cx="4868002"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正确安装传感器、循环语句及条件判断语句应用，编写程序</a:t>
            </a:r>
          </a:p>
        </p:txBody>
      </p:sp>
      <p:cxnSp>
        <p:nvCxnSpPr>
          <p:cNvPr id="61" name="直接箭头连接符 60">
            <a:extLst>
              <a:ext uri="{FF2B5EF4-FFF2-40B4-BE49-F238E27FC236}">
                <a16:creationId xmlns:a16="http://schemas.microsoft.com/office/drawing/2014/main" id="{2BA62A68-3A27-D4A2-FB13-05EFACB209C2}"/>
              </a:ext>
            </a:extLst>
          </p:cNvPr>
          <p:cNvCxnSpPr>
            <a:cxnSpLocks/>
          </p:cNvCxnSpPr>
          <p:nvPr/>
        </p:nvCxnSpPr>
        <p:spPr>
          <a:xfrm>
            <a:off x="3021352" y="5168098"/>
            <a:ext cx="320364"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2" name="直接箭头连接符 61">
            <a:extLst>
              <a:ext uri="{FF2B5EF4-FFF2-40B4-BE49-F238E27FC236}">
                <a16:creationId xmlns:a16="http://schemas.microsoft.com/office/drawing/2014/main" id="{469DB574-2878-D410-111F-A330FACFD316}"/>
              </a:ext>
            </a:extLst>
          </p:cNvPr>
          <p:cNvCxnSpPr>
            <a:cxnSpLocks/>
          </p:cNvCxnSpPr>
          <p:nvPr/>
        </p:nvCxnSpPr>
        <p:spPr>
          <a:xfrm>
            <a:off x="2637984" y="5905621"/>
            <a:ext cx="320364"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314528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childTnLst>
                                </p:cTn>
                              </p:par>
                              <p:par>
                                <p:cTn id="11" presetID="10" presetClass="entr" presetSubtype="0" fill="hold"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fade">
                                      <p:cBhvr>
                                        <p:cTn id="18" dur="500"/>
                                        <p:tgtEl>
                                          <p:spTgt spid="5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nodeType="with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fade">
                                      <p:cBhvr>
                                        <p:cTn id="24" dur="500"/>
                                        <p:tgtEl>
                                          <p:spTgt spid="5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60"/>
                                        </p:tgtEl>
                                        <p:attrNameLst>
                                          <p:attrName>style.visibility</p:attrName>
                                        </p:attrNameLst>
                                      </p:cBhvr>
                                      <p:to>
                                        <p:strVal val="visible"/>
                                      </p:to>
                                    </p:set>
                                    <p:animEffect transition="in" filter="fade">
                                      <p:cBhvr>
                                        <p:cTn id="29" dur="500"/>
                                        <p:tgtEl>
                                          <p:spTgt spid="6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fade">
                                      <p:cBhvr>
                                        <p:cTn id="32" dur="500"/>
                                        <p:tgtEl>
                                          <p:spTgt spid="59"/>
                                        </p:tgtEl>
                                      </p:cBhvr>
                                    </p:animEffect>
                                  </p:childTnLst>
                                </p:cTn>
                              </p:par>
                              <p:par>
                                <p:cTn id="33" presetID="10" presetClass="entr" presetSubtype="0" fill="hold" nodeType="with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p:bldP spid="56" grpId="0" animBg="1"/>
      <p:bldP spid="57" grpId="0"/>
      <p:bldP spid="59" grpId="0" animBg="1"/>
      <p:bldP spid="6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泪滴形 12">
            <a:extLst>
              <a:ext uri="{FF2B5EF4-FFF2-40B4-BE49-F238E27FC236}">
                <a16:creationId xmlns:a16="http://schemas.microsoft.com/office/drawing/2014/main" id="{82463BEB-BA7D-4CB4-8DDA-71AC7A3E157D}"/>
              </a:ext>
            </a:extLst>
          </p:cNvPr>
          <p:cNvSpPr/>
          <p:nvPr/>
        </p:nvSpPr>
        <p:spPr>
          <a:xfrm>
            <a:off x="491165" y="1315431"/>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a:extLst>
              <a:ext uri="{FF2B5EF4-FFF2-40B4-BE49-F238E27FC236}">
                <a16:creationId xmlns:a16="http://schemas.microsoft.com/office/drawing/2014/main" id="{9E618B3E-5A57-4929-BE40-C0A2279110FF}"/>
              </a:ext>
            </a:extLst>
          </p:cNvPr>
          <p:cNvPicPr>
            <a:picLocks noChangeAspect="1"/>
          </p:cNvPicPr>
          <p:nvPr/>
        </p:nvPicPr>
        <p:blipFill>
          <a:blip r:embed="rId3">
            <a:clrChange>
              <a:clrFrom>
                <a:srgbClr val="FFFFFF"/>
              </a:clrFrom>
              <a:clrTo>
                <a:srgbClr val="FFFFFF">
                  <a:alpha val="0"/>
                </a:srgbClr>
              </a:clrTo>
            </a:clrChange>
            <a:duotone>
              <a:prstClr val="black"/>
              <a:schemeClr val="accent1">
                <a:tint val="45000"/>
                <a:satMod val="400000"/>
              </a:schemeClr>
            </a:duotone>
          </a:blip>
          <a:stretch>
            <a:fillRect/>
          </a:stretch>
        </p:blipFill>
        <p:spPr>
          <a:xfrm>
            <a:off x="609996" y="1420559"/>
            <a:ext cx="538927" cy="388393"/>
          </a:xfrm>
          <a:prstGeom prst="rect">
            <a:avLst/>
          </a:prstGeom>
          <a:ln>
            <a:solidFill>
              <a:schemeClr val="bg1">
                <a:lumMod val="85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5" name="泪滴形 14">
            <a:extLst>
              <a:ext uri="{FF2B5EF4-FFF2-40B4-BE49-F238E27FC236}">
                <a16:creationId xmlns:a16="http://schemas.microsoft.com/office/drawing/2014/main" id="{42D77C14-3029-4132-84BB-A70A0051363D}"/>
              </a:ext>
            </a:extLst>
          </p:cNvPr>
          <p:cNvSpPr/>
          <p:nvPr/>
        </p:nvSpPr>
        <p:spPr>
          <a:xfrm>
            <a:off x="4426207" y="1267514"/>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a:extLst>
              <a:ext uri="{FF2B5EF4-FFF2-40B4-BE49-F238E27FC236}">
                <a16:creationId xmlns:a16="http://schemas.microsoft.com/office/drawing/2014/main" id="{28390C6A-4E3A-4D7F-8712-D775534DE159}"/>
              </a:ext>
            </a:extLst>
          </p:cNvPr>
          <p:cNvSpPr/>
          <p:nvPr/>
        </p:nvSpPr>
        <p:spPr>
          <a:xfrm>
            <a:off x="1298037" y="1207521"/>
            <a:ext cx="1595309" cy="581249"/>
          </a:xfrm>
          <a:prstGeom prst="rect">
            <a:avLst/>
          </a:prstGeom>
        </p:spPr>
        <p:txBody>
          <a:bodyPr wrap="none">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基础知识</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23" name="直接连接符 22">
            <a:extLst>
              <a:ext uri="{FF2B5EF4-FFF2-40B4-BE49-F238E27FC236}">
                <a16:creationId xmlns:a16="http://schemas.microsoft.com/office/drawing/2014/main" id="{E622A483-7F48-4F43-A218-DFCB821460FF}"/>
              </a:ext>
            </a:extLst>
          </p:cNvPr>
          <p:cNvCxnSpPr>
            <a:cxnSpLocks/>
          </p:cNvCxnSpPr>
          <p:nvPr/>
        </p:nvCxnSpPr>
        <p:spPr>
          <a:xfrm flipV="1">
            <a:off x="1239736" y="176751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41AC62E7-F49B-4CAC-9394-1574FAFEDB64}"/>
              </a:ext>
            </a:extLst>
          </p:cNvPr>
          <p:cNvCxnSpPr>
            <a:cxnSpLocks/>
          </p:cNvCxnSpPr>
          <p:nvPr/>
        </p:nvCxnSpPr>
        <p:spPr>
          <a:xfrm flipV="1">
            <a:off x="5225704" y="1837154"/>
            <a:ext cx="1653610" cy="8645"/>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9" name="Rectangle 169">
            <a:extLst>
              <a:ext uri="{FF2B5EF4-FFF2-40B4-BE49-F238E27FC236}">
                <a16:creationId xmlns:a16="http://schemas.microsoft.com/office/drawing/2014/main" id="{E985E713-7E2E-410A-ADF7-3B3205722FC3}"/>
              </a:ext>
            </a:extLst>
          </p:cNvPr>
          <p:cNvSpPr>
            <a:spLocks noChangeArrowheads="1"/>
          </p:cNvSpPr>
          <p:nvPr/>
        </p:nvSpPr>
        <p:spPr bwMode="auto">
          <a:xfrm>
            <a:off x="5379717" y="1267514"/>
            <a:ext cx="2808288"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趣味搭建</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8" name="矩形 37">
            <a:extLst>
              <a:ext uri="{FF2B5EF4-FFF2-40B4-BE49-F238E27FC236}">
                <a16:creationId xmlns:a16="http://schemas.microsoft.com/office/drawing/2014/main" id="{835AD28B-BFCA-4E34-9DC7-BCDE19A1ED48}"/>
              </a:ext>
            </a:extLst>
          </p:cNvPr>
          <p:cNvSpPr/>
          <p:nvPr/>
        </p:nvSpPr>
        <p:spPr>
          <a:xfrm>
            <a:off x="1058194" y="1049734"/>
            <a:ext cx="343364" cy="400110"/>
          </a:xfrm>
          <a:prstGeom prst="rect">
            <a:avLst/>
          </a:prstGeom>
          <a:noFill/>
          <a:ln>
            <a:noFill/>
          </a:ln>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2" name="矩形 1">
            <a:extLst>
              <a:ext uri="{FF2B5EF4-FFF2-40B4-BE49-F238E27FC236}">
                <a16:creationId xmlns:a16="http://schemas.microsoft.com/office/drawing/2014/main" id="{53A8EF19-8D0F-4C6A-8C58-9B9D2D94E471}"/>
              </a:ext>
            </a:extLst>
          </p:cNvPr>
          <p:cNvSpPr/>
          <p:nvPr/>
        </p:nvSpPr>
        <p:spPr>
          <a:xfrm>
            <a:off x="5003831" y="996657"/>
            <a:ext cx="327334" cy="369332"/>
          </a:xfrm>
          <a:prstGeom prst="rect">
            <a:avLst/>
          </a:prstGeom>
          <a:noFill/>
          <a:ln>
            <a:noFill/>
          </a:ln>
        </p:spPr>
        <p:txBody>
          <a:bodyPr wrap="none">
            <a:spAutoFit/>
          </a:bodyPr>
          <a:lstStyle/>
          <a:p>
            <a:r>
              <a:rPr lang="en-US" altLang="zh-CN"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6" name="Rectangle 171">
            <a:extLst>
              <a:ext uri="{FF2B5EF4-FFF2-40B4-BE49-F238E27FC236}">
                <a16:creationId xmlns:a16="http://schemas.microsoft.com/office/drawing/2014/main" id="{B5D76F57-2D4A-4BBD-AFB0-DBADA5930707}"/>
              </a:ext>
            </a:extLst>
          </p:cNvPr>
          <p:cNvSpPr>
            <a:spLocks noChangeArrowheads="1"/>
          </p:cNvSpPr>
          <p:nvPr/>
        </p:nvSpPr>
        <p:spPr bwMode="auto">
          <a:xfrm>
            <a:off x="8706555" y="1261416"/>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基本运动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7" name="泪滴形 46">
            <a:extLst>
              <a:ext uri="{FF2B5EF4-FFF2-40B4-BE49-F238E27FC236}">
                <a16:creationId xmlns:a16="http://schemas.microsoft.com/office/drawing/2014/main" id="{FB416061-0DBF-49D3-B396-95B35F3E6EEF}"/>
              </a:ext>
            </a:extLst>
          </p:cNvPr>
          <p:cNvSpPr/>
          <p:nvPr/>
        </p:nvSpPr>
        <p:spPr>
          <a:xfrm>
            <a:off x="7783551" y="1220759"/>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Rectangle 171">
            <a:extLst>
              <a:ext uri="{FF2B5EF4-FFF2-40B4-BE49-F238E27FC236}">
                <a16:creationId xmlns:a16="http://schemas.microsoft.com/office/drawing/2014/main" id="{45F97C45-3B9D-443B-8EE3-257B24E490FB}"/>
              </a:ext>
            </a:extLst>
          </p:cNvPr>
          <p:cNvSpPr>
            <a:spLocks noChangeArrowheads="1"/>
          </p:cNvSpPr>
          <p:nvPr/>
        </p:nvSpPr>
        <p:spPr bwMode="auto">
          <a:xfrm>
            <a:off x="5303045" y="2039037"/>
            <a:ext cx="4458093" cy="14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简单机构</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重力势能小车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超级赛车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a:lnSpc>
                <a:spcPct val="120000"/>
              </a:lnSpc>
            </a:pPr>
            <a:endPar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50" name="直接连接符 49">
            <a:extLst>
              <a:ext uri="{FF2B5EF4-FFF2-40B4-BE49-F238E27FC236}">
                <a16:creationId xmlns:a16="http://schemas.microsoft.com/office/drawing/2014/main" id="{2B2ACD4B-91C6-44BC-ACC4-0A3B3275E79A}"/>
              </a:ext>
            </a:extLst>
          </p:cNvPr>
          <p:cNvCxnSpPr>
            <a:cxnSpLocks/>
          </p:cNvCxnSpPr>
          <p:nvPr/>
        </p:nvCxnSpPr>
        <p:spPr>
          <a:xfrm flipV="1">
            <a:off x="8586957" y="1773894"/>
            <a:ext cx="2098077" cy="31911"/>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2" name="矩形 51">
            <a:extLst>
              <a:ext uri="{FF2B5EF4-FFF2-40B4-BE49-F238E27FC236}">
                <a16:creationId xmlns:a16="http://schemas.microsoft.com/office/drawing/2014/main" id="{9716D154-2D1A-4081-AC78-F4569044DE2A}"/>
              </a:ext>
            </a:extLst>
          </p:cNvPr>
          <p:cNvSpPr/>
          <p:nvPr/>
        </p:nvSpPr>
        <p:spPr>
          <a:xfrm>
            <a:off x="8389996" y="990505"/>
            <a:ext cx="324128" cy="369332"/>
          </a:xfrm>
          <a:prstGeom prst="rect">
            <a:avLst/>
          </a:prstGeom>
        </p:spPr>
        <p:txBody>
          <a:bodyPr wrap="none">
            <a:spAutoFit/>
          </a:bodyPr>
          <a:lstStyle/>
          <a:p>
            <a:r>
              <a:rPr lang="en-US" altLang="zh-CN"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54" name="Rectangle 171">
            <a:extLst>
              <a:ext uri="{FF2B5EF4-FFF2-40B4-BE49-F238E27FC236}">
                <a16:creationId xmlns:a16="http://schemas.microsoft.com/office/drawing/2014/main" id="{35F9573D-B303-41E4-B6B2-79BCC7D6E4C2}"/>
              </a:ext>
            </a:extLst>
          </p:cNvPr>
          <p:cNvSpPr>
            <a:spLocks noChangeArrowheads="1"/>
          </p:cNvSpPr>
          <p:nvPr/>
        </p:nvSpPr>
        <p:spPr bwMode="auto">
          <a:xfrm>
            <a:off x="8605044" y="2023263"/>
            <a:ext cx="2731721" cy="1812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err="1">
                <a:latin typeface="阿里巴巴普惠体" panose="00020600040101010101" pitchFamily="18" charset="-122"/>
                <a:ea typeface="阿里巴巴普惠体" panose="00020600040101010101" pitchFamily="18" charset="-122"/>
                <a:cs typeface="阿里巴巴普惠体" panose="00020600040101010101" pitchFamily="18" charset="-122"/>
              </a:rPr>
              <a:t>VEXcode</a:t>
            </a: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GO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软件介绍</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动力转向跑车</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机械臂结构及应用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送货机器人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64" name="图片 63">
            <a:extLst>
              <a:ext uri="{FF2B5EF4-FFF2-40B4-BE49-F238E27FC236}">
                <a16:creationId xmlns:a16="http://schemas.microsoft.com/office/drawing/2014/main" id="{914A5C6E-333D-46DA-8516-19598873CA5C}"/>
              </a:ext>
            </a:extLst>
          </p:cNvPr>
          <p:cNvPicPr>
            <a:picLocks noChangeAspect="1"/>
          </p:cNvPicPr>
          <p:nvPr/>
        </p:nvPicPr>
        <p:blipFill>
          <a:blip r:embed="rId4">
            <a:clrChange>
              <a:clrFrom>
                <a:srgbClr val="FEFEFE"/>
              </a:clrFrom>
              <a:clrTo>
                <a:srgbClr val="FEFEFE">
                  <a:alpha val="0"/>
                </a:srgbClr>
              </a:clrTo>
            </a:clrChange>
            <a:alphaModFix amt="20000"/>
          </a:blip>
          <a:stretch>
            <a:fillRect/>
          </a:stretch>
        </p:blipFill>
        <p:spPr>
          <a:xfrm>
            <a:off x="8059156" y="1292135"/>
            <a:ext cx="257698" cy="481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1" name="图形 70" descr="机器人 轮廓">
            <a:extLst>
              <a:ext uri="{FF2B5EF4-FFF2-40B4-BE49-F238E27FC236}">
                <a16:creationId xmlns:a16="http://schemas.microsoft.com/office/drawing/2014/main" id="{386C9558-0026-40DB-BE75-3E5696CE50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537684" y="1335773"/>
            <a:ext cx="541609" cy="541609"/>
          </a:xfrm>
          <a:prstGeom prst="rect">
            <a:avLst/>
          </a:prstGeom>
        </p:spPr>
      </p:pic>
      <p:sp>
        <p:nvSpPr>
          <p:cNvPr id="44" name="Rectangle 167">
            <a:extLst>
              <a:ext uri="{FF2B5EF4-FFF2-40B4-BE49-F238E27FC236}">
                <a16:creationId xmlns:a16="http://schemas.microsoft.com/office/drawing/2014/main" id="{7CFBC802-5399-4238-92AE-606BAB5B1DCD}"/>
              </a:ext>
            </a:extLst>
          </p:cNvPr>
          <p:cNvSpPr>
            <a:spLocks noChangeArrowheads="1"/>
          </p:cNvSpPr>
          <p:nvPr/>
        </p:nvSpPr>
        <p:spPr bwMode="auto">
          <a:xfrm>
            <a:off x="1176451" y="2015467"/>
            <a:ext cx="5055541"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软硬件</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电子件类型及应用</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结构件类型及应用</a:t>
            </a:r>
          </a:p>
          <a:p>
            <a:pPr marL="342900" indent="-342900">
              <a:lnSpc>
                <a:spcPct val="150000"/>
              </a:lnSpc>
              <a:buFont typeface="+mj-lt"/>
              <a:buAutoNum type="arabicPeriod"/>
            </a:pPr>
            <a:r>
              <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GO</a:t>
            </a: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软件下载及固件更新</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cxnSp>
        <p:nvCxnSpPr>
          <p:cNvPr id="80" name="直接连接符 79">
            <a:extLst>
              <a:ext uri="{FF2B5EF4-FFF2-40B4-BE49-F238E27FC236}">
                <a16:creationId xmlns:a16="http://schemas.microsoft.com/office/drawing/2014/main" id="{F94EE69F-4648-4598-A445-CA92E1A6EA8D}"/>
              </a:ext>
            </a:extLst>
          </p:cNvPr>
          <p:cNvCxnSpPr>
            <a:cxnSpLocks/>
          </p:cNvCxnSpPr>
          <p:nvPr/>
        </p:nvCxnSpPr>
        <p:spPr>
          <a:xfrm>
            <a:off x="1265318" y="4727021"/>
            <a:ext cx="1947551" cy="5883"/>
          </a:xfrm>
          <a:prstGeom prst="line">
            <a:avLst/>
          </a:prstGeom>
          <a:ln w="635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1" name="矩形 80">
            <a:extLst>
              <a:ext uri="{FF2B5EF4-FFF2-40B4-BE49-F238E27FC236}">
                <a16:creationId xmlns:a16="http://schemas.microsoft.com/office/drawing/2014/main" id="{54DF232B-E424-4B00-BEA9-FB061436555C}"/>
              </a:ext>
            </a:extLst>
          </p:cNvPr>
          <p:cNvSpPr/>
          <p:nvPr/>
        </p:nvSpPr>
        <p:spPr>
          <a:xfrm>
            <a:off x="1009970" y="3950039"/>
            <a:ext cx="343364" cy="400110"/>
          </a:xfrm>
          <a:prstGeom prst="rect">
            <a:avLst/>
          </a:prstGeom>
          <a:noFill/>
        </p:spPr>
        <p:txBody>
          <a:bodyPr wrap="none">
            <a:spAutoFit/>
          </a:bodyPr>
          <a:lstStyle/>
          <a:p>
            <a:r>
              <a:rPr lang="en-US" altLang="zh-CN"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sz="2000" b="1" dirty="0">
              <a:solidFill>
                <a:schemeClr val="bg1">
                  <a:lumMod val="8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2" name="Rectangle 173">
            <a:extLst>
              <a:ext uri="{FF2B5EF4-FFF2-40B4-BE49-F238E27FC236}">
                <a16:creationId xmlns:a16="http://schemas.microsoft.com/office/drawing/2014/main" id="{1901E330-0B9D-4EB4-9BE0-D76D1CD589B7}"/>
              </a:ext>
            </a:extLst>
          </p:cNvPr>
          <p:cNvSpPr>
            <a:spLocks noChangeArrowheads="1"/>
          </p:cNvSpPr>
          <p:nvPr/>
        </p:nvSpPr>
        <p:spPr bwMode="auto">
          <a:xfrm>
            <a:off x="8881338" y="4263527"/>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远程控制</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3" name="Rectangle 173">
            <a:extLst>
              <a:ext uri="{FF2B5EF4-FFF2-40B4-BE49-F238E27FC236}">
                <a16:creationId xmlns:a16="http://schemas.microsoft.com/office/drawing/2014/main" id="{F17202C3-6A3C-42BC-867B-9C4B2E0FE192}"/>
              </a:ext>
            </a:extLst>
          </p:cNvPr>
          <p:cNvSpPr>
            <a:spLocks noChangeArrowheads="1"/>
          </p:cNvSpPr>
          <p:nvPr/>
        </p:nvSpPr>
        <p:spPr bwMode="auto">
          <a:xfrm>
            <a:off x="8714124" y="5127723"/>
            <a:ext cx="2808287" cy="70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latin typeface="阿里巴巴普惠体" panose="00020600040101010101" pitchFamily="18" charset="-122"/>
                <a:ea typeface="阿里巴巴普惠体" panose="00020600040101010101" pitchFamily="18" charset="-122"/>
                <a:cs typeface="阿里巴巴普惠体" panose="00020600040101010101" pitchFamily="18" charset="-122"/>
              </a:rPr>
              <a:t>码垛机器人</a:t>
            </a:r>
            <a:endParaRPr lang="en-US" altLang="zh-CN" sz="16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4" name="Rectangle 173">
            <a:extLst>
              <a:ext uri="{FF2B5EF4-FFF2-40B4-BE49-F238E27FC236}">
                <a16:creationId xmlns:a16="http://schemas.microsoft.com/office/drawing/2014/main" id="{29339625-3D89-44C9-A767-1F76DBDAA03C}"/>
              </a:ext>
            </a:extLst>
          </p:cNvPr>
          <p:cNvSpPr>
            <a:spLocks noChangeArrowheads="1"/>
          </p:cNvSpPr>
          <p:nvPr/>
        </p:nvSpPr>
        <p:spPr bwMode="auto">
          <a:xfrm>
            <a:off x="1318964" y="4181835"/>
            <a:ext cx="2808287" cy="488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charset="0"/>
              <a:buNone/>
            </a:pPr>
            <a:r>
              <a:rPr lang="zh-CN" altLang="en-US" sz="2800"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endParaRPr lang="en-US" altLang="zh-CN" sz="28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5" name="泪滴形 84">
            <a:extLst>
              <a:ext uri="{FF2B5EF4-FFF2-40B4-BE49-F238E27FC236}">
                <a16:creationId xmlns:a16="http://schemas.microsoft.com/office/drawing/2014/main" id="{EE8A2429-CC3F-42F8-A6F0-5801A5108426}"/>
              </a:ext>
            </a:extLst>
          </p:cNvPr>
          <p:cNvSpPr/>
          <p:nvPr/>
        </p:nvSpPr>
        <p:spPr>
          <a:xfrm>
            <a:off x="7916093" y="4304604"/>
            <a:ext cx="728192" cy="728192"/>
          </a:xfrm>
          <a:prstGeom prst="teardrop">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86" name="直接连接符 85">
            <a:extLst>
              <a:ext uri="{FF2B5EF4-FFF2-40B4-BE49-F238E27FC236}">
                <a16:creationId xmlns:a16="http://schemas.microsoft.com/office/drawing/2014/main" id="{572E442E-718D-4159-AD05-27C0D48C4CC4}"/>
              </a:ext>
            </a:extLst>
          </p:cNvPr>
          <p:cNvCxnSpPr>
            <a:cxnSpLocks/>
          </p:cNvCxnSpPr>
          <p:nvPr/>
        </p:nvCxnSpPr>
        <p:spPr>
          <a:xfrm flipV="1">
            <a:off x="8798623" y="4831727"/>
            <a:ext cx="1813824" cy="1"/>
          </a:xfrm>
          <a:prstGeom prst="line">
            <a:avLst/>
          </a:prstGeom>
          <a:ln w="63500">
            <a:solidFill>
              <a:srgbClr val="5B9BD5"/>
            </a:solidFill>
          </a:ln>
        </p:spPr>
        <p:style>
          <a:lnRef idx="1">
            <a:schemeClr val="accent1"/>
          </a:lnRef>
          <a:fillRef idx="0">
            <a:schemeClr val="accent1"/>
          </a:fillRef>
          <a:effectRef idx="0">
            <a:schemeClr val="accent1"/>
          </a:effectRef>
          <a:fontRef idx="minor">
            <a:schemeClr val="tx1"/>
          </a:fontRef>
        </p:style>
      </p:cxnSp>
      <p:sp>
        <p:nvSpPr>
          <p:cNvPr id="87" name="矩形 86">
            <a:extLst>
              <a:ext uri="{FF2B5EF4-FFF2-40B4-BE49-F238E27FC236}">
                <a16:creationId xmlns:a16="http://schemas.microsoft.com/office/drawing/2014/main" id="{AD684982-3350-4D97-A881-B539145F633A}"/>
              </a:ext>
            </a:extLst>
          </p:cNvPr>
          <p:cNvSpPr/>
          <p:nvPr/>
        </p:nvSpPr>
        <p:spPr>
          <a:xfrm>
            <a:off x="8514305" y="4028600"/>
            <a:ext cx="343364" cy="400110"/>
          </a:xfrm>
          <a:prstGeom prst="rect">
            <a:avLst/>
          </a:prstGeom>
        </p:spPr>
        <p:txBody>
          <a:bodyPr wrap="none">
            <a:spAutoFit/>
          </a:bodyPr>
          <a:lstStyle/>
          <a:p>
            <a:r>
              <a:rPr lang="en-US" altLang="zh-CN"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sz="2000" b="1" dirty="0">
              <a:solidFill>
                <a:srgbClr val="5B9BD5"/>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88" name="Rectangle 171">
            <a:extLst>
              <a:ext uri="{FF2B5EF4-FFF2-40B4-BE49-F238E27FC236}">
                <a16:creationId xmlns:a16="http://schemas.microsoft.com/office/drawing/2014/main" id="{6E1EF47A-8C19-4842-BF1D-189B105E91F5}"/>
              </a:ext>
            </a:extLst>
          </p:cNvPr>
          <p:cNvSpPr>
            <a:spLocks noChangeArrowheads="1"/>
          </p:cNvSpPr>
          <p:nvPr/>
        </p:nvSpPr>
        <p:spPr bwMode="auto">
          <a:xfrm>
            <a:off x="1191667" y="4791433"/>
            <a:ext cx="3554680" cy="1442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视觉传感器（辨色仪）</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迷宫挑战</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LED</a:t>
            </a: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碰撞传感器</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89" name="图片 88">
            <a:extLst>
              <a:ext uri="{FF2B5EF4-FFF2-40B4-BE49-F238E27FC236}">
                <a16:creationId xmlns:a16="http://schemas.microsoft.com/office/drawing/2014/main" id="{80006FB8-C7E3-47FA-9E8D-074E69211AAE}"/>
              </a:ext>
            </a:extLst>
          </p:cNvPr>
          <p:cNvPicPr>
            <a:picLocks noChangeAspect="1"/>
          </p:cNvPicPr>
          <p:nvPr/>
        </p:nvPicPr>
        <p:blipFill>
          <a:blip r:embed="rId7">
            <a:clrChange>
              <a:clrFrom>
                <a:srgbClr val="FEFEFE"/>
              </a:clrFrom>
              <a:clrTo>
                <a:srgbClr val="FEFEFE">
                  <a:alpha val="0"/>
                </a:srgbClr>
              </a:clrTo>
            </a:clrChange>
          </a:blip>
          <a:stretch>
            <a:fillRect/>
          </a:stretch>
        </p:blipFill>
        <p:spPr>
          <a:xfrm>
            <a:off x="7998642" y="4337759"/>
            <a:ext cx="583479" cy="49396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90" name="泪滴形 89">
            <a:extLst>
              <a:ext uri="{FF2B5EF4-FFF2-40B4-BE49-F238E27FC236}">
                <a16:creationId xmlns:a16="http://schemas.microsoft.com/office/drawing/2014/main" id="{ECA3D5AA-2B44-4B9A-AA61-5F6BD8CAB5AE}"/>
              </a:ext>
            </a:extLst>
          </p:cNvPr>
          <p:cNvSpPr/>
          <p:nvPr/>
        </p:nvSpPr>
        <p:spPr>
          <a:xfrm>
            <a:off x="472246" y="4238529"/>
            <a:ext cx="728192" cy="728192"/>
          </a:xfrm>
          <a:prstGeom prst="teardrop">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1" name="图片 90">
            <a:extLst>
              <a:ext uri="{FF2B5EF4-FFF2-40B4-BE49-F238E27FC236}">
                <a16:creationId xmlns:a16="http://schemas.microsoft.com/office/drawing/2014/main" id="{AF1122EA-575B-4C17-B4E5-9D4574497758}"/>
              </a:ext>
            </a:extLst>
          </p:cNvPr>
          <p:cNvPicPr>
            <a:picLocks noChangeAspect="1"/>
          </p:cNvPicPr>
          <p:nvPr/>
        </p:nvPicPr>
        <p:blipFill>
          <a:blip r:embed="rId8">
            <a:clrChange>
              <a:clrFrom>
                <a:srgbClr val="FFFFFF"/>
              </a:clrFrom>
              <a:clrTo>
                <a:srgbClr val="FFFFFF">
                  <a:alpha val="0"/>
                </a:srgbClr>
              </a:clrTo>
            </a:clrChange>
            <a:alphaModFix amt="20000"/>
          </a:blip>
          <a:stretch>
            <a:fillRect/>
          </a:stretch>
        </p:blipFill>
        <p:spPr>
          <a:xfrm>
            <a:off x="557090" y="4387230"/>
            <a:ext cx="595931" cy="32486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0" name="标题 3">
            <a:extLst>
              <a:ext uri="{FF2B5EF4-FFF2-40B4-BE49-F238E27FC236}">
                <a16:creationId xmlns:a16="http://schemas.microsoft.com/office/drawing/2014/main" id="{C6F3A828-A5B9-DD12-97EA-5ED221837603}"/>
              </a:ext>
            </a:extLst>
          </p:cNvPr>
          <p:cNvSpPr txBox="1">
            <a:spLocks/>
          </p:cNvSpPr>
          <p:nvPr/>
        </p:nvSpPr>
        <p:spPr>
          <a:xfrm>
            <a:off x="561880" y="402400"/>
            <a:ext cx="4356961"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课程大纲</a:t>
            </a:r>
            <a:r>
              <a:rPr lang="en-US" altLang="zh-CN" sz="180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course syllabus</a:t>
            </a:r>
            <a:endParaRPr lang="zh-CN" altLang="en-US" sz="1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41" name="文本框 40">
            <a:extLst>
              <a:ext uri="{FF2B5EF4-FFF2-40B4-BE49-F238E27FC236}">
                <a16:creationId xmlns:a16="http://schemas.microsoft.com/office/drawing/2014/main" id="{20CC9A86-5C07-8C4F-86DF-8E2664FC5F5E}"/>
              </a:ext>
            </a:extLst>
          </p:cNvPr>
          <p:cNvSpPr txBox="1"/>
          <p:nvPr/>
        </p:nvSpPr>
        <p:spPr>
          <a:xfrm>
            <a:off x="5149143" y="4898644"/>
            <a:ext cx="3038862" cy="1165768"/>
          </a:xfrm>
          <a:prstGeom prst="rect">
            <a:avLst/>
          </a:prstGeom>
          <a:noFill/>
        </p:spPr>
        <p:txBody>
          <a:bodyPr wrap="square">
            <a:spAutoFit/>
          </a:bodyPr>
          <a:lstStyle/>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车位探测机器人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红绿灯安全提示机器人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startAt="5"/>
            </a:pPr>
            <a:r>
              <a:rPr lang="zh-CN" altLang="en-US"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救援机器人</a:t>
            </a:r>
            <a:endParaRPr lang="en-US" altLang="zh-CN" sz="1600" dirty="0">
              <a:solidFill>
                <a:schemeClr val="bg1">
                  <a:lumMod val="8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5" name="双括号 34">
            <a:extLst>
              <a:ext uri="{FF2B5EF4-FFF2-40B4-BE49-F238E27FC236}">
                <a16:creationId xmlns:a16="http://schemas.microsoft.com/office/drawing/2014/main" id="{F4008559-4EF8-796C-E310-2DADA753B100}"/>
              </a:ext>
            </a:extLst>
          </p:cNvPr>
          <p:cNvSpPr/>
          <p:nvPr/>
        </p:nvSpPr>
        <p:spPr>
          <a:xfrm>
            <a:off x="4410825" y="5182965"/>
            <a:ext cx="3979172" cy="37587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6" name="文本框 35">
            <a:extLst>
              <a:ext uri="{FF2B5EF4-FFF2-40B4-BE49-F238E27FC236}">
                <a16:creationId xmlns:a16="http://schemas.microsoft.com/office/drawing/2014/main" id="{DA9CF190-E768-E98C-BDA8-46FF57AABACA}"/>
              </a:ext>
            </a:extLst>
          </p:cNvPr>
          <p:cNvSpPr txBox="1"/>
          <p:nvPr/>
        </p:nvSpPr>
        <p:spPr>
          <a:xfrm>
            <a:off x="4374798" y="5216584"/>
            <a:ext cx="4142858"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远程监控、数据参数观测、程序编写、虚拟遥控器</a:t>
            </a:r>
          </a:p>
        </p:txBody>
      </p:sp>
      <p:sp>
        <p:nvSpPr>
          <p:cNvPr id="37" name="双括号 36">
            <a:extLst>
              <a:ext uri="{FF2B5EF4-FFF2-40B4-BE49-F238E27FC236}">
                <a16:creationId xmlns:a16="http://schemas.microsoft.com/office/drawing/2014/main" id="{A41C85E0-FE35-EF6F-B22F-478FCFED6B67}"/>
              </a:ext>
            </a:extLst>
          </p:cNvPr>
          <p:cNvSpPr/>
          <p:nvPr/>
        </p:nvSpPr>
        <p:spPr>
          <a:xfrm>
            <a:off x="2830484" y="5607564"/>
            <a:ext cx="5559512" cy="307778"/>
          </a:xfrm>
          <a:prstGeom prst="bracketPair">
            <a:avLst/>
          </a:prstGeom>
          <a:solidFill>
            <a:srgbClr val="FBDAC7"/>
          </a:solidFill>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42" name="文本框 41">
            <a:extLst>
              <a:ext uri="{FF2B5EF4-FFF2-40B4-BE49-F238E27FC236}">
                <a16:creationId xmlns:a16="http://schemas.microsoft.com/office/drawing/2014/main" id="{7F9BD010-1A54-A831-4A94-E27679B2E29D}"/>
              </a:ext>
            </a:extLst>
          </p:cNvPr>
          <p:cNvSpPr txBox="1"/>
          <p:nvPr/>
        </p:nvSpPr>
        <p:spPr>
          <a:xfrm>
            <a:off x="2949251" y="5628628"/>
            <a:ext cx="5283782" cy="307777"/>
          </a:xfrm>
          <a:prstGeom prst="rect">
            <a:avLst/>
          </a:prstGeom>
          <a:noFill/>
        </p:spPr>
        <p:txBody>
          <a:bodyPr wrap="squar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遥控控制或编程让机器人使用眼睛传感器来检测物体，并拾取磁盘</a:t>
            </a:r>
          </a:p>
        </p:txBody>
      </p:sp>
      <p:cxnSp>
        <p:nvCxnSpPr>
          <p:cNvPr id="43" name="直接箭头连接符 42">
            <a:extLst>
              <a:ext uri="{FF2B5EF4-FFF2-40B4-BE49-F238E27FC236}">
                <a16:creationId xmlns:a16="http://schemas.microsoft.com/office/drawing/2014/main" id="{BA2B42F0-8972-3917-5EFA-356A4C1368EF}"/>
              </a:ext>
            </a:extLst>
          </p:cNvPr>
          <p:cNvCxnSpPr>
            <a:cxnSpLocks/>
          </p:cNvCxnSpPr>
          <p:nvPr/>
        </p:nvCxnSpPr>
        <p:spPr>
          <a:xfrm>
            <a:off x="8421939" y="5355135"/>
            <a:ext cx="320364"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直接箭头连接符 44">
            <a:extLst>
              <a:ext uri="{FF2B5EF4-FFF2-40B4-BE49-F238E27FC236}">
                <a16:creationId xmlns:a16="http://schemas.microsoft.com/office/drawing/2014/main" id="{813F81EF-0CA0-F970-B429-B27F92BB63C5}"/>
              </a:ext>
            </a:extLst>
          </p:cNvPr>
          <p:cNvCxnSpPr>
            <a:cxnSpLocks/>
          </p:cNvCxnSpPr>
          <p:nvPr/>
        </p:nvCxnSpPr>
        <p:spPr>
          <a:xfrm>
            <a:off x="8421939" y="5725051"/>
            <a:ext cx="320364" cy="0"/>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247551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fade">
                                      <p:cBhvr>
                                        <p:cTn id="18" dur="500"/>
                                        <p:tgtEl>
                                          <p:spTgt spid="4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fade">
                                      <p:cBhvr>
                                        <p:cTn id="2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p:bldP spid="37" grpId="0" animBg="1"/>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20</a:t>
            </a:fld>
            <a:endParaRPr lang="zh-CN" altLang="en-US"/>
          </a:p>
        </p:txBody>
      </p:sp>
      <p:sp>
        <p:nvSpPr>
          <p:cNvPr id="10" name="文本框 9">
            <a:extLst>
              <a:ext uri="{FF2B5EF4-FFF2-40B4-BE49-F238E27FC236}">
                <a16:creationId xmlns:a16="http://schemas.microsoft.com/office/drawing/2014/main" id="{717A4200-E1C4-D74E-9A49-5D72C737574C}"/>
              </a:ext>
            </a:extLst>
          </p:cNvPr>
          <p:cNvSpPr txBox="1"/>
          <p:nvPr/>
        </p:nvSpPr>
        <p:spPr>
          <a:xfrm>
            <a:off x="3190009" y="5049982"/>
            <a:ext cx="184731" cy="369332"/>
          </a:xfrm>
          <a:prstGeom prst="rect">
            <a:avLst/>
          </a:prstGeom>
          <a:noFill/>
        </p:spPr>
        <p:txBody>
          <a:bodyPr wrap="none" rtlCol="0">
            <a:spAutoFit/>
          </a:bodyPr>
          <a:lstStyle/>
          <a:p>
            <a:endParaRPr kumimoji="1" lang="zh-CN" altLang="en-US" dirty="0"/>
          </a:p>
        </p:txBody>
      </p:sp>
      <p:sp>
        <p:nvSpPr>
          <p:cNvPr id="6" name="标题 14">
            <a:extLst>
              <a:ext uri="{FF2B5EF4-FFF2-40B4-BE49-F238E27FC236}">
                <a16:creationId xmlns:a16="http://schemas.microsoft.com/office/drawing/2014/main" id="{A3D99768-C97F-5C32-01B0-3F876E7E7F22}"/>
              </a:ext>
            </a:extLst>
          </p:cNvPr>
          <p:cNvSpPr txBox="1">
            <a:spLocks/>
          </p:cNvSpPr>
          <p:nvPr/>
        </p:nvSpPr>
        <p:spPr>
          <a:xfrm>
            <a:off x="4071553" y="2576444"/>
            <a:ext cx="4231154" cy="1317246"/>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720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谢谢观看！</a:t>
            </a:r>
            <a:endParaRPr lang="zh-CN" altLang="en-US" sz="7200"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extLst>
      <p:ext uri="{BB962C8B-B14F-4D97-AF65-F5344CB8AC3E}">
        <p14:creationId xmlns:p14="http://schemas.microsoft.com/office/powerpoint/2010/main" val="16043720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0.5|2.4|2.6|1.6|2.1"/>
</p:tagLst>
</file>

<file path=ppt/tags/tag2.xml><?xml version="1.0" encoding="utf-8"?>
<p:tagLst xmlns:a="http://schemas.openxmlformats.org/drawingml/2006/main" xmlns:r="http://schemas.openxmlformats.org/officeDocument/2006/relationships" xmlns:p="http://schemas.openxmlformats.org/presentationml/2006/main">
  <p:tag name="TIMING" val="|7.9"/>
</p:tagLst>
</file>

<file path=ppt/tags/tag3.xml><?xml version="1.0" encoding="utf-8"?>
<p:tagLst xmlns:a="http://schemas.openxmlformats.org/drawingml/2006/main" xmlns:r="http://schemas.openxmlformats.org/officeDocument/2006/relationships" xmlns:p="http://schemas.openxmlformats.org/presentationml/2006/main">
  <p:tag name="TIMING" val="|14.2|1.6|1.4"/>
</p:tagLst>
</file>

<file path=ppt/tags/tag4.xml><?xml version="1.0" encoding="utf-8"?>
<p:tagLst xmlns:a="http://schemas.openxmlformats.org/drawingml/2006/main" xmlns:r="http://schemas.openxmlformats.org/officeDocument/2006/relationships" xmlns:p="http://schemas.openxmlformats.org/presentationml/2006/main">
  <p:tag name="TIMING" val="|8.4|66.6|36.3"/>
</p:tagLst>
</file>

<file path=ppt/tags/tag5.xml><?xml version="1.0" encoding="utf-8"?>
<p:tagLst xmlns:a="http://schemas.openxmlformats.org/drawingml/2006/main" xmlns:r="http://schemas.openxmlformats.org/officeDocument/2006/relationships" xmlns:p="http://schemas.openxmlformats.org/presentationml/2006/main">
  <p:tag name="TIMING" val="|22.7|25.9|53.2|42.6|39.1"/>
</p:tagLst>
</file>

<file path=ppt/tags/tag6.xml><?xml version="1.0" encoding="utf-8"?>
<p:tagLst xmlns:a="http://schemas.openxmlformats.org/drawingml/2006/main" xmlns:r="http://schemas.openxmlformats.org/officeDocument/2006/relationships" xmlns:p="http://schemas.openxmlformats.org/presentationml/2006/main">
  <p:tag name="TIMING" val="|19.2|17.3|45.8|26.9"/>
</p:tagLst>
</file>

<file path=ppt/tags/tag7.xml><?xml version="1.0" encoding="utf-8"?>
<p:tagLst xmlns:a="http://schemas.openxmlformats.org/drawingml/2006/main" xmlns:r="http://schemas.openxmlformats.org/officeDocument/2006/relationships" xmlns:p="http://schemas.openxmlformats.org/presentationml/2006/main">
  <p:tag name="TIMING" val="|1.2|27.4|30.5"/>
</p:tagLst>
</file>

<file path=ppt/tags/tag8.xml><?xml version="1.0" encoding="utf-8"?>
<p:tagLst xmlns:a="http://schemas.openxmlformats.org/drawingml/2006/main" xmlns:r="http://schemas.openxmlformats.org/officeDocument/2006/relationships" xmlns:p="http://schemas.openxmlformats.org/presentationml/2006/main">
  <p:tag name="TIMING" val="|30.4|35.2"/>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TM02900743[[fn=环保]]</Template>
  <TotalTime>5006</TotalTime>
  <Words>2282</Words>
  <Application>Microsoft Office PowerPoint</Application>
  <PresentationFormat>宽屏</PresentationFormat>
  <Paragraphs>448</Paragraphs>
  <Slides>20</Slides>
  <Notes>2</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aktiv-grotesk</vt:lpstr>
      <vt:lpstr>阿里巴巴普惠体</vt:lpstr>
      <vt:lpstr>阿里巴巴普惠体 Heavy</vt:lpstr>
      <vt:lpstr>阿里巴巴普惠体 Medium</vt:lpstr>
      <vt:lpstr>等线</vt:lpstr>
      <vt:lpstr>Arial</vt:lpstr>
      <vt:lpstr>Calibri</vt:lpstr>
      <vt:lpstr>Open Sans</vt:lpstr>
      <vt:lpstr>Wingdings 2</vt:lpstr>
      <vt:lpstr>HDOfficeLightV0</vt:lpstr>
      <vt:lpstr>PowerPoint 演示文稿</vt:lpstr>
      <vt:lpstr>课程目录Content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VEX IQ 入门课程</dc:title>
  <dc:creator>Krisa</dc:creator>
  <cp:lastModifiedBy>旭 崔</cp:lastModifiedBy>
  <cp:revision>242</cp:revision>
  <dcterms:created xsi:type="dcterms:W3CDTF">2019-08-26T06:11:57Z</dcterms:created>
  <dcterms:modified xsi:type="dcterms:W3CDTF">2025-05-20T01:06:21Z</dcterms:modified>
</cp:coreProperties>
</file>