
<file path=[Content_Types].xml><?xml version="1.0" encoding="utf-8"?>
<Types xmlns="http://schemas.openxmlformats.org/package/2006/content-types">
  <Default Extension="m4a" ContentType="audio/mp4"/>
  <Default Extension="mp4" ContentType="video/mp4"/>
  <Default Extension="png" ContentType="image/png"/>
  <Default Extension="rels" ContentType="application/vnd.openxmlformats-package.relationships+xml"/>
  <Default Extension="svg" ContentType="image/svg+xml"/>
  <Default Extension="wav" ContentType="audio/x-wav"/>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15.xml" ContentType="application/vnd.openxmlformats-officedocument.presentationml.tags+xml"/>
  <Override PartName="/ppt/notesSlides/notesSlide21.xml" ContentType="application/vnd.openxmlformats-officedocument.presentationml.notesSlide+xml"/>
  <Override PartName="/ppt/tags/tag16.xml" ContentType="application/vnd.openxmlformats-officedocument.presentationml.tags+xml"/>
  <Override PartName="/ppt/notesSlides/notesSlide22.xml" ContentType="application/vnd.openxmlformats-officedocument.presentationml.notesSlide+xml"/>
  <Override PartName="/ppt/tags/tag17.xml" ContentType="application/vnd.openxmlformats-officedocument.presentationml.tags+xml"/>
  <Override PartName="/ppt/notesSlides/notesSlide23.xml" ContentType="application/vnd.openxmlformats-officedocument.presentationml.notesSlide+xml"/>
  <Override PartName="/ppt/tags/tag18.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 id="2147483837" r:id="rId2"/>
  </p:sldMasterIdLst>
  <p:notesMasterIdLst>
    <p:notesMasterId r:id="rId36"/>
  </p:notesMasterIdLst>
  <p:handoutMasterIdLst>
    <p:handoutMasterId r:id="rId37"/>
  </p:handoutMasterIdLst>
  <p:sldIdLst>
    <p:sldId id="556" r:id="rId3"/>
    <p:sldId id="605" r:id="rId4"/>
    <p:sldId id="604" r:id="rId5"/>
    <p:sldId id="603" r:id="rId6"/>
    <p:sldId id="606" r:id="rId7"/>
    <p:sldId id="610" r:id="rId8"/>
    <p:sldId id="593" r:id="rId9"/>
    <p:sldId id="602" r:id="rId10"/>
    <p:sldId id="598" r:id="rId11"/>
    <p:sldId id="600" r:id="rId12"/>
    <p:sldId id="595" r:id="rId13"/>
    <p:sldId id="588" r:id="rId14"/>
    <p:sldId id="607" r:id="rId15"/>
    <p:sldId id="608" r:id="rId16"/>
    <p:sldId id="596" r:id="rId17"/>
    <p:sldId id="614" r:id="rId18"/>
    <p:sldId id="322" r:id="rId19"/>
    <p:sldId id="530" r:id="rId20"/>
    <p:sldId id="611" r:id="rId21"/>
    <p:sldId id="579" r:id="rId22"/>
    <p:sldId id="570" r:id="rId23"/>
    <p:sldId id="590" r:id="rId24"/>
    <p:sldId id="591" r:id="rId25"/>
    <p:sldId id="592" r:id="rId26"/>
    <p:sldId id="580" r:id="rId27"/>
    <p:sldId id="323" r:id="rId28"/>
    <p:sldId id="612" r:id="rId29"/>
    <p:sldId id="582" r:id="rId30"/>
    <p:sldId id="586" r:id="rId31"/>
    <p:sldId id="613" r:id="rId32"/>
    <p:sldId id="597" r:id="rId33"/>
    <p:sldId id="601" r:id="rId34"/>
    <p:sldId id="28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2F5FA"/>
    <a:srgbClr val="11F4FF"/>
    <a:srgbClr val="5BF6FF"/>
    <a:srgbClr val="BAE9FF"/>
    <a:srgbClr val="F9B3BA"/>
    <a:srgbClr val="C46C3B"/>
    <a:srgbClr val="BE6F47"/>
    <a:srgbClr val="ED7D31"/>
    <a:srgbClr val="D7A70E"/>
    <a:srgbClr val="5B9B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859CBB-0CEF-484F-A43F-CF9054972D6E}" v="1" dt="2025-06-15T03:20:45.212"/>
  </p1510:revLst>
</p1510:revInfo>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9" autoAdjust="0"/>
    <p:restoredTop sz="74353" autoAdjust="0"/>
  </p:normalViewPr>
  <p:slideViewPr>
    <p:cSldViewPr snapToGrid="0">
      <p:cViewPr varScale="1">
        <p:scale>
          <a:sx n="83" d="100"/>
          <a:sy n="83" d="100"/>
        </p:scale>
        <p:origin x="64" y="848"/>
      </p:cViewPr>
      <p:guideLst>
        <p:guide orient="horz" pos="2160"/>
        <p:guide pos="3840"/>
      </p:guideLst>
    </p:cSldViewPr>
  </p:slideViewPr>
  <p:notesTextViewPr>
    <p:cViewPr>
      <p:scale>
        <a:sx n="3" d="2"/>
        <a:sy n="3" d="2"/>
      </p:scale>
      <p:origin x="0" y="0"/>
    </p:cViewPr>
  </p:notesTextViewPr>
  <p:sorterViewPr>
    <p:cViewPr>
      <p:scale>
        <a:sx n="100" d="100"/>
        <a:sy n="100" d="100"/>
      </p:scale>
      <p:origin x="0" y="0"/>
    </p:cViewPr>
  </p:sorterViewPr>
  <p:notesViewPr>
    <p:cSldViewPr snapToGrid="0">
      <p:cViewPr varScale="1">
        <p:scale>
          <a:sx n="122" d="100"/>
          <a:sy n="122" d="100"/>
        </p:scale>
        <p:origin x="5004" y="6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42" Type="http://schemas.microsoft.com/office/2016/11/relationships/changesInfo" Target="changesInfos/changesInfo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microsoft.com/office/2015/10/relationships/revisionInfo" Target="revisionInfo.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旭 崔" userId="c9529ebc8e11f68e" providerId="LiveId" clId="{2B859CBB-0CEF-484F-A43F-CF9054972D6E}"/>
    <pc:docChg chg="undo custSel modSld">
      <pc:chgData name="旭 崔" userId="c9529ebc8e11f68e" providerId="LiveId" clId="{2B859CBB-0CEF-484F-A43F-CF9054972D6E}" dt="2025-06-15T03:21:20.435" v="3" actId="478"/>
      <pc:docMkLst>
        <pc:docMk/>
      </pc:docMkLst>
      <pc:sldChg chg="addSp delSp modSp mod modTransition addAnim delAnim modAnim">
        <pc:chgData name="旭 崔" userId="c9529ebc8e11f68e" providerId="LiveId" clId="{2B859CBB-0CEF-484F-A43F-CF9054972D6E}" dt="2025-06-15T03:21:20.435" v="3" actId="478"/>
        <pc:sldMkLst>
          <pc:docMk/>
          <pc:sldMk cId="844397001" sldId="556"/>
        </pc:sldMkLst>
        <pc:picChg chg="add del mod">
          <ac:chgData name="旭 崔" userId="c9529ebc8e11f68e" providerId="LiveId" clId="{2B859CBB-0CEF-484F-A43F-CF9054972D6E}" dt="2025-06-15T03:21:20.435" v="3" actId="478"/>
          <ac:picMkLst>
            <pc:docMk/>
            <pc:sldMk cId="844397001" sldId="556"/>
            <ac:picMk id="4" creationId="{4F779563-DEA2-9D5E-A51F-220063E4D89A}"/>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56F5E269-CAE7-48D7-BB09-5004E326B32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zh-CN" altLang="en-US"/>
              <a:t>机器人教育</a:t>
            </a:r>
            <a:r>
              <a:rPr lang="en-US" altLang="zh-CN"/>
              <a:t>-krisa</a:t>
            </a:r>
            <a:endParaRPr lang="zh-CN" altLang="en-US"/>
          </a:p>
        </p:txBody>
      </p:sp>
      <p:sp>
        <p:nvSpPr>
          <p:cNvPr id="3" name="日期占位符 2">
            <a:extLst>
              <a:ext uri="{FF2B5EF4-FFF2-40B4-BE49-F238E27FC236}">
                <a16:creationId xmlns:a16="http://schemas.microsoft.com/office/drawing/2014/main" id="{0AE707C1-5ACE-47E1-B56B-C36EF9AC6F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r>
              <a:rPr lang="en-US" altLang="zh-CN"/>
              <a:t>2019</a:t>
            </a:r>
            <a:endParaRPr lang="zh-CN" altLang="en-US"/>
          </a:p>
        </p:txBody>
      </p:sp>
      <p:sp>
        <p:nvSpPr>
          <p:cNvPr id="4" name="页脚占位符 3">
            <a:extLst>
              <a:ext uri="{FF2B5EF4-FFF2-40B4-BE49-F238E27FC236}">
                <a16:creationId xmlns:a16="http://schemas.microsoft.com/office/drawing/2014/main" id="{BA440528-57A8-4033-8ACE-5A537A19A94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zh-CN" altLang="en-US"/>
              <a:t>机器人教育</a:t>
            </a:r>
            <a:r>
              <a:rPr lang="en-US" altLang="zh-CN"/>
              <a:t>-krisa</a:t>
            </a:r>
            <a:endParaRPr lang="zh-CN" altLang="en-US"/>
          </a:p>
        </p:txBody>
      </p:sp>
      <p:sp>
        <p:nvSpPr>
          <p:cNvPr id="5" name="灯片编号占位符 4">
            <a:extLst>
              <a:ext uri="{FF2B5EF4-FFF2-40B4-BE49-F238E27FC236}">
                <a16:creationId xmlns:a16="http://schemas.microsoft.com/office/drawing/2014/main" id="{437A1DC7-D5C5-4A51-9EF7-2789DF8A958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D9EAA2-4346-49EC-893A-D87EE770FD6A}" type="slidenum">
              <a:rPr lang="zh-CN" altLang="en-US" smtClean="0"/>
              <a:t>‹#›</a:t>
            </a:fld>
            <a:endParaRPr lang="zh-CN" altLang="en-US"/>
          </a:p>
        </p:txBody>
      </p:sp>
    </p:spTree>
    <p:extLst>
      <p:ext uri="{BB962C8B-B14F-4D97-AF65-F5344CB8AC3E}">
        <p14:creationId xmlns:p14="http://schemas.microsoft.com/office/powerpoint/2010/main" val="28588748"/>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zh-CN" altLang="en-US"/>
              <a:t>机器人教育</a:t>
            </a:r>
            <a:r>
              <a:rPr lang="en-US" altLang="zh-CN"/>
              <a:t>-krisa</a:t>
            </a: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r>
              <a:rPr lang="en-US" altLang="zh-CN"/>
              <a:t>2019</a:t>
            </a:r>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zh-CN" altLang="en-US"/>
              <a:t>机器人教育</a:t>
            </a:r>
            <a:r>
              <a:rPr lang="en-US" altLang="zh-CN"/>
              <a:t>-krisa</a:t>
            </a: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0EF922-22FC-4EC0-8DD8-E7074FD362CC}" type="slidenum">
              <a:rPr lang="zh-CN" altLang="en-US" smtClean="0"/>
              <a:t>‹#›</a:t>
            </a:fld>
            <a:endParaRPr lang="zh-CN" altLang="en-US"/>
          </a:p>
        </p:txBody>
      </p:sp>
    </p:spTree>
    <p:extLst>
      <p:ext uri="{BB962C8B-B14F-4D97-AF65-F5344CB8AC3E}">
        <p14:creationId xmlns:p14="http://schemas.microsoft.com/office/powerpoint/2010/main" val="333125090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大家好，我是</a:t>
            </a:r>
            <a:r>
              <a:rPr lang="en-US" altLang="zh-CN" dirty="0" err="1"/>
              <a:t>Krisa</a:t>
            </a:r>
            <a:r>
              <a:rPr lang="zh-CN" altLang="en-US" dirty="0"/>
              <a:t>老师，欢迎大家跟我一起学习</a:t>
            </a:r>
            <a:r>
              <a:rPr lang="en-US" altLang="zh-CN" dirty="0"/>
              <a:t>VEX VR</a:t>
            </a:r>
            <a:r>
              <a:rPr lang="zh-CN" altLang="en-US" dirty="0"/>
              <a:t>机器人编程课程，</a:t>
            </a:r>
            <a:r>
              <a:rPr lang="en-US" altLang="zh-CN" dirty="0"/>
              <a:t>VEX VR</a:t>
            </a:r>
            <a:r>
              <a:rPr lang="zh-CN" altLang="en-US" dirty="0"/>
              <a:t>机器人编程课程主要介绍如何使用</a:t>
            </a:r>
            <a:r>
              <a:rPr lang="en-US" altLang="zh-CN" dirty="0"/>
              <a:t>VEXcode VR</a:t>
            </a:r>
            <a:r>
              <a:rPr lang="zh-CN" altLang="en-US" dirty="0"/>
              <a:t>编程软件来编写程序并且驱动虚拟机器人完成不同的挑战。</a:t>
            </a:r>
          </a:p>
        </p:txBody>
      </p:sp>
    </p:spTree>
    <p:extLst>
      <p:ext uri="{BB962C8B-B14F-4D97-AF65-F5344CB8AC3E}">
        <p14:creationId xmlns:p14="http://schemas.microsoft.com/office/powerpoint/2010/main" val="2719770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这节课我们对于</a:t>
            </a:r>
            <a:r>
              <a:rPr lang="en-US" altLang="zh-CN" dirty="0"/>
              <a:t>VEX VR</a:t>
            </a:r>
            <a:r>
              <a:rPr lang="zh-CN" altLang="en-US" dirty="0"/>
              <a:t>虚拟机器人课程做一简单的介绍。</a:t>
            </a:r>
          </a:p>
        </p:txBody>
      </p:sp>
    </p:spTree>
    <p:extLst>
      <p:ext uri="{BB962C8B-B14F-4D97-AF65-F5344CB8AC3E}">
        <p14:creationId xmlns:p14="http://schemas.microsoft.com/office/powerpoint/2010/main" val="14388406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我们本课程使用的是虚拟机器人编程，那虚拟机器人是什么呢？</a:t>
            </a:r>
            <a:endParaRPr lang="en-US" altLang="zh-CN" dirty="0"/>
          </a:p>
          <a:p>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虚拟机器人通常使用虚拟现实技术来模拟机器人的运动、行为和环境反馈等。它可以实现与实际机器人相同的功能和行为，如移动、感知、决策、控制等，并且不受物理环境的限制</a:t>
            </a:r>
          </a:p>
          <a:p>
            <a:endParaRPr lang="zh-CN" altLang="en-US" dirty="0"/>
          </a:p>
        </p:txBody>
      </p:sp>
    </p:spTree>
    <p:extLst>
      <p:ext uri="{BB962C8B-B14F-4D97-AF65-F5344CB8AC3E}">
        <p14:creationId xmlns:p14="http://schemas.microsoft.com/office/powerpoint/2010/main" val="41391066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262255" algn="l"/>
            <a:r>
              <a:rPr lang="en-US" altLang="zh-CN" sz="1200" kern="100" dirty="0">
                <a:effectLst/>
                <a:latin typeface="阿里巴巴普惠体" panose="00020600040101010101" pitchFamily="18" charset="-122"/>
                <a:ea typeface="等线" panose="02010600030101010101" pitchFamily="2" charset="-122"/>
                <a:cs typeface="Times New Roman" panose="02020603050405020304" pitchFamily="18" charset="0"/>
              </a:rPr>
              <a:t>1. </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机器人的基本原理和结构：介绍机器人的构造、工作原理、传感器、执行器等基本组成部分，通过介绍让大家了解机器人的基本特点和能力。</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pPr indent="262255" algn="l"/>
            <a:r>
              <a:rPr lang="en-US" altLang="zh-CN" sz="1200" kern="100" dirty="0">
                <a:effectLst/>
                <a:latin typeface="阿里巴巴普惠体" panose="00020600040101010101" pitchFamily="18" charset="-122"/>
                <a:ea typeface="等线" panose="02010600030101010101" pitchFamily="2" charset="-122"/>
                <a:cs typeface="Times New Roman" panose="02020603050405020304" pitchFamily="18" charset="0"/>
              </a:rPr>
              <a:t>2. </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编程语言和工具：介绍</a:t>
            </a:r>
            <a:r>
              <a:rPr lang="en-US"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VEX VR</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机器人编程常用的编程软件，通过介绍大家了解如何使用</a:t>
            </a:r>
            <a:r>
              <a:rPr lang="en-US"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VEXcode VR</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软件来编写机器人程序。</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pPr indent="262255" algn="l"/>
            <a:r>
              <a:rPr lang="en-US" altLang="zh-CN" sz="1200" kern="100" dirty="0">
                <a:effectLst/>
                <a:latin typeface="阿里巴巴普惠体" panose="00020600040101010101" pitchFamily="18" charset="-122"/>
                <a:ea typeface="等线" panose="02010600030101010101" pitchFamily="2" charset="-122"/>
                <a:cs typeface="Times New Roman" panose="02020603050405020304" pitchFamily="18" charset="0"/>
              </a:rPr>
              <a:t>3. </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基本编程概念：介绍编程中的基本概念，如变量、循环、条件语句等，通过学习让大家掌握编程的基本思想和方法。</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pPr indent="262255" algn="l"/>
            <a:r>
              <a:rPr lang="en-US" altLang="zh-CN" sz="1200" kern="100" dirty="0">
                <a:effectLst/>
                <a:latin typeface="阿里巴巴普惠体" panose="00020600040101010101" pitchFamily="18" charset="-122"/>
                <a:ea typeface="等线" panose="02010600030101010101" pitchFamily="2" charset="-122"/>
                <a:cs typeface="Times New Roman" panose="02020603050405020304" pitchFamily="18" charset="0"/>
              </a:rPr>
              <a:t>4. </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机器人控制与运动规划：介绍机器人的运动学和动力学，以及机器人的控制方法和运动规划算法，通过介绍让大家学习如何控制机器人的运动。</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pPr indent="262255" algn="l"/>
            <a:r>
              <a:rPr lang="en-US" altLang="zh-CN" sz="1200" kern="100" dirty="0">
                <a:effectLst/>
                <a:latin typeface="阿里巴巴普惠体" panose="00020600040101010101" pitchFamily="18" charset="-122"/>
                <a:ea typeface="等线" panose="02010600030101010101" pitchFamily="2" charset="-122"/>
                <a:cs typeface="Times New Roman" panose="02020603050405020304" pitchFamily="18" charset="0"/>
              </a:rPr>
              <a:t>5. </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传感器和数据处理：介绍机器人的传感器和数据处理技术，包括图像处理、声音识别、运动检测等，通过介绍让大家了解如何利用传感器和数据处理技术来实现机器人的智能化。</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pPr indent="262255" algn="l"/>
            <a:r>
              <a:rPr lang="en-US" altLang="zh-CN" sz="1200" kern="100" dirty="0">
                <a:effectLst/>
                <a:latin typeface="阿里巴巴普惠体" panose="00020600040101010101" pitchFamily="18" charset="-122"/>
                <a:ea typeface="等线" panose="02010600030101010101" pitchFamily="2" charset="-122"/>
                <a:cs typeface="Times New Roman" panose="02020603050405020304" pitchFamily="18" charset="0"/>
              </a:rPr>
              <a:t>6. </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机器人应用和项目实践：介绍机器人在不同领域的应用，如工业、医疗、农业等，以便大家将所学知识应用到实际场景中。</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Tree>
    <p:extLst>
      <p:ext uri="{BB962C8B-B14F-4D97-AF65-F5344CB8AC3E}">
        <p14:creationId xmlns:p14="http://schemas.microsoft.com/office/powerpoint/2010/main" val="15822956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既然我们要学习机器人课程，那</a:t>
            </a:r>
            <a:r>
              <a:rPr lang="en-US" altLang="zh-CN" dirty="0"/>
              <a:t>VEX VR</a:t>
            </a:r>
            <a:r>
              <a:rPr lang="zh-CN" altLang="en-US" dirty="0"/>
              <a:t>机器人在哪里呢？</a:t>
            </a:r>
            <a:br>
              <a:rPr lang="en-US" altLang="zh-CN" dirty="0"/>
            </a:br>
            <a:r>
              <a:rPr lang="en-US" altLang="zh-CN" dirty="0"/>
              <a:t>VEX VR</a:t>
            </a:r>
            <a:r>
              <a:rPr lang="zh-CN" altLang="en-US" dirty="0"/>
              <a:t>机器人不是实体机器人，而是虚拟的机器人。</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那这个就是</a:t>
            </a:r>
            <a:r>
              <a:rPr lang="en-US" altLang="zh-CN" dirty="0"/>
              <a:t>VEX VR</a:t>
            </a:r>
            <a:r>
              <a:rPr lang="zh-CN" altLang="en-US" dirty="0"/>
              <a:t>虚拟机器人的样子。 </a:t>
            </a:r>
            <a:r>
              <a:rPr lang="en-US" altLang="zh-CN" dirty="0"/>
              <a:t>VEX VR</a:t>
            </a:r>
            <a:r>
              <a:rPr lang="zh-CN" altLang="en-US" dirty="0"/>
              <a:t>机器人是一种基于虚拟现实技术的机器人，他有一个基于云端的虚拟环境，使大家可以在不需要机器人实体硬件的情况下，学习和实践机器人编程和控制技术。大家可以通过编写代码来控制</a:t>
            </a:r>
            <a:r>
              <a:rPr lang="en-US" altLang="zh-CN" dirty="0"/>
              <a:t>VEX VR</a:t>
            </a:r>
            <a:r>
              <a:rPr lang="zh-CN" altLang="en-US" dirty="0"/>
              <a:t>虚拟机器人，实现各种任务（添加编写程序控制机器人完成任务的挑战画面）。</a:t>
            </a:r>
          </a:p>
          <a:p>
            <a:endParaRPr lang="en-US" altLang="zh-CN" dirty="0"/>
          </a:p>
          <a:p>
            <a:endParaRPr lang="zh-CN" altLang="en-US" dirty="0"/>
          </a:p>
        </p:txBody>
      </p:sp>
    </p:spTree>
    <p:extLst>
      <p:ext uri="{BB962C8B-B14F-4D97-AF65-F5344CB8AC3E}">
        <p14:creationId xmlns:p14="http://schemas.microsoft.com/office/powerpoint/2010/main" val="137742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既然我们要学习机器人课程，那</a:t>
            </a:r>
            <a:r>
              <a:rPr lang="en-US" altLang="zh-CN" dirty="0"/>
              <a:t>VEX VR</a:t>
            </a:r>
            <a:r>
              <a:rPr lang="zh-CN" altLang="en-US" dirty="0"/>
              <a:t>机器人在哪里呢？</a:t>
            </a:r>
            <a:br>
              <a:rPr lang="en-US" altLang="zh-CN" dirty="0"/>
            </a:br>
            <a:r>
              <a:rPr lang="en-US" altLang="zh-CN" dirty="0"/>
              <a:t>VEX VR</a:t>
            </a:r>
            <a:r>
              <a:rPr lang="zh-CN" altLang="en-US" dirty="0"/>
              <a:t>机器人不是实体机器人，而是虚拟的机器人。</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那这个就是</a:t>
            </a:r>
            <a:r>
              <a:rPr lang="en-US" altLang="zh-CN" dirty="0"/>
              <a:t>VEX VR</a:t>
            </a:r>
            <a:r>
              <a:rPr lang="zh-CN" altLang="en-US" dirty="0"/>
              <a:t>虚拟机器人的样子。 </a:t>
            </a:r>
            <a:r>
              <a:rPr lang="en-US" altLang="zh-CN" dirty="0"/>
              <a:t>VEX VR</a:t>
            </a:r>
            <a:r>
              <a:rPr lang="zh-CN" altLang="en-US" dirty="0"/>
              <a:t>机器人是一种基于虚拟现实技术的机器人，他有一个基于云端的虚拟环境，使大家可以在不需要机器人实体硬件的情况下，学习和实践机器人编程和控制技术。大家可以通过编写代码来控制</a:t>
            </a:r>
            <a:r>
              <a:rPr lang="en-US" altLang="zh-CN" dirty="0"/>
              <a:t>VEX VR</a:t>
            </a:r>
            <a:r>
              <a:rPr lang="zh-CN" altLang="en-US" dirty="0"/>
              <a:t>虚拟机器人，实现各种任务（添加编写程序控制机器人完成任务的挑战画面）。</a:t>
            </a:r>
          </a:p>
          <a:p>
            <a:endParaRPr lang="en-US" altLang="zh-CN" dirty="0"/>
          </a:p>
          <a:p>
            <a:endParaRPr lang="zh-CN" altLang="en-US" dirty="0"/>
          </a:p>
        </p:txBody>
      </p:sp>
    </p:spTree>
    <p:extLst>
      <p:ext uri="{BB962C8B-B14F-4D97-AF65-F5344CB8AC3E}">
        <p14:creationId xmlns:p14="http://schemas.microsoft.com/office/powerpoint/2010/main" val="2071373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紧接着我们就来学习一下</a:t>
            </a:r>
            <a:r>
              <a:rPr lang="en-US" altLang="zh-CN" dirty="0"/>
              <a:t>VEX VR</a:t>
            </a:r>
            <a:r>
              <a:rPr lang="zh-CN" altLang="en-US" dirty="0"/>
              <a:t>虚拟机器人他的一个结构：</a:t>
            </a:r>
            <a:endParaRPr lang="en-US" altLang="zh-CN" dirty="0"/>
          </a:p>
          <a:p>
            <a:r>
              <a:rPr lang="en-US" altLang="zh-CN" dirty="0"/>
              <a:t>VEX VR</a:t>
            </a:r>
            <a:r>
              <a:rPr lang="zh-CN" altLang="en-US" dirty="0"/>
              <a:t>虚拟机器人，它具有以下几个方面的结构：</a:t>
            </a:r>
          </a:p>
          <a:p>
            <a:endParaRPr lang="zh-CN" altLang="en-US" dirty="0"/>
          </a:p>
          <a:p>
            <a:r>
              <a:rPr lang="en-US" altLang="zh-CN" dirty="0"/>
              <a:t>1. </a:t>
            </a:r>
            <a:r>
              <a:rPr lang="zh-CN" altLang="en-US" dirty="0"/>
              <a:t>机身结构：</a:t>
            </a:r>
            <a:r>
              <a:rPr lang="en-US" altLang="zh-CN" dirty="0"/>
              <a:t>VEX VR</a:t>
            </a:r>
            <a:r>
              <a:rPr lang="zh-CN" altLang="en-US" dirty="0"/>
              <a:t>虚拟机器人的机身结构分为底盘和上层结构两部分。底盘通常由轮子和电机组成，这里有四个轮子四个电机（也就是四驱动的一个底盘），通过底盘驱动系统我们可以控制机器人的运动和速度。上层结构则包括笔及各种传感器，可以实现机器人的特定功能。（添加机器人结构视频）</a:t>
            </a:r>
          </a:p>
          <a:p>
            <a:endParaRPr lang="zh-CN" altLang="en-US" dirty="0"/>
          </a:p>
          <a:p>
            <a:r>
              <a:rPr lang="en-US" altLang="zh-CN" dirty="0"/>
              <a:t>2. </a:t>
            </a:r>
            <a:r>
              <a:rPr lang="zh-CN" altLang="en-US" dirty="0"/>
              <a:t>传感器：</a:t>
            </a:r>
            <a:r>
              <a:rPr lang="en-US" altLang="zh-CN" dirty="0"/>
              <a:t>VEX VR</a:t>
            </a:r>
            <a:r>
              <a:rPr lang="zh-CN" altLang="en-US" dirty="0"/>
              <a:t>虚拟机器人具有多种传感器，包括触碰传感器、颜色传感器、距离传感器等。这些传感器可以用来感知机器人周围的环境和物体，从而实现机器人的自主决策和行为。</a:t>
            </a:r>
          </a:p>
          <a:p>
            <a:endParaRPr lang="zh-CN" altLang="en-US" dirty="0"/>
          </a:p>
          <a:p>
            <a:r>
              <a:rPr lang="en-US" altLang="zh-CN" dirty="0"/>
              <a:t>3. </a:t>
            </a:r>
            <a:r>
              <a:rPr lang="zh-CN" altLang="en-US" dirty="0"/>
              <a:t>执行器：</a:t>
            </a:r>
            <a:r>
              <a:rPr lang="en-US" altLang="zh-CN" dirty="0"/>
              <a:t>VEX VR</a:t>
            </a:r>
            <a:r>
              <a:rPr lang="zh-CN" altLang="en-US" dirty="0"/>
              <a:t>虚拟机器人的执行器包括电机等，可以控制机器人的运动和行为。执行器可以通过编写程序来控制。</a:t>
            </a:r>
          </a:p>
          <a:p>
            <a:endParaRPr lang="zh-CN" altLang="en-US" dirty="0"/>
          </a:p>
        </p:txBody>
      </p:sp>
    </p:spTree>
    <p:extLst>
      <p:ext uri="{BB962C8B-B14F-4D97-AF65-F5344CB8AC3E}">
        <p14:creationId xmlns:p14="http://schemas.microsoft.com/office/powerpoint/2010/main" val="893560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4. </a:t>
            </a:r>
            <a:r>
              <a:rPr lang="zh-CN" altLang="en-US" dirty="0"/>
              <a:t>控制器：</a:t>
            </a:r>
            <a:r>
              <a:rPr lang="en-US" altLang="zh-CN" dirty="0"/>
              <a:t>VEX VR</a:t>
            </a:r>
            <a:r>
              <a:rPr lang="zh-CN" altLang="en-US" dirty="0"/>
              <a:t>虚拟机器人的控制器可以看作是人的大脑，人大脑负责处理和控制人类的各种行为和动作，是人类的决策中心。人大脑通过各种感官获取周围的信息，然后根据人类自己的意愿和需求来控制身体的运动和行为。</a:t>
            </a:r>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而机器人的控制器也可以称为主控器，它负责处理和控制机器人的各种行为和动作，是机器人的决策中心。主控器通过各种传感器获取机器人周围的信息，然后根据程序中的指令来控制机器人的运动和行为。比如机器人通过传感器检测到前方是否存在障碍物，根据监测到的环境信息作出应对的行为。</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因此，机器人主控器和人大脑的关系可以看作是机器人和人类的关系的一个类比。虽然机器人主控器和人大脑的实现方式和功能有所不同，但它们都起到了决策和控制的作用，是机器人和人类行为的基础。</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zh-CN"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控制器通常包括了多种传感器和执行器的接口，可以实现机器人的多种行为和动作。</a:t>
            </a:r>
          </a:p>
          <a:p>
            <a:endParaRPr lang="zh-CN" altLang="en-US" dirty="0"/>
          </a:p>
        </p:txBody>
      </p:sp>
    </p:spTree>
    <p:extLst>
      <p:ext uri="{BB962C8B-B14F-4D97-AF65-F5344CB8AC3E}">
        <p14:creationId xmlns:p14="http://schemas.microsoft.com/office/powerpoint/2010/main" val="2690226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193449A1-6881-4E18-9118-9CA8B6351369}" type="slidenum">
              <a:rPr lang="zh-CN" altLang="en-US" smtClean="0"/>
              <a:t>11</a:t>
            </a:fld>
            <a:endParaRPr lang="zh-CN" altLang="en-US"/>
          </a:p>
        </p:txBody>
      </p:sp>
    </p:spTree>
    <p:extLst>
      <p:ext uri="{BB962C8B-B14F-4D97-AF65-F5344CB8AC3E}">
        <p14:creationId xmlns:p14="http://schemas.microsoft.com/office/powerpoint/2010/main" val="28063302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dirty="0">
                <a:solidFill>
                  <a:srgbClr val="000000"/>
                </a:solidFill>
                <a:effectLst/>
                <a:latin typeface="Helvetica" panose="020B0604020202020204" pitchFamily="34" charset="0"/>
                <a:ea typeface="等线" panose="02010600030101010101" pitchFamily="2" charset="-122"/>
                <a:cs typeface="Helvetica" panose="020B0604020202020204" pitchFamily="34" charset="0"/>
              </a:rPr>
              <a:t>那</a:t>
            </a:r>
            <a:r>
              <a:rPr lang="en-US" altLang="zh-CN" sz="1200" dirty="0">
                <a:solidFill>
                  <a:srgbClr val="000000"/>
                </a:solidFill>
                <a:effectLst/>
                <a:latin typeface="Helvetica" panose="020B0604020202020204" pitchFamily="34" charset="0"/>
                <a:ea typeface="等线" panose="02010600030101010101" pitchFamily="2" charset="-122"/>
                <a:cs typeface="Helvetica" panose="020B0604020202020204" pitchFamily="34" charset="0"/>
              </a:rPr>
              <a:t>VEX VR</a:t>
            </a:r>
            <a:r>
              <a:rPr lang="zh-CN" altLang="zh-CN" sz="1200" dirty="0">
                <a:solidFill>
                  <a:srgbClr val="000000"/>
                </a:solidFill>
                <a:effectLst/>
                <a:latin typeface="Helvetica" panose="020B0604020202020204" pitchFamily="34" charset="0"/>
                <a:ea typeface="等线" panose="02010600030101010101" pitchFamily="2" charset="-122"/>
                <a:cs typeface="Helvetica" panose="020B0604020202020204" pitchFamily="34" charset="0"/>
              </a:rPr>
              <a:t>虚拟机器人配有驱动系统</a:t>
            </a:r>
            <a:r>
              <a:rPr lang="zh-CN" altLang="en-US" sz="1200" dirty="0">
                <a:solidFill>
                  <a:srgbClr val="000000"/>
                </a:solidFill>
                <a:effectLst/>
                <a:latin typeface="Helvetica" panose="020B0604020202020204" pitchFamily="34" charset="0"/>
                <a:ea typeface="等线" panose="02010600030101010101" pitchFamily="2" charset="-122"/>
                <a:cs typeface="Helvetica" panose="020B0604020202020204" pitchFamily="34" charset="0"/>
              </a:rPr>
              <a:t>有：主控器</a:t>
            </a:r>
            <a:r>
              <a:rPr lang="en-US" altLang="zh-CN" sz="1200" dirty="0">
                <a:solidFill>
                  <a:srgbClr val="000000"/>
                </a:solidFill>
                <a:effectLst/>
                <a:latin typeface="Helvetica" panose="020B0604020202020204" pitchFamily="34" charset="0"/>
                <a:ea typeface="等线" panose="02010600030101010101" pitchFamily="2" charset="-122"/>
                <a:cs typeface="Helvetica" panose="020B0604020202020204" pitchFamily="34" charset="0"/>
              </a:rPr>
              <a:t>/</a:t>
            </a:r>
            <a:r>
              <a:rPr lang="zh-CN" altLang="en-US" sz="1200" dirty="0">
                <a:solidFill>
                  <a:srgbClr val="000000"/>
                </a:solidFill>
                <a:effectLst/>
                <a:latin typeface="Helvetica" panose="020B0604020202020204" pitchFamily="34" charset="0"/>
                <a:ea typeface="等线" panose="02010600030101010101" pitchFamily="2" charset="-122"/>
                <a:cs typeface="Helvetica" panose="020B0604020202020204" pitchFamily="34" charset="0"/>
              </a:rPr>
              <a:t>执行器、笔、电磁铁、前辨色仪、下辨色仪、两个碰撞传感器、一个陀螺仪传感器和一个位置传感器。所以，虚拟机器人与实体机器人在功能基本上一样，</a:t>
            </a:r>
            <a:r>
              <a:rPr lang="zh-CN" altLang="en-US" dirty="0"/>
              <a:t>通过编写程序来控制机器人的行为和运动，实现各种任务。</a:t>
            </a:r>
            <a:r>
              <a:rPr lang="zh-CN" altLang="en-US" sz="1200" dirty="0">
                <a:solidFill>
                  <a:srgbClr val="000000"/>
                </a:solidFill>
                <a:effectLst/>
                <a:latin typeface="Helvetica" panose="020B0604020202020204" pitchFamily="34" charset="0"/>
                <a:ea typeface="等线" panose="02010600030101010101" pitchFamily="2" charset="-122"/>
                <a:cs typeface="Helvetica" panose="020B0604020202020204" pitchFamily="34" charset="0"/>
              </a:rPr>
              <a:t>比如：避障、巡线、识别物体颜色等等。</a:t>
            </a:r>
            <a:endParaRPr lang="zh-CN" altLang="en-US" dirty="0"/>
          </a:p>
        </p:txBody>
      </p:sp>
      <p:sp>
        <p:nvSpPr>
          <p:cNvPr id="4" name="灯片编号占位符 3"/>
          <p:cNvSpPr>
            <a:spLocks noGrp="1"/>
          </p:cNvSpPr>
          <p:nvPr>
            <p:ph type="sldNum" sz="quarter" idx="5"/>
          </p:nvPr>
        </p:nvSpPr>
        <p:spPr/>
        <p:txBody>
          <a:bodyPr/>
          <a:lstStyle/>
          <a:p>
            <a:fld id="{193449A1-6881-4E18-9118-9CA8B6351369}" type="slidenum">
              <a:rPr lang="zh-CN" altLang="en-US" smtClean="0"/>
              <a:t>12</a:t>
            </a:fld>
            <a:endParaRPr lang="zh-CN" altLang="en-US"/>
          </a:p>
        </p:txBody>
      </p:sp>
    </p:spTree>
    <p:extLst>
      <p:ext uri="{BB962C8B-B14F-4D97-AF65-F5344CB8AC3E}">
        <p14:creationId xmlns:p14="http://schemas.microsoft.com/office/powerpoint/2010/main" val="12737687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人和人之间的交流通过文字或者声音等方式来实现，那么人和机器人通过什么方式进行沟通交流呢？</a:t>
            </a:r>
          </a:p>
        </p:txBody>
      </p:sp>
    </p:spTree>
    <p:extLst>
      <p:ext uri="{BB962C8B-B14F-4D97-AF65-F5344CB8AC3E}">
        <p14:creationId xmlns:p14="http://schemas.microsoft.com/office/powerpoint/2010/main" val="13354006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我们是不是也可以通过说话来让机器人执行特定的动作呢？有些机器人时可以的，因为有些</a:t>
            </a:r>
            <a:r>
              <a:rPr lang="zh-CN" altLang="en-US" b="0" i="0" dirty="0">
                <a:effectLst/>
                <a:latin typeface="Roboto" panose="02000000000000000000" pitchFamily="2" charset="0"/>
              </a:rPr>
              <a:t>机器人听懂人的语言是通过语音识别技术实现的，将人类的语音指令转换为计算机可读的文本格式，实现机器人对人类语音指令的理解和处理。但是对于语音指令转换为计算机或者机器人可读的文本格式也是需要通过程序来完成的。所以我们</a:t>
            </a:r>
            <a:r>
              <a:rPr lang="zh-CN" altLang="en-US" dirty="0"/>
              <a:t>要想让机器人听懂自己给他的指令，就要通过程序来告诉机器人你想让他做什么行为。所以我们需要使用</a:t>
            </a:r>
            <a:r>
              <a:rPr lang="en-US" altLang="zh-CN" dirty="0"/>
              <a:t>VEXcode VR</a:t>
            </a:r>
            <a:r>
              <a:rPr lang="zh-CN" altLang="en-US" dirty="0"/>
              <a:t>编程软件来编写让他做特定动作的程序来和它进行“交流”。</a:t>
            </a:r>
          </a:p>
        </p:txBody>
      </p:sp>
    </p:spTree>
    <p:extLst>
      <p:ext uri="{BB962C8B-B14F-4D97-AF65-F5344CB8AC3E}">
        <p14:creationId xmlns:p14="http://schemas.microsoft.com/office/powerpoint/2010/main" val="4114270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那接下来我们就看一下</a:t>
            </a:r>
            <a:r>
              <a:rPr lang="en-US" altLang="zh-CN" dirty="0"/>
              <a:t>VEX VR</a:t>
            </a:r>
            <a:r>
              <a:rPr lang="zh-CN" altLang="en-US" dirty="0"/>
              <a:t>机器人编程所使用的的编程软件</a:t>
            </a:r>
            <a:r>
              <a:rPr lang="en-US" altLang="zh-CN" dirty="0"/>
              <a:t>VEXcode VR</a:t>
            </a:r>
            <a:r>
              <a:rPr lang="zh-CN" altLang="en-US" dirty="0"/>
              <a:t>编程软件。</a:t>
            </a:r>
            <a:r>
              <a:rPr lang="en-US" altLang="zh-CN" dirty="0"/>
              <a:t>VEX</a:t>
            </a:r>
            <a:r>
              <a:rPr lang="en-US" altLang="zh-CN" sz="1200" dirty="0">
                <a:solidFill>
                  <a:srgbClr val="333333"/>
                </a:solidFill>
                <a:effectLst/>
                <a:latin typeface="Helvetica" panose="020B0604020202020204" pitchFamily="34" charset="0"/>
                <a:ea typeface="等线" panose="02010600030101010101" pitchFamily="2" charset="-122"/>
              </a:rPr>
              <a:t>code</a:t>
            </a:r>
            <a:r>
              <a:rPr lang="en-US" altLang="zh-CN" dirty="0"/>
              <a:t> VR</a:t>
            </a:r>
            <a:r>
              <a:rPr lang="zh-CN" altLang="en-US" dirty="0"/>
              <a:t>编程软件编程采用的是拖拽彩色指令块进行程序构建的模式，也就是我们通常所说的图形化编程。</a:t>
            </a:r>
            <a:r>
              <a:rPr lang="en-US" altLang="zh-CN" dirty="0"/>
              <a:t>VEX</a:t>
            </a:r>
            <a:r>
              <a:rPr lang="en-US" altLang="zh-CN" sz="1200" dirty="0">
                <a:solidFill>
                  <a:srgbClr val="333333"/>
                </a:solidFill>
                <a:effectLst/>
                <a:latin typeface="Helvetica" panose="020B0604020202020204" pitchFamily="34" charset="0"/>
                <a:ea typeface="等线" panose="02010600030101010101" pitchFamily="2" charset="-122"/>
              </a:rPr>
              <a:t>code</a:t>
            </a:r>
            <a:r>
              <a:rPr lang="en-US" altLang="zh-CN" dirty="0"/>
              <a:t> VR</a:t>
            </a:r>
            <a:r>
              <a:rPr lang="zh-CN" altLang="en-US" dirty="0"/>
              <a:t>编程软件有三个版本，分别是普通版、增强版和高级版。普通版是线上的网页编程，而增强版和高级版本既可以在网页上进行编辑也可以将其客户端下载在电脑上进行离线编程。</a:t>
            </a:r>
            <a:endParaRPr lang="en-US" altLang="zh-CN" dirty="0"/>
          </a:p>
        </p:txBody>
      </p:sp>
    </p:spTree>
    <p:extLst>
      <p:ext uri="{BB962C8B-B14F-4D97-AF65-F5344CB8AC3E}">
        <p14:creationId xmlns:p14="http://schemas.microsoft.com/office/powerpoint/2010/main" val="10285902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t>在</a:t>
            </a:r>
            <a:r>
              <a:rPr lang="en-US" altLang="zh-CN" dirty="0"/>
              <a:t>VEXcode VR</a:t>
            </a:r>
            <a:r>
              <a:rPr lang="zh-CN" altLang="en-US" dirty="0"/>
              <a:t>软件中有两种编程语言，一种是图形化编程，另外一种是</a:t>
            </a:r>
            <a:r>
              <a:rPr lang="en-US" altLang="zh-CN" dirty="0" err="1"/>
              <a:t>Pyhotn</a:t>
            </a:r>
            <a:r>
              <a:rPr lang="zh-CN" altLang="en-US" dirty="0"/>
              <a:t>编程。普通版本的</a:t>
            </a:r>
            <a:r>
              <a:rPr lang="en-US" altLang="zh-CN" dirty="0"/>
              <a:t>VEXcode VR</a:t>
            </a:r>
            <a:r>
              <a:rPr lang="zh-CN" altLang="en-US" dirty="0"/>
              <a:t>只能进行图形化编程，而在增强版和高级版的</a:t>
            </a:r>
            <a:r>
              <a:rPr lang="en-US" altLang="zh-CN" dirty="0"/>
              <a:t>VEXcode VR</a:t>
            </a:r>
            <a:r>
              <a:rPr lang="zh-CN" altLang="en-US" dirty="0"/>
              <a:t>中既可以进行图形化编程也可以进行</a:t>
            </a:r>
            <a:r>
              <a:rPr lang="en-US" altLang="zh-CN" dirty="0"/>
              <a:t>Python</a:t>
            </a:r>
            <a:r>
              <a:rPr lang="zh-CN" altLang="en-US" dirty="0"/>
              <a:t>编程。虽然普通版本的只能进行图形化编程，但是在</a:t>
            </a:r>
            <a:r>
              <a:rPr lang="en-US" altLang="zh-CN" dirty="0"/>
              <a:t>VEXcode VR</a:t>
            </a:r>
            <a:r>
              <a:rPr lang="zh-CN" altLang="en-US" dirty="0"/>
              <a:t>软件中提供了语言转换工具，我们可以通过这个工具将我们编写图形化程序转换成</a:t>
            </a:r>
            <a:r>
              <a:rPr lang="en-US" altLang="zh-CN" dirty="0"/>
              <a:t>Python</a:t>
            </a:r>
            <a:r>
              <a:rPr lang="zh-CN" altLang="en-US" dirty="0"/>
              <a:t>语言。这样我们在学习图形化编程的同时，也了解到了</a:t>
            </a:r>
            <a:r>
              <a:rPr lang="en-US" altLang="zh-CN" dirty="0"/>
              <a:t>Python</a:t>
            </a:r>
            <a:r>
              <a:rPr lang="zh-CN" altLang="en-US" dirty="0"/>
              <a:t>语言的特点。</a:t>
            </a:r>
          </a:p>
        </p:txBody>
      </p:sp>
    </p:spTree>
    <p:extLst>
      <p:ext uri="{BB962C8B-B14F-4D97-AF65-F5344CB8AC3E}">
        <p14:creationId xmlns:p14="http://schemas.microsoft.com/office/powerpoint/2010/main" val="779218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当我们编写一段让机器人直行的程序代码的时候，机器人瞬间就明白了我们的意思，机器人就会按照指令向前直行一段距离。那我们又如何实现让虚拟机器人完成不同的挑战呢？</a:t>
            </a:r>
            <a:r>
              <a:rPr lang="en-US" altLang="zh-CN" dirty="0"/>
              <a:t>(</a:t>
            </a:r>
            <a:r>
              <a:rPr lang="zh-CN" altLang="en-US" dirty="0"/>
              <a:t>添加编程让机器人直行的程序</a:t>
            </a:r>
            <a:r>
              <a:rPr lang="en-US" altLang="zh-CN" dirty="0"/>
              <a:t>)</a:t>
            </a:r>
            <a:endParaRPr lang="zh-CN" altLang="en-US" dirty="0"/>
          </a:p>
        </p:txBody>
      </p:sp>
    </p:spTree>
    <p:extLst>
      <p:ext uri="{BB962C8B-B14F-4D97-AF65-F5344CB8AC3E}">
        <p14:creationId xmlns:p14="http://schemas.microsoft.com/office/powerpoint/2010/main" val="32632352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a:p>
        </p:txBody>
      </p:sp>
      <p:sp>
        <p:nvSpPr>
          <p:cNvPr id="4" name="灯片编号占位符 3"/>
          <p:cNvSpPr>
            <a:spLocks noGrp="1"/>
          </p:cNvSpPr>
          <p:nvPr>
            <p:ph type="sldNum" sz="quarter" idx="5"/>
          </p:nvPr>
        </p:nvSpPr>
        <p:spPr/>
        <p:txBody>
          <a:bodyPr/>
          <a:lstStyle/>
          <a:p>
            <a:fld id="{180EF922-22FC-4EC0-8DD8-E7074FD362CC}" type="slidenum">
              <a:rPr lang="zh-CN" altLang="en-US" smtClean="0"/>
              <a:t>21</a:t>
            </a:fld>
            <a:endParaRPr lang="zh-CN" altLang="en-US"/>
          </a:p>
        </p:txBody>
      </p:sp>
    </p:spTree>
    <p:extLst>
      <p:ext uri="{BB962C8B-B14F-4D97-AF65-F5344CB8AC3E}">
        <p14:creationId xmlns:p14="http://schemas.microsoft.com/office/powerpoint/2010/main" val="41384635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a:p>
        </p:txBody>
      </p:sp>
      <p:sp>
        <p:nvSpPr>
          <p:cNvPr id="4" name="灯片编号占位符 3"/>
          <p:cNvSpPr>
            <a:spLocks noGrp="1"/>
          </p:cNvSpPr>
          <p:nvPr>
            <p:ph type="sldNum" sz="quarter" idx="5"/>
          </p:nvPr>
        </p:nvSpPr>
        <p:spPr/>
        <p:txBody>
          <a:bodyPr/>
          <a:lstStyle/>
          <a:p>
            <a:fld id="{180EF922-22FC-4EC0-8DD8-E7074FD362CC}" type="slidenum">
              <a:rPr lang="zh-CN" altLang="en-US" smtClean="0"/>
              <a:t>22</a:t>
            </a:fld>
            <a:endParaRPr lang="zh-CN" altLang="en-US"/>
          </a:p>
        </p:txBody>
      </p:sp>
    </p:spTree>
    <p:extLst>
      <p:ext uri="{BB962C8B-B14F-4D97-AF65-F5344CB8AC3E}">
        <p14:creationId xmlns:p14="http://schemas.microsoft.com/office/powerpoint/2010/main" val="3323697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a:p>
        </p:txBody>
      </p:sp>
      <p:sp>
        <p:nvSpPr>
          <p:cNvPr id="4" name="灯片编号占位符 3"/>
          <p:cNvSpPr>
            <a:spLocks noGrp="1"/>
          </p:cNvSpPr>
          <p:nvPr>
            <p:ph type="sldNum" sz="quarter" idx="5"/>
          </p:nvPr>
        </p:nvSpPr>
        <p:spPr/>
        <p:txBody>
          <a:bodyPr/>
          <a:lstStyle/>
          <a:p>
            <a:fld id="{180EF922-22FC-4EC0-8DD8-E7074FD362CC}" type="slidenum">
              <a:rPr lang="zh-CN" altLang="en-US" smtClean="0"/>
              <a:t>23</a:t>
            </a:fld>
            <a:endParaRPr lang="zh-CN" altLang="en-US"/>
          </a:p>
        </p:txBody>
      </p:sp>
    </p:spTree>
    <p:extLst>
      <p:ext uri="{BB962C8B-B14F-4D97-AF65-F5344CB8AC3E}">
        <p14:creationId xmlns:p14="http://schemas.microsoft.com/office/powerpoint/2010/main" val="41888213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dirty="0"/>
          </a:p>
        </p:txBody>
      </p:sp>
      <p:sp>
        <p:nvSpPr>
          <p:cNvPr id="4" name="灯片编号占位符 3"/>
          <p:cNvSpPr>
            <a:spLocks noGrp="1"/>
          </p:cNvSpPr>
          <p:nvPr>
            <p:ph type="sldNum" sz="quarter" idx="5"/>
          </p:nvPr>
        </p:nvSpPr>
        <p:spPr/>
        <p:txBody>
          <a:bodyPr/>
          <a:lstStyle/>
          <a:p>
            <a:fld id="{180EF922-22FC-4EC0-8DD8-E7074FD362CC}" type="slidenum">
              <a:rPr lang="zh-CN" altLang="en-US" smtClean="0"/>
              <a:t>24</a:t>
            </a:fld>
            <a:endParaRPr lang="zh-CN" altLang="en-US"/>
          </a:p>
        </p:txBody>
      </p:sp>
    </p:spTree>
    <p:extLst>
      <p:ext uri="{BB962C8B-B14F-4D97-AF65-F5344CB8AC3E}">
        <p14:creationId xmlns:p14="http://schemas.microsoft.com/office/powerpoint/2010/main" val="2953082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挑战一所涵盖的知识点：</a:t>
            </a:r>
            <a:endParaRPr lang="en-US" altLang="zh-CN" dirty="0"/>
          </a:p>
          <a:p>
            <a:r>
              <a:rPr lang="en-US" altLang="zh-CN" dirty="0"/>
              <a:t>1</a:t>
            </a:r>
            <a:r>
              <a:rPr lang="zh-CN" altLang="en-US" dirty="0"/>
              <a:t>、掌握打印指令块的结构及应用</a:t>
            </a:r>
            <a:endParaRPr lang="en-US" altLang="zh-CN" dirty="0"/>
          </a:p>
          <a:p>
            <a:r>
              <a:rPr lang="en-US" altLang="zh-CN" dirty="0">
                <a:solidFill>
                  <a:srgbClr val="00000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2</a:t>
            </a:r>
            <a:r>
              <a:rPr lang="zh-CN" altLang="en-US" dirty="0">
                <a:solidFill>
                  <a:srgbClr val="00000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、掌握计时器指令块的结构及应用</a:t>
            </a:r>
            <a:endParaRPr lang="en-US" altLang="zh-CN" dirty="0">
              <a:solidFill>
                <a:srgbClr val="000000"/>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r>
              <a:rPr lang="en-US" altLang="zh-CN" dirty="0">
                <a:solidFill>
                  <a:srgbClr val="00000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3</a:t>
            </a:r>
            <a:r>
              <a:rPr lang="zh-CN" altLang="en-US" dirty="0">
                <a:solidFill>
                  <a:srgbClr val="000000"/>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、掌握辨色仪的应用</a:t>
            </a:r>
            <a:endParaRPr lang="en-US" altLang="zh-CN" dirty="0">
              <a:solidFill>
                <a:srgbClr val="000000"/>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endParaRPr lang="en-US" altLang="zh-CN" dirty="0"/>
          </a:p>
        </p:txBody>
      </p:sp>
      <p:sp>
        <p:nvSpPr>
          <p:cNvPr id="4" name="灯片编号占位符 3"/>
          <p:cNvSpPr>
            <a:spLocks noGrp="1"/>
          </p:cNvSpPr>
          <p:nvPr>
            <p:ph type="sldNum" sz="quarter" idx="5"/>
          </p:nvPr>
        </p:nvSpPr>
        <p:spPr/>
        <p:txBody>
          <a:bodyPr/>
          <a:lstStyle/>
          <a:p>
            <a:fld id="{180EF922-22FC-4EC0-8DD8-E7074FD362CC}" type="slidenum">
              <a:rPr lang="zh-CN" altLang="en-US" smtClean="0"/>
              <a:t>25</a:t>
            </a:fld>
            <a:endParaRPr lang="zh-CN" altLang="en-US"/>
          </a:p>
        </p:txBody>
      </p:sp>
    </p:spTree>
    <p:extLst>
      <p:ext uri="{BB962C8B-B14F-4D97-AF65-F5344CB8AC3E}">
        <p14:creationId xmlns:p14="http://schemas.microsoft.com/office/powerpoint/2010/main" val="13927464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我们知道不管是避障还是巡线，或者其他的行为，机器人都是需要在一个赛台或者具体的场景中完成，那</a:t>
            </a:r>
            <a:r>
              <a:rPr lang="en-US" altLang="zh-CN" dirty="0"/>
              <a:t>VEXcode VR</a:t>
            </a:r>
            <a:r>
              <a:rPr lang="zh-CN" altLang="en-US" dirty="0"/>
              <a:t>软件中自带了一个虚拟世界，可以供机器人完成各种挑战。那在</a:t>
            </a:r>
            <a:r>
              <a:rPr lang="en-US" altLang="zh-CN" dirty="0"/>
              <a:t>VEXcode VR</a:t>
            </a:r>
            <a:r>
              <a:rPr lang="zh-CN" altLang="en-US" dirty="0"/>
              <a:t>虚拟世界中有很多的地图。针对于这些地图的特点，我们可以编写不同的程序进行项目挑战。那在</a:t>
            </a:r>
            <a:r>
              <a:rPr lang="en-US" altLang="zh-CN" dirty="0"/>
              <a:t>VEXcode VR</a:t>
            </a:r>
            <a:r>
              <a:rPr lang="zh-CN" altLang="en-US" dirty="0"/>
              <a:t>软件中的地图也分为普通版、增强版和高级版。我们现在看到的就是普通版本的地图，另外一个是增强版和高级版的地图，他有很明确的提示。普通版本是完全免费开放的，而增强版本和高级版本是需要付费购买的。而且关不我们现在学习的</a:t>
            </a:r>
            <a:r>
              <a:rPr lang="en-US" altLang="zh-CN" dirty="0"/>
              <a:t>VEX VR</a:t>
            </a:r>
            <a:r>
              <a:rPr lang="zh-CN" altLang="en-US" dirty="0"/>
              <a:t>基础入门课程主要介绍的是普通版本中地图的应用。了解了课程使用的软件和机器人之后，接下来我们来看一下课程大纲中具体都有哪些内容。</a:t>
            </a:r>
          </a:p>
        </p:txBody>
      </p:sp>
      <p:sp>
        <p:nvSpPr>
          <p:cNvPr id="4" name="灯片编号占位符 3"/>
          <p:cNvSpPr>
            <a:spLocks noGrp="1"/>
          </p:cNvSpPr>
          <p:nvPr>
            <p:ph type="sldNum" sz="quarter" idx="5"/>
          </p:nvPr>
        </p:nvSpPr>
        <p:spPr/>
        <p:txBody>
          <a:bodyPr/>
          <a:lstStyle/>
          <a:p>
            <a:fld id="{193449A1-6881-4E18-9118-9CA8B6351369}" type="slidenum">
              <a:rPr lang="zh-CN" altLang="en-US" smtClean="0"/>
              <a:t>26</a:t>
            </a:fld>
            <a:endParaRPr lang="zh-CN" altLang="en-US"/>
          </a:p>
        </p:txBody>
      </p:sp>
    </p:spTree>
    <p:extLst>
      <p:ext uri="{BB962C8B-B14F-4D97-AF65-F5344CB8AC3E}">
        <p14:creationId xmlns:p14="http://schemas.microsoft.com/office/powerpoint/2010/main" val="12539333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接下来我们可以简单的了解一下课程中所涉及到的知识点。在这十二个主题中，对于知识的讲解是由浅入深，循序渐进的学习编程的方法。</a:t>
            </a:r>
            <a:endParaRPr lang="en-US" altLang="zh-CN" dirty="0"/>
          </a:p>
          <a:p>
            <a:r>
              <a:rPr lang="en-US" altLang="zh-CN" dirty="0"/>
              <a:t>1</a:t>
            </a:r>
            <a:r>
              <a:rPr lang="zh-CN" altLang="en-US" dirty="0"/>
              <a:t>、主题一和主题二主要介绍的是如何编写程序控制机器人的基本运动，例如：机器人的直行，旋转的功能。在课程挑战中学习“等到”判断语句的结构及应用，变量的概念及应用，了解位置传感器的工作原理及应用。</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2</a:t>
            </a:r>
            <a:r>
              <a:rPr lang="zh-CN" altLang="en-US" dirty="0"/>
              <a:t>、主题三和主题四主要讲解了函数和变量的概念、创建及编程应用。介绍机器人钢笔的控制及绘图程序的编写。</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3</a:t>
            </a:r>
            <a:r>
              <a:rPr lang="zh-CN" altLang="en-US" dirty="0"/>
              <a:t>、主题五和主题六主要介绍了机器人航向的概念、驱动速度与机器人动力之间的关系，介绍了打印功能的应用、循环语句和“如果”条件判断语句的结构、程序流及其应用。还介绍了辨色仪和碰撞开关的工作原理及程序控制。</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4</a:t>
            </a:r>
            <a:r>
              <a:rPr lang="zh-CN" altLang="en-US" dirty="0"/>
              <a:t>、主题七和主题八主要介绍了电磁铁的工作原理、控制及应用。通过课程挑战了解数组的概念、二维数组的创建，算术符的类型及应用。介绍如何通过函数以及变量可以让机器人更加智能。</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5</a:t>
            </a:r>
            <a:r>
              <a:rPr lang="zh-CN" altLang="en-US" dirty="0"/>
              <a:t>、主题九和主题十主要介绍了什么是伪代码及如何编写伪代码，计时器的功能及应用。介绍了距离传感器的工作原理及程序控制，介绍了“当”循环判断语句的结构、程序流及其应用。</a:t>
            </a:r>
            <a:endParaRPr lang="en-US" altLang="zh-CN"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CN" dirty="0"/>
              <a:t>6</a:t>
            </a:r>
            <a:r>
              <a:rPr lang="zh-CN" altLang="en-US" dirty="0"/>
              <a:t>、主题十一和主题十二主要对循环语句、条件判断语句进行更加深入的学习。掌握嵌套语句的功能及程序编写。介绍了</a:t>
            </a:r>
            <a:r>
              <a:rPr lang="en-US" altLang="zh-CN" dirty="0"/>
              <a:t>ASCII</a:t>
            </a:r>
            <a:r>
              <a:rPr lang="zh-CN" altLang="en-US" dirty="0"/>
              <a:t>码的概念及应用。介绍了后台检测器的使用及打印设置，应用碰撞开关及辨色仪完成课堂挑战。</a:t>
            </a:r>
            <a:endParaRPr lang="en-US" altLang="zh-CN" dirty="0"/>
          </a:p>
          <a:p>
            <a:endParaRPr lang="zh-CN" altLang="en-US" dirty="0"/>
          </a:p>
        </p:txBody>
      </p:sp>
    </p:spTree>
    <p:extLst>
      <p:ext uri="{BB962C8B-B14F-4D97-AF65-F5344CB8AC3E}">
        <p14:creationId xmlns:p14="http://schemas.microsoft.com/office/powerpoint/2010/main" val="21804435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28651261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indent="262255" algn="l"/>
            <a:r>
              <a:rPr lang="en-US" altLang="zh-CN" sz="1200" kern="100" dirty="0">
                <a:effectLst/>
                <a:latin typeface="阿里巴巴普惠体" panose="00020600040101010101" pitchFamily="18" charset="-122"/>
                <a:ea typeface="等线" panose="02010600030101010101" pitchFamily="2" charset="-122"/>
                <a:cs typeface="Times New Roman" panose="02020603050405020304" pitchFamily="18" charset="0"/>
              </a:rPr>
              <a:t>1. </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机器人的基本原理和结构：介绍机器人的构造、工作原理、传感器、执行器等基本组成部分，通过介绍让大家了解机器人的基本特点和能力。</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pPr indent="262255" algn="l"/>
            <a:r>
              <a:rPr lang="en-US" altLang="zh-CN" sz="1200" kern="100" dirty="0">
                <a:effectLst/>
                <a:latin typeface="阿里巴巴普惠体" panose="00020600040101010101" pitchFamily="18" charset="-122"/>
                <a:ea typeface="等线" panose="02010600030101010101" pitchFamily="2" charset="-122"/>
                <a:cs typeface="Times New Roman" panose="02020603050405020304" pitchFamily="18" charset="0"/>
              </a:rPr>
              <a:t>2. </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编程语言和工具：介绍</a:t>
            </a:r>
            <a:r>
              <a:rPr lang="en-US"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VEX VR</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机器人编程常用的编程软件，通过介绍大家了解如何使用</a:t>
            </a:r>
            <a:r>
              <a:rPr lang="en-US"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VEXcode VR</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软件来编写机器人程序。</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pPr indent="262255" algn="l"/>
            <a:r>
              <a:rPr lang="en-US" altLang="zh-CN" sz="1200" kern="100" dirty="0">
                <a:effectLst/>
                <a:latin typeface="阿里巴巴普惠体" panose="00020600040101010101" pitchFamily="18" charset="-122"/>
                <a:ea typeface="等线" panose="02010600030101010101" pitchFamily="2" charset="-122"/>
                <a:cs typeface="Times New Roman" panose="02020603050405020304" pitchFamily="18" charset="0"/>
              </a:rPr>
              <a:t>3. </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基本编程概念：介绍编程中的基本概念，如变量、循环、条件语句等，通过学习让大家掌握编程的基本思想和方法。</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pPr indent="262255" algn="l"/>
            <a:r>
              <a:rPr lang="en-US" altLang="zh-CN" sz="1200" kern="100" dirty="0">
                <a:effectLst/>
                <a:latin typeface="阿里巴巴普惠体" panose="00020600040101010101" pitchFamily="18" charset="-122"/>
                <a:ea typeface="等线" panose="02010600030101010101" pitchFamily="2" charset="-122"/>
                <a:cs typeface="Times New Roman" panose="02020603050405020304" pitchFamily="18" charset="0"/>
              </a:rPr>
              <a:t>4. </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机器人控制与运动规划：介绍机器人的运动学和动力学，以及机器人的控制方法和运动规划算法，通过介绍让大家学习如何控制机器人的运动。</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pPr indent="262255" algn="l"/>
            <a:r>
              <a:rPr lang="en-US" altLang="zh-CN" sz="1200" kern="100" dirty="0">
                <a:effectLst/>
                <a:latin typeface="阿里巴巴普惠体" panose="00020600040101010101" pitchFamily="18" charset="-122"/>
                <a:ea typeface="等线" panose="02010600030101010101" pitchFamily="2" charset="-122"/>
                <a:cs typeface="Times New Roman" panose="02020603050405020304" pitchFamily="18" charset="0"/>
              </a:rPr>
              <a:t>5. </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传感器和数据处理：介绍机器人的传感器和数据处理技术，包括图像处理、声音识别、运动检测等，通过介绍让大家了解如何利用传感器和数据处理技术来实现机器人的智能化。</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pPr indent="262255" algn="l"/>
            <a:r>
              <a:rPr lang="en-US" altLang="zh-CN" sz="1200" kern="100" dirty="0">
                <a:effectLst/>
                <a:latin typeface="阿里巴巴普惠体" panose="00020600040101010101" pitchFamily="18" charset="-122"/>
                <a:ea typeface="等线" panose="02010600030101010101" pitchFamily="2" charset="-122"/>
                <a:cs typeface="Times New Roman" panose="02020603050405020304" pitchFamily="18" charset="0"/>
              </a:rPr>
              <a:t>6. </a:t>
            </a:r>
            <a:r>
              <a:rPr lang="zh-CN" altLang="zh-CN" sz="1200" kern="100" dirty="0">
                <a:effectLst/>
                <a:latin typeface="等线" panose="02010600030101010101" pitchFamily="2" charset="-122"/>
                <a:ea typeface="阿里巴巴普惠体" panose="00020600040101010101" pitchFamily="18" charset="-122"/>
                <a:cs typeface="Times New Roman" panose="02020603050405020304" pitchFamily="18" charset="0"/>
              </a:rPr>
              <a:t>机器人应用和项目实践：介绍机器人在不同领域的应用，如工业、医疗、农业等，以便大家将所学知识应用到实际场景中。</a:t>
            </a:r>
            <a:endParaRPr lang="zh-CN" altLang="zh-CN" sz="1200" kern="100" dirty="0">
              <a:effectLst/>
              <a:latin typeface="等线" panose="02010600030101010101" pitchFamily="2" charset="-122"/>
              <a:ea typeface="等线" panose="02010600030101010101" pitchFamily="2" charset="-122"/>
              <a:cs typeface="Times New Roman" panose="02020603050405020304" pitchFamily="18" charset="0"/>
            </a:endParaRPr>
          </a:p>
          <a:p>
            <a:endParaRPr lang="zh-CN" altLang="en-US" dirty="0"/>
          </a:p>
        </p:txBody>
      </p:sp>
    </p:spTree>
    <p:extLst>
      <p:ext uri="{BB962C8B-B14F-4D97-AF65-F5344CB8AC3E}">
        <p14:creationId xmlns:p14="http://schemas.microsoft.com/office/powerpoint/2010/main" val="6770204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0504354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11.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09117" y="3722583"/>
            <a:ext cx="9144000" cy="1655762"/>
          </a:xfrm>
        </p:spPr>
        <p:txBody>
          <a:bodyPr>
            <a:normAutofit/>
          </a:bodyPr>
          <a:lstStyle>
            <a:lvl1pPr marL="0" indent="0" algn="l">
              <a:buNone/>
              <a:defRPr sz="2400">
                <a:solidFill>
                  <a:srgbClr val="0070C0"/>
                </a:solidFill>
                <a:ea typeface="阿里巴巴普惠体" panose="00020600040101010101"/>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dirty="0"/>
              <a:t>单击此处编辑母版副标题样式</a:t>
            </a:r>
            <a:endParaRPr lang="en-US" dirty="0"/>
          </a:p>
        </p:txBody>
      </p:sp>
      <p:pic>
        <p:nvPicPr>
          <p:cNvPr id="8" name="图片 7" descr="图片包含 游戏机, 画&#10;&#10;描述已自动生成">
            <a:extLst>
              <a:ext uri="{FF2B5EF4-FFF2-40B4-BE49-F238E27FC236}">
                <a16:creationId xmlns:a16="http://schemas.microsoft.com/office/drawing/2014/main" id="{79915E2D-B3F1-4A41-9914-2DA3B41047BF}"/>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909117" y="4635291"/>
            <a:ext cx="2191056" cy="1486107"/>
          </a:xfrm>
          <a:prstGeom prst="rect">
            <a:avLst/>
          </a:prstGeom>
        </p:spPr>
      </p:pic>
      <p:sp>
        <p:nvSpPr>
          <p:cNvPr id="13" name="Title 1">
            <a:extLst>
              <a:ext uri="{FF2B5EF4-FFF2-40B4-BE49-F238E27FC236}">
                <a16:creationId xmlns:a16="http://schemas.microsoft.com/office/drawing/2014/main" id="{B93C7746-17E1-4956-A656-ED6FFD0859AB}"/>
              </a:ext>
            </a:extLst>
          </p:cNvPr>
          <p:cNvSpPr>
            <a:spLocks noGrp="1"/>
          </p:cNvSpPr>
          <p:nvPr>
            <p:ph type="ctrTitle"/>
          </p:nvPr>
        </p:nvSpPr>
        <p:spPr>
          <a:xfrm>
            <a:off x="2909117" y="1269999"/>
            <a:ext cx="9144000" cy="2387600"/>
          </a:xfrm>
        </p:spPr>
        <p:txBody>
          <a:bodyPr anchor="b">
            <a:normAutofit/>
          </a:bodyPr>
          <a:lstStyle>
            <a:lvl1pPr algn="l">
              <a:defRPr sz="6000">
                <a:ea typeface="阿里巴巴普惠体" panose="00020600040101010101"/>
              </a:defRPr>
            </a:lvl1pPr>
          </a:lstStyle>
          <a:p>
            <a:r>
              <a:rPr lang="zh-CN" altLang="en-US" dirty="0"/>
              <a:t>单击此处编辑母版标题样式</a:t>
            </a:r>
            <a:endParaRPr lang="en-US" dirty="0"/>
          </a:p>
        </p:txBody>
      </p:sp>
      <p:cxnSp>
        <p:nvCxnSpPr>
          <p:cNvPr id="7" name="直接连接符 6">
            <a:extLst>
              <a:ext uri="{FF2B5EF4-FFF2-40B4-BE49-F238E27FC236}">
                <a16:creationId xmlns:a16="http://schemas.microsoft.com/office/drawing/2014/main" id="{DB88B3AC-C339-4E29-B9DD-F1A681756858}"/>
              </a:ext>
            </a:extLst>
          </p:cNvPr>
          <p:cNvCxnSpPr>
            <a:cxnSpLocks/>
          </p:cNvCxnSpPr>
          <p:nvPr userDrawn="1"/>
        </p:nvCxnSpPr>
        <p:spPr>
          <a:xfrm>
            <a:off x="431321" y="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直接箭头连接符 34">
            <a:extLst>
              <a:ext uri="{FF2B5EF4-FFF2-40B4-BE49-F238E27FC236}">
                <a16:creationId xmlns:a16="http://schemas.microsoft.com/office/drawing/2014/main" id="{7C1C5F99-417C-470E-A1F9-61CF7E1CEEF3}"/>
              </a:ext>
            </a:extLst>
          </p:cNvPr>
          <p:cNvCxnSpPr>
            <a:cxnSpLocks/>
          </p:cNvCxnSpPr>
          <p:nvPr userDrawn="1"/>
        </p:nvCxnSpPr>
        <p:spPr>
          <a:xfrm flipH="1" flipV="1">
            <a:off x="2377440" y="0"/>
            <a:ext cx="101600" cy="6858000"/>
          </a:xfrm>
          <a:prstGeom prst="straightConnector1">
            <a:avLst/>
          </a:prstGeom>
          <a:ln w="127000">
            <a:solidFill>
              <a:schemeClr val="accent6">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直接箭头连接符 39">
            <a:extLst>
              <a:ext uri="{FF2B5EF4-FFF2-40B4-BE49-F238E27FC236}">
                <a16:creationId xmlns:a16="http://schemas.microsoft.com/office/drawing/2014/main" id="{4DCA252B-3F8F-4EAF-9668-EADE881D14D6}"/>
              </a:ext>
            </a:extLst>
          </p:cNvPr>
          <p:cNvCxnSpPr>
            <a:cxnSpLocks/>
          </p:cNvCxnSpPr>
          <p:nvPr userDrawn="1"/>
        </p:nvCxnSpPr>
        <p:spPr>
          <a:xfrm flipH="1" flipV="1">
            <a:off x="2148795" y="0"/>
            <a:ext cx="101600" cy="6858000"/>
          </a:xfrm>
          <a:prstGeom prst="straightConnector1">
            <a:avLst/>
          </a:prstGeom>
          <a:ln w="127000">
            <a:solidFill>
              <a:schemeClr val="accent5">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直接箭头连接符 40">
            <a:extLst>
              <a:ext uri="{FF2B5EF4-FFF2-40B4-BE49-F238E27FC236}">
                <a16:creationId xmlns:a16="http://schemas.microsoft.com/office/drawing/2014/main" id="{40598C2D-3BC9-434F-9D7F-B4D25F37815F}"/>
              </a:ext>
            </a:extLst>
          </p:cNvPr>
          <p:cNvCxnSpPr>
            <a:cxnSpLocks/>
          </p:cNvCxnSpPr>
          <p:nvPr userDrawn="1"/>
        </p:nvCxnSpPr>
        <p:spPr>
          <a:xfrm flipH="1" flipV="1">
            <a:off x="1908312" y="0"/>
            <a:ext cx="101600" cy="6858000"/>
          </a:xfrm>
          <a:prstGeom prst="straightConnector1">
            <a:avLst/>
          </a:prstGeom>
          <a:ln w="1270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直接箭头连接符 41">
            <a:extLst>
              <a:ext uri="{FF2B5EF4-FFF2-40B4-BE49-F238E27FC236}">
                <a16:creationId xmlns:a16="http://schemas.microsoft.com/office/drawing/2014/main" id="{95BD131A-AF0E-40E4-AC52-7C1F568C57F6}"/>
              </a:ext>
            </a:extLst>
          </p:cNvPr>
          <p:cNvCxnSpPr>
            <a:cxnSpLocks/>
          </p:cNvCxnSpPr>
          <p:nvPr userDrawn="1"/>
        </p:nvCxnSpPr>
        <p:spPr>
          <a:xfrm flipH="1" flipV="1">
            <a:off x="1679667" y="0"/>
            <a:ext cx="101600" cy="6858000"/>
          </a:xfrm>
          <a:prstGeom prst="straightConnector1">
            <a:avLst/>
          </a:prstGeom>
          <a:ln w="1270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连接符: 肘形 43">
            <a:extLst>
              <a:ext uri="{FF2B5EF4-FFF2-40B4-BE49-F238E27FC236}">
                <a16:creationId xmlns:a16="http://schemas.microsoft.com/office/drawing/2014/main" id="{50B740FE-5145-4584-80C0-D88C235A0C92}"/>
              </a:ext>
            </a:extLst>
          </p:cNvPr>
          <p:cNvCxnSpPr>
            <a:cxnSpLocks/>
          </p:cNvCxnSpPr>
          <p:nvPr userDrawn="1"/>
        </p:nvCxnSpPr>
        <p:spPr>
          <a:xfrm>
            <a:off x="6731431" y="1848743"/>
            <a:ext cx="4961811" cy="1128816"/>
          </a:xfrm>
          <a:prstGeom prst="bentConnector3">
            <a:avLst/>
          </a:prstGeom>
          <a:ln w="127000">
            <a:solidFill>
              <a:srgbClr val="F4B183"/>
            </a:solidFill>
            <a:headEnd type="none"/>
          </a:ln>
        </p:spPr>
        <p:style>
          <a:lnRef idx="1">
            <a:schemeClr val="accent1"/>
          </a:lnRef>
          <a:fillRef idx="0">
            <a:schemeClr val="accent1"/>
          </a:fillRef>
          <a:effectRef idx="0">
            <a:schemeClr val="accent1"/>
          </a:effectRef>
          <a:fontRef idx="minor">
            <a:schemeClr val="tx1"/>
          </a:fontRef>
        </p:style>
      </p:cxnSp>
      <p:cxnSp>
        <p:nvCxnSpPr>
          <p:cNvPr id="49" name="连接符: 肘形 48">
            <a:extLst>
              <a:ext uri="{FF2B5EF4-FFF2-40B4-BE49-F238E27FC236}">
                <a16:creationId xmlns:a16="http://schemas.microsoft.com/office/drawing/2014/main" id="{AFFAC1BE-35C5-4D5A-846E-81F7E355AE26}"/>
              </a:ext>
            </a:extLst>
          </p:cNvPr>
          <p:cNvCxnSpPr>
            <a:cxnSpLocks/>
          </p:cNvCxnSpPr>
          <p:nvPr userDrawn="1"/>
        </p:nvCxnSpPr>
        <p:spPr>
          <a:xfrm>
            <a:off x="6883831" y="2037483"/>
            <a:ext cx="4961811" cy="1128816"/>
          </a:xfrm>
          <a:prstGeom prst="bentConnector3">
            <a:avLst/>
          </a:prstGeom>
          <a:ln w="127000">
            <a:solidFill>
              <a:srgbClr val="FFD966"/>
            </a:solidFill>
            <a:headEnd type="none"/>
          </a:ln>
        </p:spPr>
        <p:style>
          <a:lnRef idx="1">
            <a:schemeClr val="accent1"/>
          </a:lnRef>
          <a:fillRef idx="0">
            <a:schemeClr val="accent1"/>
          </a:fillRef>
          <a:effectRef idx="0">
            <a:schemeClr val="accent1"/>
          </a:effectRef>
          <a:fontRef idx="minor">
            <a:schemeClr val="tx1"/>
          </a:fontRef>
        </p:style>
      </p:cxnSp>
      <p:cxnSp>
        <p:nvCxnSpPr>
          <p:cNvPr id="50" name="连接符: 肘形 49">
            <a:extLst>
              <a:ext uri="{FF2B5EF4-FFF2-40B4-BE49-F238E27FC236}">
                <a16:creationId xmlns:a16="http://schemas.microsoft.com/office/drawing/2014/main" id="{5E489F05-1D0E-42A6-98A9-C21FD81F0A08}"/>
              </a:ext>
            </a:extLst>
          </p:cNvPr>
          <p:cNvCxnSpPr>
            <a:cxnSpLocks/>
          </p:cNvCxnSpPr>
          <p:nvPr userDrawn="1"/>
        </p:nvCxnSpPr>
        <p:spPr>
          <a:xfrm>
            <a:off x="7057010" y="2226222"/>
            <a:ext cx="4961811" cy="1128816"/>
          </a:xfrm>
          <a:prstGeom prst="bentConnector3">
            <a:avLst/>
          </a:prstGeom>
          <a:ln w="127000">
            <a:solidFill>
              <a:srgbClr val="8FAADC"/>
            </a:solidFill>
            <a:headEnd type="none"/>
          </a:ln>
        </p:spPr>
        <p:style>
          <a:lnRef idx="1">
            <a:schemeClr val="accent1"/>
          </a:lnRef>
          <a:fillRef idx="0">
            <a:schemeClr val="accent1"/>
          </a:fillRef>
          <a:effectRef idx="0">
            <a:schemeClr val="accent1"/>
          </a:effectRef>
          <a:fontRef idx="minor">
            <a:schemeClr val="tx1"/>
          </a:fontRef>
        </p:style>
      </p:cxnSp>
      <p:cxnSp>
        <p:nvCxnSpPr>
          <p:cNvPr id="51" name="连接符: 肘形 50">
            <a:extLst>
              <a:ext uri="{FF2B5EF4-FFF2-40B4-BE49-F238E27FC236}">
                <a16:creationId xmlns:a16="http://schemas.microsoft.com/office/drawing/2014/main" id="{924FF14B-B890-45D9-BB90-72B11B39B796}"/>
              </a:ext>
            </a:extLst>
          </p:cNvPr>
          <p:cNvCxnSpPr>
            <a:cxnSpLocks/>
          </p:cNvCxnSpPr>
          <p:nvPr userDrawn="1"/>
        </p:nvCxnSpPr>
        <p:spPr>
          <a:xfrm>
            <a:off x="7230189" y="2444359"/>
            <a:ext cx="4961811" cy="1128816"/>
          </a:xfrm>
          <a:prstGeom prst="bentConnector3">
            <a:avLst/>
          </a:prstGeom>
          <a:ln w="127000">
            <a:solidFill>
              <a:srgbClr val="A9D18E"/>
            </a:solidFill>
            <a:head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3201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09117" y="3722583"/>
            <a:ext cx="9144000" cy="1655762"/>
          </a:xfrm>
        </p:spPr>
        <p:txBody>
          <a:bodyPr>
            <a:normAutofit/>
          </a:bodyPr>
          <a:lstStyle>
            <a:lvl1pPr marL="0" indent="0" algn="l">
              <a:buNone/>
              <a:defRPr sz="2400">
                <a:solidFill>
                  <a:srgbClr val="0070C0"/>
                </a:solidFill>
                <a:ea typeface="阿里巴巴普惠体" panose="00020600040101010101"/>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dirty="0"/>
              <a:t>单击此处编辑母版副标题样式</a:t>
            </a:r>
            <a:endParaRPr lang="en-US" dirty="0"/>
          </a:p>
        </p:txBody>
      </p:sp>
      <p:pic>
        <p:nvPicPr>
          <p:cNvPr id="8" name="图片 7" descr="图片包含 游戏机, 画&#10;&#10;描述已自动生成">
            <a:extLst>
              <a:ext uri="{FF2B5EF4-FFF2-40B4-BE49-F238E27FC236}">
                <a16:creationId xmlns:a16="http://schemas.microsoft.com/office/drawing/2014/main" id="{79915E2D-B3F1-4A41-9914-2DA3B41047BF}"/>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909117" y="4635291"/>
            <a:ext cx="2191056" cy="1486107"/>
          </a:xfrm>
          <a:prstGeom prst="rect">
            <a:avLst/>
          </a:prstGeom>
        </p:spPr>
      </p:pic>
      <p:sp>
        <p:nvSpPr>
          <p:cNvPr id="13" name="Title 1">
            <a:extLst>
              <a:ext uri="{FF2B5EF4-FFF2-40B4-BE49-F238E27FC236}">
                <a16:creationId xmlns:a16="http://schemas.microsoft.com/office/drawing/2014/main" id="{B93C7746-17E1-4956-A656-ED6FFD0859AB}"/>
              </a:ext>
            </a:extLst>
          </p:cNvPr>
          <p:cNvSpPr>
            <a:spLocks noGrp="1"/>
          </p:cNvSpPr>
          <p:nvPr>
            <p:ph type="ctrTitle"/>
          </p:nvPr>
        </p:nvSpPr>
        <p:spPr>
          <a:xfrm>
            <a:off x="2909117" y="1269999"/>
            <a:ext cx="9144000" cy="2387600"/>
          </a:xfrm>
        </p:spPr>
        <p:txBody>
          <a:bodyPr anchor="b">
            <a:normAutofit/>
          </a:bodyPr>
          <a:lstStyle>
            <a:lvl1pPr algn="l">
              <a:defRPr sz="6000">
                <a:ea typeface="阿里巴巴普惠体" panose="00020600040101010101"/>
              </a:defRPr>
            </a:lvl1pPr>
          </a:lstStyle>
          <a:p>
            <a:r>
              <a:rPr lang="zh-CN" altLang="en-US" dirty="0"/>
              <a:t>单击此处编辑母版标题样式</a:t>
            </a:r>
            <a:endParaRPr lang="en-US" dirty="0"/>
          </a:p>
        </p:txBody>
      </p:sp>
      <p:cxnSp>
        <p:nvCxnSpPr>
          <p:cNvPr id="7" name="直接连接符 6">
            <a:extLst>
              <a:ext uri="{FF2B5EF4-FFF2-40B4-BE49-F238E27FC236}">
                <a16:creationId xmlns:a16="http://schemas.microsoft.com/office/drawing/2014/main" id="{DB88B3AC-C339-4E29-B9DD-F1A681756858}"/>
              </a:ext>
            </a:extLst>
          </p:cNvPr>
          <p:cNvCxnSpPr>
            <a:cxnSpLocks/>
          </p:cNvCxnSpPr>
          <p:nvPr userDrawn="1"/>
        </p:nvCxnSpPr>
        <p:spPr>
          <a:xfrm>
            <a:off x="431321" y="0"/>
            <a:ext cx="0" cy="0"/>
          </a:xfrm>
          <a:prstGeom prst="line">
            <a:avLst/>
          </a:prstGeom>
        </p:spPr>
        <p:style>
          <a:lnRef idx="1">
            <a:schemeClr val="accent1"/>
          </a:lnRef>
          <a:fillRef idx="0">
            <a:schemeClr val="accent1"/>
          </a:fillRef>
          <a:effectRef idx="0">
            <a:schemeClr val="accent1"/>
          </a:effectRef>
          <a:fontRef idx="minor">
            <a:schemeClr val="tx1"/>
          </a:fontRef>
        </p:style>
      </p:cxnSp>
      <p:pic>
        <p:nvPicPr>
          <p:cNvPr id="21" name="图片 20" descr="图片包含 游戏机, 画&#10;&#10;描述已自动生成">
            <a:extLst>
              <a:ext uri="{FF2B5EF4-FFF2-40B4-BE49-F238E27FC236}">
                <a16:creationId xmlns:a16="http://schemas.microsoft.com/office/drawing/2014/main" id="{75512954-CE52-45A2-94C1-EA48C38E6A3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8556" y="5650414"/>
            <a:ext cx="1182113" cy="941967"/>
          </a:xfrm>
          <a:prstGeom prst="rect">
            <a:avLst/>
          </a:prstGeom>
        </p:spPr>
      </p:pic>
      <p:pic>
        <p:nvPicPr>
          <p:cNvPr id="23" name="图片 22" descr="图片包含 游戏机&#10;&#10;描述已自动生成">
            <a:extLst>
              <a:ext uri="{FF2B5EF4-FFF2-40B4-BE49-F238E27FC236}">
                <a16:creationId xmlns:a16="http://schemas.microsoft.com/office/drawing/2014/main" id="{BC10C661-E24A-4827-8292-620E512A3AD9}"/>
              </a:ext>
            </a:extLst>
          </p:cNvPr>
          <p:cNvPicPr>
            <a:picLocks noChangeAspect="1"/>
          </p:cNvPicPr>
          <p:nvPr userDrawn="1"/>
        </p:nvPicPr>
        <p:blipFill>
          <a:blip r:embed="rId4">
            <a:extLst>
              <a:ext uri="{28A0092B-C50C-407E-A947-70E740481C1C}">
                <a14:useLocalDpi xmlns:a14="http://schemas.microsoft.com/office/drawing/2010/main"/>
              </a:ext>
            </a:extLst>
          </a:blip>
          <a:stretch>
            <a:fillRect/>
          </a:stretch>
        </p:blipFill>
        <p:spPr>
          <a:xfrm>
            <a:off x="0" y="55983"/>
            <a:ext cx="1300218" cy="1214016"/>
          </a:xfrm>
          <a:prstGeom prst="rect">
            <a:avLst/>
          </a:prstGeom>
        </p:spPr>
      </p:pic>
      <p:pic>
        <p:nvPicPr>
          <p:cNvPr id="25" name="图片 24" descr="图片包含 游戏机, 画&#10;&#10;描述已自动生成">
            <a:extLst>
              <a:ext uri="{FF2B5EF4-FFF2-40B4-BE49-F238E27FC236}">
                <a16:creationId xmlns:a16="http://schemas.microsoft.com/office/drawing/2014/main" id="{5E1E3C2F-BB17-41E9-938C-ED7390B99CA1}"/>
              </a:ext>
            </a:extLst>
          </p:cNvPr>
          <p:cNvPicPr>
            <a:picLocks noChangeAspect="1"/>
          </p:cNvPicPr>
          <p:nvPr userDrawn="1"/>
        </p:nvPicPr>
        <p:blipFill>
          <a:blip r:embed="rId5">
            <a:extLst>
              <a:ext uri="{28A0092B-C50C-407E-A947-70E740481C1C}">
                <a14:useLocalDpi xmlns:a14="http://schemas.microsoft.com/office/drawing/2010/main"/>
              </a:ext>
            </a:extLst>
          </a:blip>
          <a:stretch>
            <a:fillRect/>
          </a:stretch>
        </p:blipFill>
        <p:spPr>
          <a:xfrm>
            <a:off x="517972" y="1612501"/>
            <a:ext cx="1182114" cy="1219841"/>
          </a:xfrm>
          <a:prstGeom prst="rect">
            <a:avLst/>
          </a:prstGeom>
        </p:spPr>
      </p:pic>
      <p:pic>
        <p:nvPicPr>
          <p:cNvPr id="27" name="图片 26" descr="图片包含 游戏机, 桌子&#10;&#10;描述已自动生成">
            <a:extLst>
              <a:ext uri="{FF2B5EF4-FFF2-40B4-BE49-F238E27FC236}">
                <a16:creationId xmlns:a16="http://schemas.microsoft.com/office/drawing/2014/main" id="{438F7376-20C0-4BA7-9327-4160A77F5267}"/>
              </a:ext>
            </a:extLst>
          </p:cNvPr>
          <p:cNvPicPr>
            <a:picLocks noChangeAspect="1"/>
          </p:cNvPicPr>
          <p:nvPr userDrawn="1"/>
        </p:nvPicPr>
        <p:blipFill>
          <a:blip r:embed="rId6">
            <a:extLst>
              <a:ext uri="{28A0092B-C50C-407E-A947-70E740481C1C}">
                <a14:useLocalDpi xmlns:a14="http://schemas.microsoft.com/office/drawing/2010/main"/>
              </a:ext>
            </a:extLst>
          </a:blip>
          <a:stretch>
            <a:fillRect/>
          </a:stretch>
        </p:blipFill>
        <p:spPr>
          <a:xfrm>
            <a:off x="13257" y="2977559"/>
            <a:ext cx="1212110" cy="1044167"/>
          </a:xfrm>
          <a:prstGeom prst="rect">
            <a:avLst/>
          </a:prstGeom>
        </p:spPr>
      </p:pic>
      <p:pic>
        <p:nvPicPr>
          <p:cNvPr id="29" name="图片 28" descr="图片包含 游戏机, 画&#10;&#10;描述已自动生成">
            <a:extLst>
              <a:ext uri="{FF2B5EF4-FFF2-40B4-BE49-F238E27FC236}">
                <a16:creationId xmlns:a16="http://schemas.microsoft.com/office/drawing/2014/main" id="{61CBBDB0-DA6B-446C-BAE5-7EA2319A00E0}"/>
              </a:ext>
            </a:extLst>
          </p:cNvPr>
          <p:cNvPicPr>
            <a:picLocks noChangeAspect="1"/>
          </p:cNvPicPr>
          <p:nvPr userDrawn="1"/>
        </p:nvPicPr>
        <p:blipFill>
          <a:blip r:embed="rId7">
            <a:extLst>
              <a:ext uri="{28A0092B-C50C-407E-A947-70E740481C1C}">
                <a14:useLocalDpi xmlns:a14="http://schemas.microsoft.com/office/drawing/2010/main"/>
              </a:ext>
            </a:extLst>
          </a:blip>
          <a:stretch>
            <a:fillRect/>
          </a:stretch>
        </p:blipFill>
        <p:spPr>
          <a:xfrm>
            <a:off x="428112" y="4394687"/>
            <a:ext cx="1182114" cy="1126811"/>
          </a:xfrm>
          <a:prstGeom prst="rect">
            <a:avLst/>
          </a:prstGeom>
        </p:spPr>
      </p:pic>
      <p:cxnSp>
        <p:nvCxnSpPr>
          <p:cNvPr id="35" name="直接箭头连接符 34">
            <a:extLst>
              <a:ext uri="{FF2B5EF4-FFF2-40B4-BE49-F238E27FC236}">
                <a16:creationId xmlns:a16="http://schemas.microsoft.com/office/drawing/2014/main" id="{7C1C5F99-417C-470E-A1F9-61CF7E1CEEF3}"/>
              </a:ext>
            </a:extLst>
          </p:cNvPr>
          <p:cNvCxnSpPr>
            <a:cxnSpLocks/>
          </p:cNvCxnSpPr>
          <p:nvPr userDrawn="1"/>
        </p:nvCxnSpPr>
        <p:spPr>
          <a:xfrm flipH="1" flipV="1">
            <a:off x="2377440" y="0"/>
            <a:ext cx="101600" cy="6858000"/>
          </a:xfrm>
          <a:prstGeom prst="straightConnector1">
            <a:avLst/>
          </a:prstGeom>
          <a:ln w="127000">
            <a:solidFill>
              <a:schemeClr val="accent6">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直接箭头连接符 39">
            <a:extLst>
              <a:ext uri="{FF2B5EF4-FFF2-40B4-BE49-F238E27FC236}">
                <a16:creationId xmlns:a16="http://schemas.microsoft.com/office/drawing/2014/main" id="{4DCA252B-3F8F-4EAF-9668-EADE881D14D6}"/>
              </a:ext>
            </a:extLst>
          </p:cNvPr>
          <p:cNvCxnSpPr>
            <a:cxnSpLocks/>
          </p:cNvCxnSpPr>
          <p:nvPr userDrawn="1"/>
        </p:nvCxnSpPr>
        <p:spPr>
          <a:xfrm flipH="1" flipV="1">
            <a:off x="2148795" y="0"/>
            <a:ext cx="101600" cy="6858000"/>
          </a:xfrm>
          <a:prstGeom prst="straightConnector1">
            <a:avLst/>
          </a:prstGeom>
          <a:ln w="127000">
            <a:solidFill>
              <a:schemeClr val="accent5">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直接箭头连接符 40">
            <a:extLst>
              <a:ext uri="{FF2B5EF4-FFF2-40B4-BE49-F238E27FC236}">
                <a16:creationId xmlns:a16="http://schemas.microsoft.com/office/drawing/2014/main" id="{40598C2D-3BC9-434F-9D7F-B4D25F37815F}"/>
              </a:ext>
            </a:extLst>
          </p:cNvPr>
          <p:cNvCxnSpPr>
            <a:cxnSpLocks/>
          </p:cNvCxnSpPr>
          <p:nvPr userDrawn="1"/>
        </p:nvCxnSpPr>
        <p:spPr>
          <a:xfrm flipH="1" flipV="1">
            <a:off x="1908312" y="0"/>
            <a:ext cx="101600" cy="6858000"/>
          </a:xfrm>
          <a:prstGeom prst="straightConnector1">
            <a:avLst/>
          </a:prstGeom>
          <a:ln w="12700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直接箭头连接符 41">
            <a:extLst>
              <a:ext uri="{FF2B5EF4-FFF2-40B4-BE49-F238E27FC236}">
                <a16:creationId xmlns:a16="http://schemas.microsoft.com/office/drawing/2014/main" id="{95BD131A-AF0E-40E4-AC52-7C1F568C57F6}"/>
              </a:ext>
            </a:extLst>
          </p:cNvPr>
          <p:cNvCxnSpPr>
            <a:cxnSpLocks/>
          </p:cNvCxnSpPr>
          <p:nvPr userDrawn="1"/>
        </p:nvCxnSpPr>
        <p:spPr>
          <a:xfrm flipH="1" flipV="1">
            <a:off x="1679667" y="0"/>
            <a:ext cx="101600" cy="6858000"/>
          </a:xfrm>
          <a:prstGeom prst="straightConnector1">
            <a:avLst/>
          </a:prstGeom>
          <a:ln w="12700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连接符: 肘形 43">
            <a:extLst>
              <a:ext uri="{FF2B5EF4-FFF2-40B4-BE49-F238E27FC236}">
                <a16:creationId xmlns:a16="http://schemas.microsoft.com/office/drawing/2014/main" id="{50B740FE-5145-4584-80C0-D88C235A0C92}"/>
              </a:ext>
            </a:extLst>
          </p:cNvPr>
          <p:cNvCxnSpPr>
            <a:cxnSpLocks/>
          </p:cNvCxnSpPr>
          <p:nvPr userDrawn="1"/>
        </p:nvCxnSpPr>
        <p:spPr>
          <a:xfrm>
            <a:off x="6731431" y="1848743"/>
            <a:ext cx="4961811" cy="1128816"/>
          </a:xfrm>
          <a:prstGeom prst="bentConnector3">
            <a:avLst/>
          </a:prstGeom>
          <a:ln w="127000">
            <a:solidFill>
              <a:srgbClr val="F4B183"/>
            </a:solidFill>
            <a:headEnd type="none"/>
          </a:ln>
        </p:spPr>
        <p:style>
          <a:lnRef idx="1">
            <a:schemeClr val="accent1"/>
          </a:lnRef>
          <a:fillRef idx="0">
            <a:schemeClr val="accent1"/>
          </a:fillRef>
          <a:effectRef idx="0">
            <a:schemeClr val="accent1"/>
          </a:effectRef>
          <a:fontRef idx="minor">
            <a:schemeClr val="tx1"/>
          </a:fontRef>
        </p:style>
      </p:cxnSp>
      <p:cxnSp>
        <p:nvCxnSpPr>
          <p:cNvPr id="49" name="连接符: 肘形 48">
            <a:extLst>
              <a:ext uri="{FF2B5EF4-FFF2-40B4-BE49-F238E27FC236}">
                <a16:creationId xmlns:a16="http://schemas.microsoft.com/office/drawing/2014/main" id="{AFFAC1BE-35C5-4D5A-846E-81F7E355AE26}"/>
              </a:ext>
            </a:extLst>
          </p:cNvPr>
          <p:cNvCxnSpPr>
            <a:cxnSpLocks/>
          </p:cNvCxnSpPr>
          <p:nvPr userDrawn="1"/>
        </p:nvCxnSpPr>
        <p:spPr>
          <a:xfrm>
            <a:off x="6883831" y="2037483"/>
            <a:ext cx="4961811" cy="1128816"/>
          </a:xfrm>
          <a:prstGeom prst="bentConnector3">
            <a:avLst/>
          </a:prstGeom>
          <a:ln w="127000">
            <a:solidFill>
              <a:srgbClr val="FFD966"/>
            </a:solidFill>
            <a:headEnd type="none"/>
          </a:ln>
        </p:spPr>
        <p:style>
          <a:lnRef idx="1">
            <a:schemeClr val="accent1"/>
          </a:lnRef>
          <a:fillRef idx="0">
            <a:schemeClr val="accent1"/>
          </a:fillRef>
          <a:effectRef idx="0">
            <a:schemeClr val="accent1"/>
          </a:effectRef>
          <a:fontRef idx="minor">
            <a:schemeClr val="tx1"/>
          </a:fontRef>
        </p:style>
      </p:cxnSp>
      <p:cxnSp>
        <p:nvCxnSpPr>
          <p:cNvPr id="50" name="连接符: 肘形 49">
            <a:extLst>
              <a:ext uri="{FF2B5EF4-FFF2-40B4-BE49-F238E27FC236}">
                <a16:creationId xmlns:a16="http://schemas.microsoft.com/office/drawing/2014/main" id="{5E489F05-1D0E-42A6-98A9-C21FD81F0A08}"/>
              </a:ext>
            </a:extLst>
          </p:cNvPr>
          <p:cNvCxnSpPr>
            <a:cxnSpLocks/>
          </p:cNvCxnSpPr>
          <p:nvPr userDrawn="1"/>
        </p:nvCxnSpPr>
        <p:spPr>
          <a:xfrm>
            <a:off x="7057010" y="2226222"/>
            <a:ext cx="4961811" cy="1128816"/>
          </a:xfrm>
          <a:prstGeom prst="bentConnector3">
            <a:avLst/>
          </a:prstGeom>
          <a:ln w="127000">
            <a:solidFill>
              <a:srgbClr val="8FAADC"/>
            </a:solidFill>
            <a:headEnd type="none"/>
          </a:ln>
        </p:spPr>
        <p:style>
          <a:lnRef idx="1">
            <a:schemeClr val="accent1"/>
          </a:lnRef>
          <a:fillRef idx="0">
            <a:schemeClr val="accent1"/>
          </a:fillRef>
          <a:effectRef idx="0">
            <a:schemeClr val="accent1"/>
          </a:effectRef>
          <a:fontRef idx="minor">
            <a:schemeClr val="tx1"/>
          </a:fontRef>
        </p:style>
      </p:cxnSp>
      <p:cxnSp>
        <p:nvCxnSpPr>
          <p:cNvPr id="51" name="连接符: 肘形 50">
            <a:extLst>
              <a:ext uri="{FF2B5EF4-FFF2-40B4-BE49-F238E27FC236}">
                <a16:creationId xmlns:a16="http://schemas.microsoft.com/office/drawing/2014/main" id="{924FF14B-B890-45D9-BB90-72B11B39B796}"/>
              </a:ext>
            </a:extLst>
          </p:cNvPr>
          <p:cNvCxnSpPr>
            <a:cxnSpLocks/>
          </p:cNvCxnSpPr>
          <p:nvPr userDrawn="1"/>
        </p:nvCxnSpPr>
        <p:spPr>
          <a:xfrm>
            <a:off x="7230189" y="2444359"/>
            <a:ext cx="4961811" cy="1128816"/>
          </a:xfrm>
          <a:prstGeom prst="bentConnector3">
            <a:avLst/>
          </a:prstGeom>
          <a:ln w="127000">
            <a:solidFill>
              <a:srgbClr val="A9D18E"/>
            </a:solidFill>
            <a:head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0978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09117" y="3722583"/>
            <a:ext cx="9144000" cy="1655762"/>
          </a:xfrm>
        </p:spPr>
        <p:txBody>
          <a:bodyPr>
            <a:normAutofit/>
          </a:bodyPr>
          <a:lstStyle>
            <a:lvl1pPr marL="0" indent="0" algn="l">
              <a:buNone/>
              <a:defRPr sz="2400">
                <a:solidFill>
                  <a:srgbClr val="0070C0"/>
                </a:solidFill>
                <a:ea typeface="阿里巴巴普惠体" panose="00020600040101010101"/>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dirty="0"/>
              <a:t>单击此处编辑母版副标题样式</a:t>
            </a:r>
            <a:endParaRPr lang="en-US" dirty="0"/>
          </a:p>
        </p:txBody>
      </p:sp>
      <p:pic>
        <p:nvPicPr>
          <p:cNvPr id="8" name="图片 7" descr="图片包含 游戏机, 画&#10;&#10;描述已自动生成">
            <a:extLst>
              <a:ext uri="{FF2B5EF4-FFF2-40B4-BE49-F238E27FC236}">
                <a16:creationId xmlns:a16="http://schemas.microsoft.com/office/drawing/2014/main" id="{79915E2D-B3F1-4A41-9914-2DA3B41047BF}"/>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2909117" y="4635291"/>
            <a:ext cx="2191056" cy="1486107"/>
          </a:xfrm>
          <a:prstGeom prst="rect">
            <a:avLst/>
          </a:prstGeom>
        </p:spPr>
      </p:pic>
      <p:pic>
        <p:nvPicPr>
          <p:cNvPr id="10" name="图片 9" descr="卡通人物&#10;&#10;描述已自动生成">
            <a:extLst>
              <a:ext uri="{FF2B5EF4-FFF2-40B4-BE49-F238E27FC236}">
                <a16:creationId xmlns:a16="http://schemas.microsoft.com/office/drawing/2014/main" id="{551495B8-A1B1-4FC9-9C25-CB6B272E7415}"/>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6857256" y="1006336"/>
            <a:ext cx="5334744" cy="1991003"/>
          </a:xfrm>
          <a:prstGeom prst="rect">
            <a:avLst/>
          </a:prstGeom>
        </p:spPr>
      </p:pic>
      <p:pic>
        <p:nvPicPr>
          <p:cNvPr id="12" name="图片 11" descr="图片包含 游戏机, 画&#10;&#10;描述已自动生成">
            <a:extLst>
              <a:ext uri="{FF2B5EF4-FFF2-40B4-BE49-F238E27FC236}">
                <a16:creationId xmlns:a16="http://schemas.microsoft.com/office/drawing/2014/main" id="{E8EAE891-E524-47D7-83FD-9314653019FB}"/>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1439546" y="0"/>
            <a:ext cx="1113873" cy="6858000"/>
          </a:xfrm>
          <a:prstGeom prst="rect">
            <a:avLst/>
          </a:prstGeom>
        </p:spPr>
      </p:pic>
      <p:sp>
        <p:nvSpPr>
          <p:cNvPr id="13" name="Title 1">
            <a:extLst>
              <a:ext uri="{FF2B5EF4-FFF2-40B4-BE49-F238E27FC236}">
                <a16:creationId xmlns:a16="http://schemas.microsoft.com/office/drawing/2014/main" id="{B93C7746-17E1-4956-A656-ED6FFD0859AB}"/>
              </a:ext>
            </a:extLst>
          </p:cNvPr>
          <p:cNvSpPr>
            <a:spLocks noGrp="1"/>
          </p:cNvSpPr>
          <p:nvPr>
            <p:ph type="ctrTitle"/>
          </p:nvPr>
        </p:nvSpPr>
        <p:spPr>
          <a:xfrm>
            <a:off x="2909117" y="1269999"/>
            <a:ext cx="9144000" cy="2387600"/>
          </a:xfrm>
        </p:spPr>
        <p:txBody>
          <a:bodyPr anchor="b">
            <a:normAutofit/>
          </a:bodyPr>
          <a:lstStyle>
            <a:lvl1pPr algn="l">
              <a:defRPr sz="6000">
                <a:ea typeface="阿里巴巴普惠体" panose="00020600040101010101"/>
              </a:defRPr>
            </a:lvl1pPr>
          </a:lstStyle>
          <a:p>
            <a:r>
              <a:rPr lang="zh-CN" altLang="en-US" dirty="0"/>
              <a:t>单击此处编辑母版标题样式</a:t>
            </a:r>
            <a:endParaRPr lang="en-US" dirty="0"/>
          </a:p>
        </p:txBody>
      </p:sp>
    </p:spTree>
    <p:extLst>
      <p:ext uri="{BB962C8B-B14F-4D97-AF65-F5344CB8AC3E}">
        <p14:creationId xmlns:p14="http://schemas.microsoft.com/office/powerpoint/2010/main" val="2809868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0435AD1-314A-4BED-9A86-738598772F57}"/>
              </a:ext>
            </a:extLst>
          </p:cNvPr>
          <p:cNvSpPr>
            <a:spLocks noGrp="1"/>
          </p:cNvSpPr>
          <p:nvPr>
            <p:ph type="title" hasCustomPrompt="1"/>
          </p:nvPr>
        </p:nvSpPr>
        <p:spPr>
          <a:xfrm>
            <a:off x="570781" y="10078"/>
            <a:ext cx="2532429" cy="1325562"/>
          </a:xfrm>
        </p:spPr>
        <p:txBody>
          <a:bodyPr/>
          <a:lstStyle>
            <a:lvl1pPr>
              <a:defRPr>
                <a:ea typeface="阿里巴巴普惠体" panose="00020600040101010101"/>
              </a:defRPr>
            </a:lvl1pPr>
          </a:lstStyle>
          <a:p>
            <a:r>
              <a:rPr lang="zh-CN" altLang="en-US" dirty="0"/>
              <a:t>基础知识</a:t>
            </a:r>
          </a:p>
        </p:txBody>
      </p:sp>
      <p:sp>
        <p:nvSpPr>
          <p:cNvPr id="3" name="日期占位符 2">
            <a:extLst>
              <a:ext uri="{FF2B5EF4-FFF2-40B4-BE49-F238E27FC236}">
                <a16:creationId xmlns:a16="http://schemas.microsoft.com/office/drawing/2014/main" id="{E9F8F475-6781-4881-8FD7-AE260C1DBB4C}"/>
              </a:ext>
            </a:extLst>
          </p:cNvPr>
          <p:cNvSpPr>
            <a:spLocks noGrp="1"/>
          </p:cNvSpPr>
          <p:nvPr>
            <p:ph type="dt" sz="half" idx="10"/>
          </p:nvPr>
        </p:nvSpPr>
        <p:spPr/>
        <p:txBody>
          <a:bodyPr/>
          <a:lstStyle/>
          <a:p>
            <a:r>
              <a:rPr lang="en-US" altLang="zh-CN"/>
              <a:t>2019</a:t>
            </a:r>
            <a:endParaRPr lang="zh-CN" altLang="en-US" dirty="0"/>
          </a:p>
        </p:txBody>
      </p:sp>
      <p:sp>
        <p:nvSpPr>
          <p:cNvPr id="4" name="页脚占位符 3">
            <a:extLst>
              <a:ext uri="{FF2B5EF4-FFF2-40B4-BE49-F238E27FC236}">
                <a16:creationId xmlns:a16="http://schemas.microsoft.com/office/drawing/2014/main" id="{F03EFB2C-D06E-4F90-95AC-6A91BF52ADDC}"/>
              </a:ext>
            </a:extLst>
          </p:cNvPr>
          <p:cNvSpPr>
            <a:spLocks noGrp="1"/>
          </p:cNvSpPr>
          <p:nvPr>
            <p:ph type="ftr" sz="quarter" idx="11"/>
          </p:nvPr>
        </p:nvSpPr>
        <p:spPr/>
        <p:txBody>
          <a:bodyPr/>
          <a:lstStyle/>
          <a:p>
            <a:r>
              <a:rPr lang="zh-CN" altLang="en-US"/>
              <a:t>机器人教育</a:t>
            </a:r>
            <a:r>
              <a:rPr lang="en-US" altLang="zh-CN"/>
              <a:t>-krisa</a:t>
            </a:r>
            <a:endParaRPr lang="zh-CN" altLang="en-US" dirty="0"/>
          </a:p>
        </p:txBody>
      </p:sp>
      <p:sp>
        <p:nvSpPr>
          <p:cNvPr id="5" name="灯片编号占位符 4">
            <a:extLst>
              <a:ext uri="{FF2B5EF4-FFF2-40B4-BE49-F238E27FC236}">
                <a16:creationId xmlns:a16="http://schemas.microsoft.com/office/drawing/2014/main" id="{5D111AC8-DF02-41F6-92BA-76ECD77AF548}"/>
              </a:ext>
            </a:extLst>
          </p:cNvPr>
          <p:cNvSpPr>
            <a:spLocks noGrp="1"/>
          </p:cNvSpPr>
          <p:nvPr>
            <p:ph type="sldNum" sz="quarter" idx="12"/>
          </p:nvPr>
        </p:nvSpPr>
        <p:spPr/>
        <p:txBody>
          <a:bodyPr/>
          <a:lstStyle/>
          <a:p>
            <a:fld id="{F6160ECC-FD91-4F3C-95B1-4C849AF426C6}" type="slidenum">
              <a:rPr lang="zh-CN" altLang="en-US" smtClean="0"/>
              <a:pPr/>
              <a:t>‹#›</a:t>
            </a:fld>
            <a:endParaRPr lang="zh-CN" altLang="en-US" dirty="0"/>
          </a:p>
        </p:txBody>
      </p:sp>
      <p:cxnSp>
        <p:nvCxnSpPr>
          <p:cNvPr id="6" name="直接连接符 5">
            <a:extLst>
              <a:ext uri="{FF2B5EF4-FFF2-40B4-BE49-F238E27FC236}">
                <a16:creationId xmlns:a16="http://schemas.microsoft.com/office/drawing/2014/main" id="{7E80596B-9F4A-4FFB-8BB3-3E0927D7B8D4}"/>
              </a:ext>
            </a:extLst>
          </p:cNvPr>
          <p:cNvCxnSpPr>
            <a:cxnSpLocks/>
          </p:cNvCxnSpPr>
          <p:nvPr userDrawn="1"/>
        </p:nvCxnSpPr>
        <p:spPr>
          <a:xfrm>
            <a:off x="3217653"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id="{369E175C-A6A2-4559-84E4-4C05A41BBF56}"/>
              </a:ext>
            </a:extLst>
          </p:cNvPr>
          <p:cNvCxnSpPr>
            <a:cxnSpLocks/>
          </p:cNvCxnSpPr>
          <p:nvPr userDrawn="1"/>
        </p:nvCxnSpPr>
        <p:spPr>
          <a:xfrm>
            <a:off x="3344749"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781A379E-7CC6-44BD-B796-5D71EC5C93EB}"/>
              </a:ext>
            </a:extLst>
          </p:cNvPr>
          <p:cNvCxnSpPr>
            <a:cxnSpLocks/>
          </p:cNvCxnSpPr>
          <p:nvPr userDrawn="1"/>
        </p:nvCxnSpPr>
        <p:spPr>
          <a:xfrm>
            <a:off x="3459193" y="914399"/>
            <a:ext cx="7698021"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 Placeholder 2">
            <a:extLst>
              <a:ext uri="{FF2B5EF4-FFF2-40B4-BE49-F238E27FC236}">
                <a16:creationId xmlns:a16="http://schemas.microsoft.com/office/drawing/2014/main" id="{17DFAD19-2562-44D3-A8B3-C2239CC0F74B}"/>
              </a:ext>
            </a:extLst>
          </p:cNvPr>
          <p:cNvSpPr>
            <a:spLocks noGrp="1"/>
          </p:cNvSpPr>
          <p:nvPr>
            <p:ph type="body" idx="1"/>
          </p:nvPr>
        </p:nvSpPr>
        <p:spPr>
          <a:xfrm>
            <a:off x="3459193" y="549274"/>
            <a:ext cx="3942272" cy="365125"/>
          </a:xfrm>
        </p:spPr>
        <p:txBody>
          <a:bodyPr anchor="t">
            <a:normAutofit/>
          </a:bodyPr>
          <a:lstStyle>
            <a:lvl1pPr marL="0" indent="0">
              <a:buNone/>
              <a:defRPr sz="2400">
                <a:solidFill>
                  <a:srgbClr val="0070C0"/>
                </a:solidFill>
                <a:ea typeface="阿里巴巴普惠体" panose="00020600040101010101"/>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dirty="0"/>
              <a:t>单击此处编辑母版文本样式</a:t>
            </a:r>
          </a:p>
        </p:txBody>
      </p:sp>
    </p:spTree>
    <p:extLst>
      <p:ext uri="{BB962C8B-B14F-4D97-AF65-F5344CB8AC3E}">
        <p14:creationId xmlns:p14="http://schemas.microsoft.com/office/powerpoint/2010/main" val="8603229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838200" y="20703"/>
            <a:ext cx="10515600" cy="1325562"/>
          </a:xfrm>
        </p:spPr>
        <p:txBody>
          <a:bodyPr/>
          <a:lstStyle>
            <a:lvl1pPr>
              <a:defRPr>
                <a:latin typeface="阿里巴巴普惠体" panose="00020600040101010101"/>
                <a:ea typeface="阿里巴巴普惠体" panose="00020600040101010101"/>
              </a:defRPr>
            </a:lvl1pPr>
          </a:lstStyle>
          <a:p>
            <a:r>
              <a:rPr lang="zh-CN" altLang="en-US" dirty="0"/>
              <a:t>单击此处编</a:t>
            </a:r>
            <a:endParaRPr lang="en-US" dirty="0"/>
          </a:p>
        </p:txBody>
      </p:sp>
      <p:sp>
        <p:nvSpPr>
          <p:cNvPr id="3" name="Content Placeholder 2"/>
          <p:cNvSpPr>
            <a:spLocks noGrp="1"/>
          </p:cNvSpPr>
          <p:nvPr>
            <p:ph idx="1"/>
          </p:nvPr>
        </p:nvSpPr>
        <p:spPr>
          <a:xfrm>
            <a:off x="838200" y="1509623"/>
            <a:ext cx="10515600" cy="5020573"/>
          </a:xfrm>
        </p:spPr>
        <p:txBody>
          <a:bodyPr/>
          <a:lstStyle>
            <a:lvl1pPr>
              <a:defRPr>
                <a:latin typeface="阿里巴巴普惠体" panose="00020600040101010101"/>
              </a:defRPr>
            </a:lvl1pPr>
            <a:lvl2pPr algn="l">
              <a:defRPr>
                <a:latin typeface="阿里巴巴普惠体" panose="00020600040101010101"/>
              </a:defRPr>
            </a:lvl2pPr>
            <a:lvl3pPr algn="l">
              <a:defRPr>
                <a:latin typeface="阿里巴巴普惠体" panose="00020600040101010101"/>
              </a:defRPr>
            </a:lvl3pPr>
            <a:lvl4pPr algn="l">
              <a:defRPr>
                <a:latin typeface="阿里巴巴普惠体" panose="00020600040101010101"/>
              </a:defRPr>
            </a:lvl4pPr>
            <a:lvl5pPr algn="l">
              <a:defRPr>
                <a:latin typeface="阿里巴巴普惠体" panose="00020600040101010101"/>
              </a:defRPr>
            </a:lvl5pPr>
          </a:lstStyle>
          <a:p>
            <a:pPr lvl="0"/>
            <a:r>
              <a:rPr lang="zh-CN" altLang="en-US" dirty="0"/>
              <a:t>单击此处编辑母版文本样式</a:t>
            </a:r>
          </a:p>
          <a:p>
            <a:pPr lvl="1"/>
            <a:r>
              <a:rPr lang="zh-CN" altLang="en-US" dirty="0"/>
              <a:t>二级</a:t>
            </a:r>
          </a:p>
        </p:txBody>
      </p:sp>
    </p:spTree>
    <p:extLst>
      <p:ext uri="{BB962C8B-B14F-4D97-AF65-F5344CB8AC3E}">
        <p14:creationId xmlns:p14="http://schemas.microsoft.com/office/powerpoint/2010/main" val="1112828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zh-CN" altLang="en-US"/>
              <a:t>单击此处编辑母版标题样式</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08615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708426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两个标题">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Content Placeholder 3"/>
          <p:cNvSpPr>
            <a:spLocks noGrp="1"/>
          </p:cNvSpPr>
          <p:nvPr>
            <p:ph sz="half" idx="2"/>
          </p:nvPr>
        </p:nvSpPr>
        <p:spPr>
          <a:xfrm>
            <a:off x="845127" y="2507550"/>
            <a:ext cx="5156200" cy="368052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3471845" y="88701"/>
            <a:ext cx="5181601" cy="825698"/>
          </a:xfrm>
        </p:spPr>
        <p:txBody>
          <a:bodyPr anchor="b"/>
          <a:lstStyle>
            <a:lvl1pPr marL="0" indent="0">
              <a:spcBef>
                <a:spcPts val="0"/>
              </a:spcBef>
              <a:buNone/>
              <a:defRPr sz="2400" b="1">
                <a:ea typeface="阿里巴巴普惠体" panose="00020600040101010101"/>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Content Placeholder 5"/>
          <p:cNvSpPr>
            <a:spLocks noGrp="1"/>
          </p:cNvSpPr>
          <p:nvPr>
            <p:ph sz="quarter" idx="4"/>
          </p:nvPr>
        </p:nvSpPr>
        <p:spPr>
          <a:xfrm>
            <a:off x="6172200" y="2507550"/>
            <a:ext cx="5181601" cy="3680525"/>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7" name="Date Placeholder 6"/>
          <p:cNvSpPr>
            <a:spLocks noGrp="1"/>
          </p:cNvSpPr>
          <p:nvPr>
            <p:ph type="dt" sz="half" idx="10"/>
          </p:nvPr>
        </p:nvSpPr>
        <p:spPr/>
        <p:txBody>
          <a:bodyPr/>
          <a:lstStyle/>
          <a:p>
            <a:r>
              <a:rPr lang="en-US" altLang="zh-CN"/>
              <a:t>2019</a:t>
            </a:r>
            <a:endParaRPr lang="zh-CN" altLang="en-US"/>
          </a:p>
        </p:txBody>
      </p:sp>
      <p:sp>
        <p:nvSpPr>
          <p:cNvPr id="8" name="Footer Placeholder 7"/>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9" name="Slide Number Placeholder 8"/>
          <p:cNvSpPr>
            <a:spLocks noGrp="1"/>
          </p:cNvSpPr>
          <p:nvPr>
            <p:ph type="sldNum" sz="quarter" idx="12"/>
          </p:nvPr>
        </p:nvSpPr>
        <p:spPr/>
        <p:txBody>
          <a:bodyPr/>
          <a:lstStyle/>
          <a:p>
            <a:fld id="{F6160ECC-FD91-4F3C-95B1-4C849AF426C6}" type="slidenum">
              <a:rPr lang="zh-CN" altLang="en-US" smtClean="0"/>
              <a:t>‹#›</a:t>
            </a:fld>
            <a:endParaRPr lang="zh-CN" altLang="en-US"/>
          </a:p>
        </p:txBody>
      </p:sp>
      <p:sp>
        <p:nvSpPr>
          <p:cNvPr id="10" name="Title 9"/>
          <p:cNvSpPr>
            <a:spLocks noGrp="1"/>
          </p:cNvSpPr>
          <p:nvPr>
            <p:ph type="title"/>
          </p:nvPr>
        </p:nvSpPr>
        <p:spPr>
          <a:xfrm>
            <a:off x="838200" y="37049"/>
            <a:ext cx="3442201" cy="1325562"/>
          </a:xfrm>
        </p:spPr>
        <p:txBody>
          <a:bodyPr/>
          <a:lstStyle>
            <a:lvl1pPr>
              <a:defRPr>
                <a:ea typeface="阿里巴巴普惠体" panose="00020600040101010101"/>
              </a:defRPr>
            </a:lvl1pPr>
          </a:lstStyle>
          <a:p>
            <a:r>
              <a:rPr lang="zh-CN" altLang="en-US" dirty="0"/>
              <a:t>单击此处</a:t>
            </a:r>
            <a:endParaRPr lang="en-US" dirty="0"/>
          </a:p>
        </p:txBody>
      </p:sp>
      <p:cxnSp>
        <p:nvCxnSpPr>
          <p:cNvPr id="11" name="直接连接符 10">
            <a:extLst>
              <a:ext uri="{FF2B5EF4-FFF2-40B4-BE49-F238E27FC236}">
                <a16:creationId xmlns:a16="http://schemas.microsoft.com/office/drawing/2014/main" id="{914234F1-3189-43BF-8FBB-5B178EC7B9EB}"/>
              </a:ext>
            </a:extLst>
          </p:cNvPr>
          <p:cNvCxnSpPr>
            <a:cxnSpLocks/>
          </p:cNvCxnSpPr>
          <p:nvPr userDrawn="1"/>
        </p:nvCxnSpPr>
        <p:spPr>
          <a:xfrm>
            <a:off x="3217653"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a16="http://schemas.microsoft.com/office/drawing/2014/main" id="{88B769CD-0CA9-47DD-92F9-508E0134FC1E}"/>
              </a:ext>
            </a:extLst>
          </p:cNvPr>
          <p:cNvCxnSpPr>
            <a:cxnSpLocks/>
          </p:cNvCxnSpPr>
          <p:nvPr userDrawn="1"/>
        </p:nvCxnSpPr>
        <p:spPr>
          <a:xfrm>
            <a:off x="3344749" y="431320"/>
            <a:ext cx="0" cy="483079"/>
          </a:xfrm>
          <a:prstGeom prst="line">
            <a:avLst/>
          </a:prstGeom>
          <a:ln w="25400" cap="rnd">
            <a:solidFill>
              <a:schemeClr val="accent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直接连接符 12">
            <a:extLst>
              <a:ext uri="{FF2B5EF4-FFF2-40B4-BE49-F238E27FC236}">
                <a16:creationId xmlns:a16="http://schemas.microsoft.com/office/drawing/2014/main" id="{EC83304C-7865-4443-9A48-EAAFC3FB68DC}"/>
              </a:ext>
            </a:extLst>
          </p:cNvPr>
          <p:cNvCxnSpPr>
            <a:cxnSpLocks/>
          </p:cNvCxnSpPr>
          <p:nvPr userDrawn="1"/>
        </p:nvCxnSpPr>
        <p:spPr>
          <a:xfrm>
            <a:off x="3459193" y="914399"/>
            <a:ext cx="769802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2763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r>
              <a:rPr lang="en-US" altLang="zh-CN"/>
              <a:t>2019</a:t>
            </a:r>
            <a:endParaRPr lang="zh-CN" altLang="en-US"/>
          </a:p>
        </p:txBody>
      </p:sp>
      <p:sp>
        <p:nvSpPr>
          <p:cNvPr id="4" name="Footer Placeholder 3"/>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5" name="Slide Number Placeholder 4"/>
          <p:cNvSpPr>
            <a:spLocks noGrp="1"/>
          </p:cNvSpPr>
          <p:nvPr>
            <p:ph type="sldNum" sz="quarter" idx="12"/>
          </p:nvPr>
        </p:nvSpPr>
        <p:spPr/>
        <p:txBody>
          <a:bodyPr/>
          <a:lstStyle/>
          <a:p>
            <a:fld id="{F6160ECC-FD91-4F3C-95B1-4C849AF426C6}" type="slidenum">
              <a:rPr lang="zh-CN" altLang="en-US" smtClean="0"/>
              <a:t>‹#›</a:t>
            </a:fld>
            <a:endParaRPr lang="zh-CN" altLang="en-US"/>
          </a:p>
        </p:txBody>
      </p:sp>
      <p:sp>
        <p:nvSpPr>
          <p:cNvPr id="6" name="Title 5"/>
          <p:cNvSpPr>
            <a:spLocks noGrp="1"/>
          </p:cNvSpPr>
          <p:nvPr>
            <p:ph type="title"/>
          </p:nvPr>
        </p:nvSpPr>
        <p:spPr/>
        <p:txBody>
          <a:bodyPr/>
          <a:lstStyle/>
          <a:p>
            <a:r>
              <a:rPr lang="zh-CN" altLang="en-US"/>
              <a:t>单击此处编辑母版标题样式</a:t>
            </a:r>
            <a:endParaRPr lang="en-US"/>
          </a:p>
        </p:txBody>
      </p:sp>
    </p:spTree>
    <p:extLst>
      <p:ext uri="{BB962C8B-B14F-4D97-AF65-F5344CB8AC3E}">
        <p14:creationId xmlns:p14="http://schemas.microsoft.com/office/powerpoint/2010/main" val="855031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ltLang="zh-CN"/>
              <a:t>2019</a:t>
            </a:r>
            <a:endParaRPr lang="zh-CN" altLang="en-US"/>
          </a:p>
        </p:txBody>
      </p:sp>
      <p:sp>
        <p:nvSpPr>
          <p:cNvPr id="3" name="Footer Placeholder 2"/>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4" name="Slide Number Placeholder 3"/>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10049057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zh-CN" altLang="en-US"/>
              <a:t>单击此处编辑母版标题样式</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1087783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zh-CN" altLang="en-US"/>
              <a:t>单击此处编辑母版标题样式</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r>
              <a:rPr lang="en-US" altLang="zh-CN"/>
              <a:t>2019</a:t>
            </a:r>
            <a:endParaRPr lang="zh-CN" altLang="en-US"/>
          </a:p>
        </p:txBody>
      </p:sp>
      <p:sp>
        <p:nvSpPr>
          <p:cNvPr id="6" name="Footer Placeholder 5"/>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7" name="Slide Number Placeholder 6"/>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5998570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7121477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zh-CN" altLang="en-US"/>
              <a:t>单击此处编辑母版标题样式</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a:p>
        </p:txBody>
      </p:sp>
      <p:sp>
        <p:nvSpPr>
          <p:cNvPr id="4" name="Date Placeholder 3"/>
          <p:cNvSpPr>
            <a:spLocks noGrp="1"/>
          </p:cNvSpPr>
          <p:nvPr>
            <p:ph type="dt" sz="half" idx="10"/>
          </p:nvPr>
        </p:nvSpPr>
        <p:spPr/>
        <p:txBody>
          <a:bodyPr/>
          <a:lstStyle/>
          <a:p>
            <a:r>
              <a:rPr lang="en-US" altLang="zh-CN"/>
              <a:t>2019</a:t>
            </a:r>
            <a:endParaRPr lang="zh-CN" altLang="en-US"/>
          </a:p>
        </p:txBody>
      </p:sp>
      <p:sp>
        <p:nvSpPr>
          <p:cNvPr id="5" name="Footer Placeholder 4"/>
          <p:cNvSpPr>
            <a:spLocks noGrp="1"/>
          </p:cNvSpPr>
          <p:nvPr>
            <p:ph type="ftr" sz="quarter" idx="11"/>
          </p:nvPr>
        </p:nvSpPr>
        <p:spPr/>
        <p:txBody>
          <a:bodyPr/>
          <a:lstStyle/>
          <a:p>
            <a:r>
              <a:rPr lang="zh-CN" altLang="en-US"/>
              <a:t>机器人教育</a:t>
            </a:r>
            <a:r>
              <a:rPr lang="en-US" altLang="zh-CN"/>
              <a:t>-krisa</a:t>
            </a:r>
            <a:endParaRPr lang="zh-CN" altLang="en-US"/>
          </a:p>
        </p:txBody>
      </p:sp>
      <p:sp>
        <p:nvSpPr>
          <p:cNvPr id="6" name="Slide Number Placeholder 5"/>
          <p:cNvSpPr>
            <a:spLocks noGrp="1"/>
          </p:cNvSpPr>
          <p:nvPr>
            <p:ph type="sldNum" sz="quarter" idx="12"/>
          </p:nvPr>
        </p:nvSpPr>
        <p:spPr/>
        <p:txBody>
          <a:bodyPr/>
          <a:lstStyle/>
          <a:p>
            <a:fld id="{F6160ECC-FD91-4F3C-95B1-4C849AF426C6}" type="slidenum">
              <a:rPr lang="zh-CN" altLang="en-US" smtClean="0"/>
              <a:t>‹#›</a:t>
            </a:fld>
            <a:endParaRPr lang="zh-CN" altLang="en-US"/>
          </a:p>
        </p:txBody>
      </p:sp>
    </p:spTree>
    <p:extLst>
      <p:ext uri="{BB962C8B-B14F-4D97-AF65-F5344CB8AC3E}">
        <p14:creationId xmlns:p14="http://schemas.microsoft.com/office/powerpoint/2010/main" val="36538467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6B06D309-5DD1-E3AB-69A1-432B7DD1DF8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1182"/>
          </a:xfrm>
          <a:prstGeom prst="rect">
            <a:avLst/>
          </a:prstGeom>
        </p:spPr>
      </p:pic>
      <p:pic>
        <p:nvPicPr>
          <p:cNvPr id="4" name="图片 3" descr="背景图案&#10;&#10;描述已自动生成">
            <a:extLst>
              <a:ext uri="{FF2B5EF4-FFF2-40B4-BE49-F238E27FC236}">
                <a16:creationId xmlns:a16="http://schemas.microsoft.com/office/drawing/2014/main" id="{D6EEF2BD-A421-5A12-355C-5A8A49D041BC}"/>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0"/>
            <a:ext cx="12192000" cy="6848475"/>
          </a:xfrm>
          <a:prstGeom prst="rect">
            <a:avLst/>
          </a:prstGeom>
        </p:spPr>
      </p:pic>
      <p:sp>
        <p:nvSpPr>
          <p:cNvPr id="5" name="矩形 4">
            <a:extLst>
              <a:ext uri="{FF2B5EF4-FFF2-40B4-BE49-F238E27FC236}">
                <a16:creationId xmlns:a16="http://schemas.microsoft.com/office/drawing/2014/main" id="{D0D09D35-EA93-6E45-DC9D-27EA0F6C3A2E}"/>
              </a:ext>
            </a:extLst>
          </p:cNvPr>
          <p:cNvSpPr/>
          <p:nvPr userDrawn="1"/>
        </p:nvSpPr>
        <p:spPr>
          <a:xfrm>
            <a:off x="0" y="1680621"/>
            <a:ext cx="12192000" cy="2546402"/>
          </a:xfrm>
          <a:prstGeom prst="rect">
            <a:avLst/>
          </a:prstGeom>
          <a:solidFill>
            <a:srgbClr val="BE6F47"/>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3" name="图片 2" descr="乐高玩具&#10;&#10;中度可信度描述已自动生成">
            <a:extLst>
              <a:ext uri="{FF2B5EF4-FFF2-40B4-BE49-F238E27FC236}">
                <a16:creationId xmlns:a16="http://schemas.microsoft.com/office/drawing/2014/main" id="{22FB45B8-13BE-AA2A-A479-ABC3572A7ADF}"/>
              </a:ext>
            </a:extLst>
          </p:cNvPr>
          <p:cNvPicPr>
            <a:picLocks noChangeAspect="1"/>
          </p:cNvPicPr>
          <p:nvPr userDrawn="1"/>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flipH="1">
            <a:off x="144724" y="2937435"/>
            <a:ext cx="3916196" cy="3088621"/>
          </a:xfrm>
          <a:prstGeom prst="rect">
            <a:avLst/>
          </a:prstGeom>
          <a:effectLst>
            <a:outerShdw blurRad="50800" dist="50800" dir="5400000" algn="ctr" rotWithShape="0">
              <a:srgbClr val="000000"/>
            </a:outerShdw>
          </a:effectLst>
        </p:spPr>
      </p:pic>
      <p:sp>
        <p:nvSpPr>
          <p:cNvPr id="2" name="椭圆 1">
            <a:extLst>
              <a:ext uri="{FF2B5EF4-FFF2-40B4-BE49-F238E27FC236}">
                <a16:creationId xmlns:a16="http://schemas.microsoft.com/office/drawing/2014/main" id="{D4FD50E8-6848-59A7-7EF4-0862D8E86547}"/>
              </a:ext>
            </a:extLst>
          </p:cNvPr>
          <p:cNvSpPr/>
          <p:nvPr userDrawn="1"/>
        </p:nvSpPr>
        <p:spPr>
          <a:xfrm rot="19467654">
            <a:off x="558802" y="2790344"/>
            <a:ext cx="1227667" cy="555595"/>
          </a:xfrm>
          <a:prstGeom prst="ellipse">
            <a:avLst/>
          </a:prstGeom>
          <a:solidFill>
            <a:srgbClr val="BE6F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967858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pic>
        <p:nvPicPr>
          <p:cNvPr id="11" name="图片 10">
            <a:extLst>
              <a:ext uri="{FF2B5EF4-FFF2-40B4-BE49-F238E27FC236}">
                <a16:creationId xmlns:a16="http://schemas.microsoft.com/office/drawing/2014/main" id="{A11D63A2-4771-6BF4-98F1-BD4910F76012}"/>
              </a:ext>
            </a:extLst>
          </p:cNvPr>
          <p:cNvPicPr>
            <a:picLocks noChangeAspect="1"/>
          </p:cNvPicPr>
          <p:nvPr userDrawn="1"/>
        </p:nvPicPr>
        <p:blipFill>
          <a:blip r:embed="rId2" cstate="screen">
            <a:clrChange>
              <a:clrFrom>
                <a:srgbClr val="1996D4"/>
              </a:clrFrom>
              <a:clrTo>
                <a:srgbClr val="1996D4">
                  <a:alpha val="0"/>
                </a:srgbClr>
              </a:clrTo>
            </a:clrChange>
            <a:alphaModFix amt="70000"/>
            <a:extLst>
              <a:ext uri="{28A0092B-C50C-407E-A947-70E740481C1C}">
                <a14:useLocalDpi xmlns:a14="http://schemas.microsoft.com/office/drawing/2010/main"/>
              </a:ext>
            </a:extLst>
          </a:blip>
          <a:stretch>
            <a:fillRect/>
          </a:stretch>
        </p:blipFill>
        <p:spPr>
          <a:xfrm>
            <a:off x="1409" y="0"/>
            <a:ext cx="12190591" cy="6858000"/>
          </a:xfrm>
          <a:prstGeom prst="rect">
            <a:avLst/>
          </a:prstGeom>
        </p:spPr>
      </p:pic>
      <p:pic>
        <p:nvPicPr>
          <p:cNvPr id="3" name="图片 2" descr="背景图案&#10;&#10;描述已自动生成">
            <a:extLst>
              <a:ext uri="{FF2B5EF4-FFF2-40B4-BE49-F238E27FC236}">
                <a16:creationId xmlns:a16="http://schemas.microsoft.com/office/drawing/2014/main" id="{0D6450FC-2EAE-3E4E-6FBF-53832EF75F0B}"/>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4156" y="0"/>
            <a:ext cx="12192000" cy="6848475"/>
          </a:xfrm>
          <a:prstGeom prst="rect">
            <a:avLst/>
          </a:prstGeom>
        </p:spPr>
      </p:pic>
      <p:sp>
        <p:nvSpPr>
          <p:cNvPr id="2" name="矩形 1">
            <a:extLst>
              <a:ext uri="{FF2B5EF4-FFF2-40B4-BE49-F238E27FC236}">
                <a16:creationId xmlns:a16="http://schemas.microsoft.com/office/drawing/2014/main" id="{94E686D5-188D-3A33-172E-E064920AB04B}"/>
              </a:ext>
            </a:extLst>
          </p:cNvPr>
          <p:cNvSpPr/>
          <p:nvPr userDrawn="1"/>
        </p:nvSpPr>
        <p:spPr>
          <a:xfrm>
            <a:off x="1" y="971549"/>
            <a:ext cx="12187844" cy="5372101"/>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Tree>
    <p:extLst>
      <p:ext uri="{BB962C8B-B14F-4D97-AF65-F5344CB8AC3E}">
        <p14:creationId xmlns:p14="http://schemas.microsoft.com/office/powerpoint/2010/main" val="1937154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zh-CN" altLang="en-US" dirty="0"/>
              <a:t>单击此处编辑母版标题样式</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ea typeface="阿里巴巴普惠体" panose="00020600040101010101"/>
              </a:defRPr>
            </a:lvl1pPr>
          </a:lstStyle>
          <a:p>
            <a:r>
              <a:rPr lang="en-US" altLang="zh-CN" dirty="0"/>
              <a:t>2019</a:t>
            </a:r>
            <a:endParaRPr lang="zh-CN" alt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ea typeface="阿里巴巴普惠体" panose="00020600040101010101"/>
              </a:defRPr>
            </a:lvl1pPr>
          </a:lstStyle>
          <a:p>
            <a:r>
              <a:rPr lang="zh-CN" altLang="en-US" dirty="0"/>
              <a:t>机器人教育</a:t>
            </a:r>
            <a:r>
              <a:rPr lang="en-US" altLang="zh-CN" dirty="0"/>
              <a:t>-</a:t>
            </a:r>
            <a:r>
              <a:rPr lang="en-US" altLang="zh-CN" dirty="0" err="1"/>
              <a:t>krisa</a:t>
            </a:r>
            <a:endParaRPr lang="zh-CN" altLang="en-US" dirty="0"/>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ea typeface="阿里巴巴普惠体" panose="00020600040101010101"/>
              </a:defRPr>
            </a:lvl1pPr>
          </a:lstStyle>
          <a:p>
            <a:fld id="{F6160ECC-FD91-4F3C-95B1-4C849AF426C6}" type="slidenum">
              <a:rPr lang="zh-CN" altLang="en-US" smtClean="0"/>
              <a:pPr/>
              <a:t>‹#›</a:t>
            </a:fld>
            <a:endParaRPr lang="zh-CN" altLang="en-US" dirty="0"/>
          </a:p>
        </p:txBody>
      </p:sp>
    </p:spTree>
    <p:extLst>
      <p:ext uri="{BB962C8B-B14F-4D97-AF65-F5344CB8AC3E}">
        <p14:creationId xmlns:p14="http://schemas.microsoft.com/office/powerpoint/2010/main" val="3517117347"/>
      </p:ext>
    </p:extLst>
  </p:cSld>
  <p:clrMap bg1="lt1" tx1="dk1" bg2="lt2" tx2="dk2" accent1="accent1" accent2="accent2" accent3="accent3" accent4="accent4" accent5="accent5" accent6="accent6" hlink="hlink" folHlink="folHlink"/>
  <p:sldLayoutIdLst>
    <p:sldLayoutId id="2147483835" r:id="rId1"/>
    <p:sldLayoutId id="2147483836" r:id="rId2"/>
    <p:sldLayoutId id="2147483823" r:id="rId3"/>
    <p:sldLayoutId id="2147483834" r:id="rId4"/>
    <p:sldLayoutId id="2147483824" r:id="rId5"/>
    <p:sldLayoutId id="2147483825" r:id="rId6"/>
    <p:sldLayoutId id="2147483826" r:id="rId7"/>
    <p:sldLayoutId id="2147483827" r:id="rId8"/>
    <p:sldLayoutId id="2147483828" r:id="rId9"/>
    <p:sldLayoutId id="2147483829" r:id="rId10"/>
    <p:sldLayoutId id="2147483830" r:id="rId11"/>
    <p:sldLayoutId id="2147483831" r:id="rId12"/>
    <p:sldLayoutId id="2147483832" r:id="rId13"/>
    <p:sldLayoutId id="2147483833"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阿里巴巴普惠体"/>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阿里巴巴普惠体"/>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阿里巴巴普惠体"/>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阿里巴巴普惠体"/>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阿里巴巴普惠体"/>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zh-CN" altLang="en-US" dirty="0"/>
              <a:t>单击此处编辑母版标题样式</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ea typeface="阿里巴巴普惠体" panose="00020600040101010101"/>
              </a:defRPr>
            </a:lvl1pPr>
          </a:lstStyle>
          <a:p>
            <a:r>
              <a:rPr lang="en-US" altLang="zh-CN" dirty="0"/>
              <a:t>2019</a:t>
            </a:r>
            <a:endParaRPr lang="zh-CN" alt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ea typeface="阿里巴巴普惠体" panose="00020600040101010101"/>
              </a:defRPr>
            </a:lvl1pPr>
          </a:lstStyle>
          <a:p>
            <a:r>
              <a:rPr lang="zh-CN" altLang="en-US" dirty="0"/>
              <a:t>机器人教育</a:t>
            </a:r>
            <a:r>
              <a:rPr lang="en-US" altLang="zh-CN" dirty="0"/>
              <a:t>-</a:t>
            </a:r>
            <a:r>
              <a:rPr lang="en-US" altLang="zh-CN" dirty="0" err="1"/>
              <a:t>krisa</a:t>
            </a:r>
            <a:endParaRPr lang="zh-CN" altLang="en-US" dirty="0"/>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ea typeface="阿里巴巴普惠体" panose="00020600040101010101"/>
              </a:defRPr>
            </a:lvl1pPr>
          </a:lstStyle>
          <a:p>
            <a:fld id="{F6160ECC-FD91-4F3C-95B1-4C849AF426C6}" type="slidenum">
              <a:rPr lang="zh-CN" altLang="en-US" smtClean="0"/>
              <a:pPr/>
              <a:t>‹#›</a:t>
            </a:fld>
            <a:endParaRPr lang="zh-CN" altLang="en-US" dirty="0"/>
          </a:p>
        </p:txBody>
      </p:sp>
    </p:spTree>
    <p:extLst>
      <p:ext uri="{BB962C8B-B14F-4D97-AF65-F5344CB8AC3E}">
        <p14:creationId xmlns:p14="http://schemas.microsoft.com/office/powerpoint/2010/main" val="169180820"/>
      </p:ext>
    </p:extLst>
  </p:cSld>
  <p:clrMap bg1="lt1" tx1="dk1" bg2="lt2" tx2="dk2" accent1="accent1" accent2="accent2" accent3="accent3" accent4="accent4" accent5="accent5" accent6="accent6" hlink="hlink" folHlink="folHlink"/>
  <p:sldLayoutIdLst>
    <p:sldLayoutId id="2147483843" r:id="rId1"/>
    <p:sldLayoutId id="2147483839"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阿里巴巴普惠体"/>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阿里巴巴普惠体"/>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阿里巴巴普惠体"/>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阿里巴巴普惠体"/>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阿里巴巴普惠体"/>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2.xml"/><Relationship Id="rId7" Type="http://schemas.openxmlformats.org/officeDocument/2006/relationships/image" Target="../media/image16.svg"/><Relationship Id="rId2" Type="http://schemas.openxmlformats.org/officeDocument/2006/relationships/slideLayout" Target="../slideLayouts/slideLayout16.xml"/><Relationship Id="rId1" Type="http://schemas.openxmlformats.org/officeDocument/2006/relationships/tags" Target="../tags/tag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6.xml"/><Relationship Id="rId1" Type="http://schemas.openxmlformats.org/officeDocument/2006/relationships/tags" Target="../tags/tag2.xml"/><Relationship Id="rId6" Type="http://schemas.microsoft.com/office/2007/relationships/hdphoto" Target="../media/hdphoto1.wdp"/><Relationship Id="rId5" Type="http://schemas.openxmlformats.org/officeDocument/2006/relationships/image" Target="../media/image20.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6.xml"/><Relationship Id="rId1" Type="http://schemas.openxmlformats.org/officeDocument/2006/relationships/tags" Target="../tags/tag3.xml"/><Relationship Id="rId5" Type="http://schemas.openxmlformats.org/officeDocument/2006/relationships/image" Target="../media/image22.pn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notesSlide" Target="../notesSlides/notesSlide5.xml"/><Relationship Id="rId7" Type="http://schemas.openxmlformats.org/officeDocument/2006/relationships/image" Target="../media/image25.png"/><Relationship Id="rId2" Type="http://schemas.openxmlformats.org/officeDocument/2006/relationships/slideLayout" Target="../slideLayouts/slideLayout16.xml"/><Relationship Id="rId1" Type="http://schemas.openxmlformats.org/officeDocument/2006/relationships/tags" Target="../tags/tag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audio" Target="../media/audio1.wav"/><Relationship Id="rId9" Type="http://schemas.openxmlformats.org/officeDocument/2006/relationships/image" Target="../media/image27.png"/></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3" Type="http://schemas.microsoft.com/office/2007/relationships/media" Target="../media/media1.mp4"/><Relationship Id="rId7" Type="http://schemas.openxmlformats.org/officeDocument/2006/relationships/image" Target="../media/image28.png"/><Relationship Id="rId2" Type="http://schemas.openxmlformats.org/officeDocument/2006/relationships/video" Target="NULL" TargetMode="External"/><Relationship Id="rId1" Type="http://schemas.openxmlformats.org/officeDocument/2006/relationships/tags" Target="../tags/tag5.xml"/><Relationship Id="rId6" Type="http://schemas.openxmlformats.org/officeDocument/2006/relationships/image" Target="../media/image24.png"/><Relationship Id="rId5" Type="http://schemas.openxmlformats.org/officeDocument/2006/relationships/notesSlide" Target="../notesSlides/notesSlide6.xml"/><Relationship Id="rId4"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video" Target="../media/media2.mp4"/><Relationship Id="rId7" Type="http://schemas.openxmlformats.org/officeDocument/2006/relationships/image" Target="../media/image30.png"/><Relationship Id="rId2" Type="http://schemas.microsoft.com/office/2007/relationships/media" Target="../media/media2.mp4"/><Relationship Id="rId1" Type="http://schemas.openxmlformats.org/officeDocument/2006/relationships/tags" Target="../tags/tag6.xml"/><Relationship Id="rId6" Type="http://schemas.openxmlformats.org/officeDocument/2006/relationships/image" Target="../media/image29.png"/><Relationship Id="rId5" Type="http://schemas.openxmlformats.org/officeDocument/2006/relationships/notesSlide" Target="../notesSlides/notesSlide7.xml"/><Relationship Id="rId4"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notesSlide" Target="../notesSlides/notesSlide8.xml"/><Relationship Id="rId7" Type="http://schemas.openxmlformats.org/officeDocument/2006/relationships/image" Target="../media/image34.png"/><Relationship Id="rId12" Type="http://schemas.openxmlformats.org/officeDocument/2006/relationships/image" Target="../media/image39.png"/><Relationship Id="rId2" Type="http://schemas.openxmlformats.org/officeDocument/2006/relationships/slideLayout" Target="../slideLayouts/slideLayout16.xml"/><Relationship Id="rId1" Type="http://schemas.openxmlformats.org/officeDocument/2006/relationships/tags" Target="../tags/tag7.xml"/><Relationship Id="rId6" Type="http://schemas.openxmlformats.org/officeDocument/2006/relationships/image" Target="../media/image33.png"/><Relationship Id="rId11" Type="http://schemas.openxmlformats.org/officeDocument/2006/relationships/image" Target="../media/image38.sv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audio" Target="../media/audio2.wav"/><Relationship Id="rId9" Type="http://schemas.openxmlformats.org/officeDocument/2006/relationships/image" Target="../media/image36.png"/></Relationships>
</file>

<file path=ppt/slides/_rels/slide11.xml.rels><?xml version="1.0" encoding="UTF-8" standalone="yes"?>
<Relationships xmlns="http://schemas.openxmlformats.org/package/2006/relationships"><Relationship Id="rId8" Type="http://schemas.openxmlformats.org/officeDocument/2006/relationships/image" Target="../media/image40.png"/><Relationship Id="rId3" Type="http://schemas.microsoft.com/office/2007/relationships/media" Target="../media/media3.mp4"/><Relationship Id="rId7" Type="http://schemas.openxmlformats.org/officeDocument/2006/relationships/image" Target="../media/image36.png"/><Relationship Id="rId2" Type="http://schemas.openxmlformats.org/officeDocument/2006/relationships/video" Target="NULL" TargetMode="External"/><Relationship Id="rId1" Type="http://schemas.openxmlformats.org/officeDocument/2006/relationships/tags" Target="../tags/tag8.xml"/><Relationship Id="rId6" Type="http://schemas.openxmlformats.org/officeDocument/2006/relationships/image" Target="../media/image35.png"/><Relationship Id="rId5" Type="http://schemas.openxmlformats.org/officeDocument/2006/relationships/notesSlide" Target="../notesSlides/notesSlide9.xml"/><Relationship Id="rId4"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41.png"/></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notesSlide" Target="../notesSlides/notesSlide11.xml"/><Relationship Id="rId7" Type="http://schemas.openxmlformats.org/officeDocument/2006/relationships/image" Target="../media/image45.svg"/><Relationship Id="rId2" Type="http://schemas.openxmlformats.org/officeDocument/2006/relationships/slideLayout" Target="../slideLayouts/slideLayout16.xml"/><Relationship Id="rId1" Type="http://schemas.openxmlformats.org/officeDocument/2006/relationships/tags" Target="../tags/tag10.xml"/><Relationship Id="rId6" Type="http://schemas.openxmlformats.org/officeDocument/2006/relationships/image" Target="../media/image44.png"/><Relationship Id="rId5" Type="http://schemas.openxmlformats.org/officeDocument/2006/relationships/image" Target="../media/image43.svg"/><Relationship Id="rId4" Type="http://schemas.openxmlformats.org/officeDocument/2006/relationships/image" Target="../media/image4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49.png"/><Relationship Id="rId2" Type="http://schemas.openxmlformats.org/officeDocument/2006/relationships/slideLayout" Target="../slideLayouts/slideLayout16.xml"/><Relationship Id="rId1" Type="http://schemas.openxmlformats.org/officeDocument/2006/relationships/tags" Target="../tags/tag11.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audio" Target="../media/audio3.wav"/></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6.xml"/><Relationship Id="rId1" Type="http://schemas.openxmlformats.org/officeDocument/2006/relationships/tags" Target="../tags/tag12.xml"/><Relationship Id="rId5" Type="http://schemas.openxmlformats.org/officeDocument/2006/relationships/image" Target="../media/image51.png"/><Relationship Id="rId4" Type="http://schemas.openxmlformats.org/officeDocument/2006/relationships/image" Target="../media/image50.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6.xml"/><Relationship Id="rId1" Type="http://schemas.openxmlformats.org/officeDocument/2006/relationships/tags" Target="../tags/tag13.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audio" Target="../media/audio1.wav"/></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61.png"/><Relationship Id="rId3" Type="http://schemas.openxmlformats.org/officeDocument/2006/relationships/audio" Target="../media/media4.m4a"/><Relationship Id="rId7" Type="http://schemas.openxmlformats.org/officeDocument/2006/relationships/image" Target="../media/image55.png"/><Relationship Id="rId12" Type="http://schemas.openxmlformats.org/officeDocument/2006/relationships/image" Target="../media/image60.png"/><Relationship Id="rId17" Type="http://schemas.openxmlformats.org/officeDocument/2006/relationships/image" Target="../media/image65.png"/><Relationship Id="rId2" Type="http://schemas.microsoft.com/office/2007/relationships/media" Target="../media/media4.m4a"/><Relationship Id="rId16" Type="http://schemas.openxmlformats.org/officeDocument/2006/relationships/image" Target="../media/image64.png"/><Relationship Id="rId1" Type="http://schemas.openxmlformats.org/officeDocument/2006/relationships/tags" Target="../tags/tag14.xml"/><Relationship Id="rId6" Type="http://schemas.openxmlformats.org/officeDocument/2006/relationships/image" Target="../media/image54.png"/><Relationship Id="rId11" Type="http://schemas.openxmlformats.org/officeDocument/2006/relationships/image" Target="../media/image59.png"/><Relationship Id="rId5" Type="http://schemas.openxmlformats.org/officeDocument/2006/relationships/notesSlide" Target="../notesSlides/notesSlide15.xml"/><Relationship Id="rId15" Type="http://schemas.openxmlformats.org/officeDocument/2006/relationships/image" Target="../media/image63.png"/><Relationship Id="rId10" Type="http://schemas.openxmlformats.org/officeDocument/2006/relationships/image" Target="../media/image58.png"/><Relationship Id="rId4" Type="http://schemas.openxmlformats.org/officeDocument/2006/relationships/slideLayout" Target="../slideLayouts/slideLayout16.xml"/><Relationship Id="rId9" Type="http://schemas.openxmlformats.org/officeDocument/2006/relationships/image" Target="../media/image57.svg"/><Relationship Id="rId14" Type="http://schemas.openxmlformats.org/officeDocument/2006/relationships/image" Target="../media/image62.png"/></Relationships>
</file>

<file path=ppt/slides/_rels/slide21.xml.rels><?xml version="1.0" encoding="UTF-8" standalone="yes"?>
<Relationships xmlns="http://schemas.openxmlformats.org/package/2006/relationships"><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notesSlide" Target="../notesSlides/notesSlide16.xml"/><Relationship Id="rId1" Type="http://schemas.openxmlformats.org/officeDocument/2006/relationships/slideLayout" Target="../slideLayouts/slideLayout16.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22.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68.png"/><Relationship Id="rId2" Type="http://schemas.openxmlformats.org/officeDocument/2006/relationships/notesSlide" Target="../notesSlides/notesSlide17.xml"/><Relationship Id="rId1" Type="http://schemas.openxmlformats.org/officeDocument/2006/relationships/slideLayout" Target="../slideLayouts/slideLayout16.xml"/><Relationship Id="rId6" Type="http://schemas.openxmlformats.org/officeDocument/2006/relationships/image" Target="../media/image70.png"/><Relationship Id="rId5" Type="http://schemas.openxmlformats.org/officeDocument/2006/relationships/image" Target="../media/image67.png"/><Relationship Id="rId4" Type="http://schemas.openxmlformats.org/officeDocument/2006/relationships/image" Target="../media/image66.png"/></Relationships>
</file>

<file path=ppt/slides/_rels/slide23.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image" Target="../media/image67.png"/><Relationship Id="rId2" Type="http://schemas.openxmlformats.org/officeDocument/2006/relationships/notesSlide" Target="../notesSlides/notesSlide18.xml"/><Relationship Id="rId1" Type="http://schemas.openxmlformats.org/officeDocument/2006/relationships/slideLayout" Target="../slideLayouts/slideLayout16.xml"/><Relationship Id="rId6" Type="http://schemas.openxmlformats.org/officeDocument/2006/relationships/image" Target="../media/image68.png"/><Relationship Id="rId5" Type="http://schemas.openxmlformats.org/officeDocument/2006/relationships/image" Target="../media/image72.png"/><Relationship Id="rId4" Type="http://schemas.openxmlformats.org/officeDocument/2006/relationships/image" Target="../media/image71.png"/></Relationships>
</file>

<file path=ppt/slides/_rels/slide24.xml.rels><?xml version="1.0" encoding="UTF-8" standalone="yes"?>
<Relationships xmlns="http://schemas.openxmlformats.org/package/2006/relationships"><Relationship Id="rId3" Type="http://schemas.openxmlformats.org/officeDocument/2006/relationships/image" Target="../media/image68.png"/><Relationship Id="rId7" Type="http://schemas.openxmlformats.org/officeDocument/2006/relationships/image" Target="../media/image72.png"/><Relationship Id="rId2" Type="http://schemas.openxmlformats.org/officeDocument/2006/relationships/notesSlide" Target="../notesSlides/notesSlide19.xml"/><Relationship Id="rId1" Type="http://schemas.openxmlformats.org/officeDocument/2006/relationships/slideLayout" Target="../slideLayouts/slideLayout16.xml"/><Relationship Id="rId6" Type="http://schemas.openxmlformats.org/officeDocument/2006/relationships/image" Target="../media/image67.png"/><Relationship Id="rId5" Type="http://schemas.openxmlformats.org/officeDocument/2006/relationships/image" Target="../media/image69.png"/><Relationship Id="rId4" Type="http://schemas.openxmlformats.org/officeDocument/2006/relationships/image" Target="../media/image70.png"/></Relationships>
</file>

<file path=ppt/slides/_rels/slide25.xml.rels><?xml version="1.0" encoding="UTF-8" standalone="yes"?>
<Relationships xmlns="http://schemas.openxmlformats.org/package/2006/relationships"><Relationship Id="rId3" Type="http://schemas.openxmlformats.org/officeDocument/2006/relationships/image" Target="../media/image68.png"/><Relationship Id="rId7" Type="http://schemas.openxmlformats.org/officeDocument/2006/relationships/image" Target="../media/image69.png"/><Relationship Id="rId2" Type="http://schemas.openxmlformats.org/officeDocument/2006/relationships/notesSlide" Target="../notesSlides/notesSlide20.xml"/><Relationship Id="rId1" Type="http://schemas.openxmlformats.org/officeDocument/2006/relationships/slideLayout" Target="../slideLayouts/slideLayout16.xml"/><Relationship Id="rId6" Type="http://schemas.openxmlformats.org/officeDocument/2006/relationships/image" Target="../media/image72.png"/><Relationship Id="rId5" Type="http://schemas.openxmlformats.org/officeDocument/2006/relationships/image" Target="../media/image70.png"/><Relationship Id="rId4" Type="http://schemas.openxmlformats.org/officeDocument/2006/relationships/image" Target="../media/image67.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6.xml"/><Relationship Id="rId1" Type="http://schemas.openxmlformats.org/officeDocument/2006/relationships/tags" Target="../tags/tag15.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audio" Target="../media/audio1.wav"/></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18" Type="http://schemas.openxmlformats.org/officeDocument/2006/relationships/image" Target="../media/image87.png"/><Relationship Id="rId3" Type="http://schemas.openxmlformats.org/officeDocument/2006/relationships/slideLayout" Target="../slideLayouts/slideLayout16.xml"/><Relationship Id="rId7" Type="http://schemas.openxmlformats.org/officeDocument/2006/relationships/image" Target="../media/image76.png"/><Relationship Id="rId12" Type="http://schemas.openxmlformats.org/officeDocument/2006/relationships/image" Target="../media/image81.png"/><Relationship Id="rId17" Type="http://schemas.openxmlformats.org/officeDocument/2006/relationships/image" Target="../media/image86.png"/><Relationship Id="rId2" Type="http://schemas.openxmlformats.org/officeDocument/2006/relationships/audio" Target="../media/media5.m4a"/><Relationship Id="rId16" Type="http://schemas.openxmlformats.org/officeDocument/2006/relationships/image" Target="../media/image85.png"/><Relationship Id="rId1" Type="http://schemas.microsoft.com/office/2007/relationships/media" Target="../media/media5.m4a"/><Relationship Id="rId6" Type="http://schemas.openxmlformats.org/officeDocument/2006/relationships/image" Target="../media/image59.png"/><Relationship Id="rId11" Type="http://schemas.openxmlformats.org/officeDocument/2006/relationships/image" Target="../media/image80.png"/><Relationship Id="rId5" Type="http://schemas.microsoft.com/office/2007/relationships/hdphoto" Target="../media/hdphoto2.wdp"/><Relationship Id="rId15" Type="http://schemas.openxmlformats.org/officeDocument/2006/relationships/image" Target="../media/image84.png"/><Relationship Id="rId10" Type="http://schemas.openxmlformats.org/officeDocument/2006/relationships/image" Target="../media/image79.png"/><Relationship Id="rId4" Type="http://schemas.openxmlformats.org/officeDocument/2006/relationships/image" Target="../media/image75.png"/><Relationship Id="rId9" Type="http://schemas.openxmlformats.org/officeDocument/2006/relationships/image" Target="../media/image78.png"/><Relationship Id="rId14" Type="http://schemas.openxmlformats.org/officeDocument/2006/relationships/image" Target="../media/image83.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6.xml"/><Relationship Id="rId1" Type="http://schemas.openxmlformats.org/officeDocument/2006/relationships/tags" Target="../tags/tag16.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audio" Target="../media/audio1.wav"/></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6.xml"/><Relationship Id="rId1" Type="http://schemas.openxmlformats.org/officeDocument/2006/relationships/tags" Target="../tags/tag17.xml"/><Relationship Id="rId5" Type="http://schemas.openxmlformats.org/officeDocument/2006/relationships/image" Target="../media/image91.png"/><Relationship Id="rId4" Type="http://schemas.openxmlformats.org/officeDocument/2006/relationships/image" Target="../media/image90.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6.xml"/><Relationship Id="rId1" Type="http://schemas.openxmlformats.org/officeDocument/2006/relationships/tags" Target="../tags/tag18.xml"/><Relationship Id="rId5" Type="http://schemas.openxmlformats.org/officeDocument/2006/relationships/image" Target="../media/image91.png"/><Relationship Id="rId4" Type="http://schemas.openxmlformats.org/officeDocument/2006/relationships/image" Target="../media/image90.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D8CCE78D-C92C-468A-9EB1-4AF2C4763433}"/>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pPr/>
              <a:t>1</a:t>
            </a:fld>
            <a:endParaRPr lang="zh-CN" altLang="en-US"/>
          </a:p>
        </p:txBody>
      </p:sp>
      <p:sp>
        <p:nvSpPr>
          <p:cNvPr id="3" name="标题 14">
            <a:extLst>
              <a:ext uri="{FF2B5EF4-FFF2-40B4-BE49-F238E27FC236}">
                <a16:creationId xmlns:a16="http://schemas.microsoft.com/office/drawing/2014/main" id="{A531D5D2-1613-EAC2-55E3-0EFF162C19A3}"/>
              </a:ext>
            </a:extLst>
          </p:cNvPr>
          <p:cNvSpPr txBox="1">
            <a:spLocks/>
          </p:cNvSpPr>
          <p:nvPr/>
        </p:nvSpPr>
        <p:spPr>
          <a:xfrm>
            <a:off x="8849354" y="3475336"/>
            <a:ext cx="2968168" cy="167395"/>
          </a:xfrm>
          <a:prstGeom prst="rect">
            <a:avLst/>
          </a:prstGeom>
          <a:noFill/>
          <a:ln>
            <a:noFill/>
          </a:ln>
          <a:effectLst>
            <a:outerShdw blurRad="50800" dist="50800" dir="5400000" algn="ctr" rotWithShape="0">
              <a:srgbClr val="000000"/>
            </a:outerShdw>
          </a:effectLst>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1800" dirty="0">
                <a:solidFill>
                  <a:srgbClr val="FFFF00"/>
                </a:solidFill>
                <a:ea typeface="阿里巴巴普惠体" panose="00020600040101010101"/>
              </a:rPr>
              <a:t>VEX VR</a:t>
            </a:r>
            <a:r>
              <a:rPr lang="zh-CN" altLang="en-US" sz="1800" dirty="0">
                <a:solidFill>
                  <a:srgbClr val="FFFF00"/>
                </a:solidFill>
                <a:ea typeface="阿里巴巴普惠体" panose="00020600040101010101"/>
              </a:rPr>
              <a:t>机器人编程</a:t>
            </a:r>
          </a:p>
        </p:txBody>
      </p:sp>
      <p:sp>
        <p:nvSpPr>
          <p:cNvPr id="5" name="标题 14">
            <a:extLst>
              <a:ext uri="{FF2B5EF4-FFF2-40B4-BE49-F238E27FC236}">
                <a16:creationId xmlns:a16="http://schemas.microsoft.com/office/drawing/2014/main" id="{11F48D05-2C94-C931-C3F9-55A91BC52E6A}"/>
              </a:ext>
            </a:extLst>
          </p:cNvPr>
          <p:cNvSpPr txBox="1">
            <a:spLocks/>
          </p:cNvSpPr>
          <p:nvPr/>
        </p:nvSpPr>
        <p:spPr>
          <a:xfrm>
            <a:off x="9033072" y="3753083"/>
            <a:ext cx="1935480" cy="427408"/>
          </a:xfrm>
          <a:prstGeom prst="rect">
            <a:avLst/>
          </a:prstGeom>
          <a:noFill/>
          <a:ln>
            <a:noFill/>
          </a:ln>
          <a:effectLst>
            <a:outerShdw blurRad="50800" dist="50800" dir="5400000" algn="ctr" rotWithShape="0">
              <a:srgbClr val="000000"/>
            </a:outerShdw>
          </a:effectLst>
        </p:spPr>
        <p:txBody>
          <a:bodyPr vert="horz" lIns="91440" tIns="45720" rIns="91440" bIns="45720" rtlCol="0" anchor="b">
            <a:noAutofit/>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1800" dirty="0">
                <a:solidFill>
                  <a:srgbClr val="FFFF00"/>
                </a:solidFill>
              </a:rPr>
              <a:t>主讲老师：</a:t>
            </a:r>
            <a:r>
              <a:rPr lang="en-US" altLang="zh-CN" sz="1800" dirty="0">
                <a:solidFill>
                  <a:srgbClr val="FFFF00"/>
                </a:solidFill>
              </a:rPr>
              <a:t>Krisa</a:t>
            </a:r>
            <a:endParaRPr lang="zh-CN" altLang="en-US" sz="1800" dirty="0">
              <a:solidFill>
                <a:srgbClr val="FFFF00"/>
              </a:solidFill>
            </a:endParaRPr>
          </a:p>
        </p:txBody>
      </p:sp>
      <p:cxnSp>
        <p:nvCxnSpPr>
          <p:cNvPr id="6" name="直接连接符 5">
            <a:extLst>
              <a:ext uri="{FF2B5EF4-FFF2-40B4-BE49-F238E27FC236}">
                <a16:creationId xmlns:a16="http://schemas.microsoft.com/office/drawing/2014/main" id="{EF8CF176-2560-EC23-6E2A-609144A1E05F}"/>
              </a:ext>
            </a:extLst>
          </p:cNvPr>
          <p:cNvCxnSpPr>
            <a:cxnSpLocks/>
          </p:cNvCxnSpPr>
          <p:nvPr/>
        </p:nvCxnSpPr>
        <p:spPr>
          <a:xfrm>
            <a:off x="3244174" y="3160528"/>
            <a:ext cx="756873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标题 14">
            <a:extLst>
              <a:ext uri="{FF2B5EF4-FFF2-40B4-BE49-F238E27FC236}">
                <a16:creationId xmlns:a16="http://schemas.microsoft.com/office/drawing/2014/main" id="{AC927166-6A99-7AE1-85F1-B833F9950BD7}"/>
              </a:ext>
            </a:extLst>
          </p:cNvPr>
          <p:cNvSpPr txBox="1">
            <a:spLocks/>
          </p:cNvSpPr>
          <p:nvPr/>
        </p:nvSpPr>
        <p:spPr>
          <a:xfrm>
            <a:off x="9718093" y="2044135"/>
            <a:ext cx="1102307" cy="1116393"/>
          </a:xfrm>
          <a:prstGeom prst="rect">
            <a:avLst/>
          </a:prstGeom>
          <a:effectLst>
            <a:outerShdw blurRad="50800" dist="50800" dir="5400000" algn="ctr" rotWithShape="0">
              <a:srgbClr val="000000">
                <a:alpha val="90000"/>
              </a:srgbClr>
            </a:outerShdw>
          </a:effectLst>
          <a:scene3d>
            <a:camera prst="obliqueTopRight"/>
            <a:lightRig rig="threePt" dir="t"/>
          </a:scene3d>
        </p:spPr>
        <p:txBody>
          <a:bodyPr vert="horz" lIns="91440" tIns="45720" rIns="91440" bIns="45720" rtlCol="0" anchor="b">
            <a:noAutofit/>
            <a:sp3d extrusionH="254000" contourW="12700" prstMaterial="powder">
              <a:extrusionClr>
                <a:schemeClr val="bg1">
                  <a:lumMod val="50000"/>
                </a:schemeClr>
              </a:extrusionClr>
              <a:contourClr>
                <a:schemeClr val="bg2">
                  <a:lumMod val="90000"/>
                </a:schemeClr>
              </a:contourClr>
            </a:sp3d>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4400"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介</a:t>
            </a:r>
          </a:p>
        </p:txBody>
      </p:sp>
      <p:sp>
        <p:nvSpPr>
          <p:cNvPr id="8" name="标题 14">
            <a:extLst>
              <a:ext uri="{FF2B5EF4-FFF2-40B4-BE49-F238E27FC236}">
                <a16:creationId xmlns:a16="http://schemas.microsoft.com/office/drawing/2014/main" id="{250A46DA-4C34-5EA9-34DA-B6FDB7DA0E40}"/>
              </a:ext>
            </a:extLst>
          </p:cNvPr>
          <p:cNvSpPr txBox="1">
            <a:spLocks/>
          </p:cNvSpPr>
          <p:nvPr/>
        </p:nvSpPr>
        <p:spPr>
          <a:xfrm>
            <a:off x="8286766" y="2020855"/>
            <a:ext cx="904773" cy="1116393"/>
          </a:xfrm>
          <a:prstGeom prst="rect">
            <a:avLst/>
          </a:prstGeom>
          <a:effectLst>
            <a:outerShdw blurRad="50800" dist="50800" dir="5400000" algn="ctr" rotWithShape="0">
              <a:srgbClr val="000000">
                <a:alpha val="90000"/>
              </a:srgbClr>
            </a:outerShdw>
          </a:effectLst>
          <a:scene3d>
            <a:camera prst="obliqueTopRight"/>
            <a:lightRig rig="threePt" dir="t"/>
          </a:scene3d>
        </p:spPr>
        <p:txBody>
          <a:bodyPr vert="horz" lIns="91440" tIns="45720" rIns="91440" bIns="45720" rtlCol="0" anchor="b">
            <a:noAutofit/>
            <a:sp3d extrusionH="254000" contourW="12700" prstMaterial="powder">
              <a:extrusionClr>
                <a:schemeClr val="bg1">
                  <a:lumMod val="50000"/>
                </a:schemeClr>
              </a:extrusionClr>
              <a:contourClr>
                <a:schemeClr val="bg2">
                  <a:lumMod val="90000"/>
                </a:schemeClr>
              </a:contourClr>
            </a:sp3d>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5400"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课</a:t>
            </a:r>
          </a:p>
        </p:txBody>
      </p:sp>
      <p:sp>
        <p:nvSpPr>
          <p:cNvPr id="10" name="标题 14">
            <a:extLst>
              <a:ext uri="{FF2B5EF4-FFF2-40B4-BE49-F238E27FC236}">
                <a16:creationId xmlns:a16="http://schemas.microsoft.com/office/drawing/2014/main" id="{B40F6294-0982-5E88-07D0-8C46547DF4AA}"/>
              </a:ext>
            </a:extLst>
          </p:cNvPr>
          <p:cNvSpPr txBox="1">
            <a:spLocks/>
          </p:cNvSpPr>
          <p:nvPr/>
        </p:nvSpPr>
        <p:spPr>
          <a:xfrm>
            <a:off x="6953936" y="2008691"/>
            <a:ext cx="1007166" cy="1116393"/>
          </a:xfrm>
          <a:prstGeom prst="rect">
            <a:avLst/>
          </a:prstGeom>
          <a:effectLst>
            <a:outerShdw blurRad="50800" dist="50800" dir="5400000" algn="ctr" rotWithShape="0">
              <a:srgbClr val="000000">
                <a:alpha val="90000"/>
              </a:srgbClr>
            </a:outerShdw>
          </a:effectLst>
          <a:scene3d>
            <a:camera prst="obliqueTopRight"/>
            <a:lightRig rig="threePt" dir="t"/>
          </a:scene3d>
        </p:spPr>
        <p:txBody>
          <a:bodyPr vert="horz" lIns="91440" tIns="45720" rIns="91440" bIns="45720" rtlCol="0" anchor="b">
            <a:noAutofit/>
            <a:sp3d extrusionH="254000" contourW="12700" prstMaterial="powder">
              <a:extrusionClr>
                <a:schemeClr val="bg1">
                  <a:lumMod val="50000"/>
                </a:schemeClr>
              </a:extrusionClr>
              <a:contourClr>
                <a:schemeClr val="bg2">
                  <a:lumMod val="90000"/>
                </a:schemeClr>
              </a:contourClr>
            </a:sp3d>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4400"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编</a:t>
            </a:r>
          </a:p>
        </p:txBody>
      </p:sp>
      <p:sp>
        <p:nvSpPr>
          <p:cNvPr id="11" name="标题 14">
            <a:extLst>
              <a:ext uri="{FF2B5EF4-FFF2-40B4-BE49-F238E27FC236}">
                <a16:creationId xmlns:a16="http://schemas.microsoft.com/office/drawing/2014/main" id="{5ADC4D4A-FEE3-3393-4040-5A51CB983684}"/>
              </a:ext>
            </a:extLst>
          </p:cNvPr>
          <p:cNvSpPr txBox="1">
            <a:spLocks/>
          </p:cNvSpPr>
          <p:nvPr/>
        </p:nvSpPr>
        <p:spPr>
          <a:xfrm>
            <a:off x="7534497" y="1985411"/>
            <a:ext cx="1030611" cy="1116393"/>
          </a:xfrm>
          <a:prstGeom prst="rect">
            <a:avLst/>
          </a:prstGeom>
          <a:effectLst>
            <a:outerShdw blurRad="50800" dist="50800" dir="5400000" algn="ctr" rotWithShape="0">
              <a:srgbClr val="000000">
                <a:alpha val="90000"/>
              </a:srgbClr>
            </a:outerShdw>
          </a:effectLst>
          <a:scene3d>
            <a:camera prst="obliqueTopRight"/>
            <a:lightRig rig="threePt" dir="t"/>
          </a:scene3d>
        </p:spPr>
        <p:txBody>
          <a:bodyPr vert="horz" lIns="91440" tIns="45720" rIns="91440" bIns="45720" rtlCol="0" anchor="b">
            <a:noAutofit/>
            <a:sp3d extrusionH="254000" contourW="12700" prstMaterial="powder">
              <a:extrusionClr>
                <a:schemeClr val="bg1">
                  <a:lumMod val="50000"/>
                </a:schemeClr>
              </a:extrusionClr>
              <a:contourClr>
                <a:schemeClr val="bg2">
                  <a:lumMod val="90000"/>
                </a:schemeClr>
              </a:contourClr>
            </a:sp3d>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5400"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程</a:t>
            </a:r>
          </a:p>
        </p:txBody>
      </p:sp>
      <p:sp>
        <p:nvSpPr>
          <p:cNvPr id="12" name="标题 14">
            <a:extLst>
              <a:ext uri="{FF2B5EF4-FFF2-40B4-BE49-F238E27FC236}">
                <a16:creationId xmlns:a16="http://schemas.microsoft.com/office/drawing/2014/main" id="{75693EAF-F031-614C-686D-1A3B09773F68}"/>
              </a:ext>
            </a:extLst>
          </p:cNvPr>
          <p:cNvSpPr txBox="1">
            <a:spLocks/>
          </p:cNvSpPr>
          <p:nvPr/>
        </p:nvSpPr>
        <p:spPr>
          <a:xfrm>
            <a:off x="6244836" y="2026413"/>
            <a:ext cx="799294" cy="1116393"/>
          </a:xfrm>
          <a:prstGeom prst="rect">
            <a:avLst/>
          </a:prstGeom>
          <a:effectLst>
            <a:outerShdw blurRad="50800" dist="50800" dir="5400000" algn="ctr" rotWithShape="0">
              <a:srgbClr val="000000">
                <a:alpha val="90000"/>
              </a:srgbClr>
            </a:outerShdw>
          </a:effectLst>
          <a:scene3d>
            <a:camera prst="obliqueTopRight"/>
            <a:lightRig rig="threePt" dir="t"/>
          </a:scene3d>
        </p:spPr>
        <p:txBody>
          <a:bodyPr vert="horz" lIns="91440" tIns="45720" rIns="91440" bIns="45720" rtlCol="0" anchor="b">
            <a:noAutofit/>
            <a:sp3d extrusionH="254000" contourW="12700" prstMaterial="powder">
              <a:extrusionClr>
                <a:schemeClr val="bg1">
                  <a:lumMod val="50000"/>
                </a:schemeClr>
              </a:extrusionClr>
              <a:contourClr>
                <a:schemeClr val="bg2">
                  <a:lumMod val="90000"/>
                </a:schemeClr>
              </a:contourClr>
            </a:sp3d>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5400"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人</a:t>
            </a:r>
          </a:p>
        </p:txBody>
      </p:sp>
      <p:sp>
        <p:nvSpPr>
          <p:cNvPr id="13" name="标题 14">
            <a:extLst>
              <a:ext uri="{FF2B5EF4-FFF2-40B4-BE49-F238E27FC236}">
                <a16:creationId xmlns:a16="http://schemas.microsoft.com/office/drawing/2014/main" id="{58F993A8-DABA-E8D0-4792-D47B0C5592B7}"/>
              </a:ext>
            </a:extLst>
          </p:cNvPr>
          <p:cNvSpPr txBox="1">
            <a:spLocks/>
          </p:cNvSpPr>
          <p:nvPr/>
        </p:nvSpPr>
        <p:spPr>
          <a:xfrm>
            <a:off x="5689984" y="1985411"/>
            <a:ext cx="784427" cy="1116393"/>
          </a:xfrm>
          <a:prstGeom prst="rect">
            <a:avLst/>
          </a:prstGeom>
          <a:effectLst>
            <a:outerShdw blurRad="50800" dist="50800" dir="5400000" algn="ctr" rotWithShape="0">
              <a:srgbClr val="000000">
                <a:alpha val="90000"/>
              </a:srgbClr>
            </a:outerShdw>
          </a:effectLst>
          <a:scene3d>
            <a:camera prst="obliqueTopRight"/>
            <a:lightRig rig="threePt" dir="t"/>
          </a:scene3d>
        </p:spPr>
        <p:txBody>
          <a:bodyPr vert="horz" lIns="91440" tIns="45720" rIns="91440" bIns="45720" rtlCol="0" anchor="b">
            <a:noAutofit/>
            <a:sp3d extrusionH="254000" contourW="12700" prstMaterial="powder">
              <a:extrusionClr>
                <a:schemeClr val="bg1">
                  <a:lumMod val="50000"/>
                </a:schemeClr>
              </a:extrusionClr>
              <a:contourClr>
                <a:schemeClr val="bg2">
                  <a:lumMod val="90000"/>
                </a:schemeClr>
              </a:contourClr>
            </a:sp3d>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4400"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器</a:t>
            </a:r>
          </a:p>
        </p:txBody>
      </p:sp>
      <p:sp>
        <p:nvSpPr>
          <p:cNvPr id="14" name="标题 14">
            <a:extLst>
              <a:ext uri="{FF2B5EF4-FFF2-40B4-BE49-F238E27FC236}">
                <a16:creationId xmlns:a16="http://schemas.microsoft.com/office/drawing/2014/main" id="{E96569A8-B7E4-735F-EAAC-12873383A16C}"/>
              </a:ext>
            </a:extLst>
          </p:cNvPr>
          <p:cNvSpPr txBox="1">
            <a:spLocks/>
          </p:cNvSpPr>
          <p:nvPr/>
        </p:nvSpPr>
        <p:spPr>
          <a:xfrm>
            <a:off x="3998427" y="2102860"/>
            <a:ext cx="1405750" cy="1116393"/>
          </a:xfrm>
          <a:prstGeom prst="rect">
            <a:avLst/>
          </a:prstGeom>
          <a:effectLst>
            <a:outerShdw blurRad="50800" dist="50800" dir="5400000" algn="ctr" rotWithShape="0">
              <a:srgbClr val="000000">
                <a:alpha val="90000"/>
              </a:srgbClr>
            </a:outerShdw>
          </a:effectLst>
          <a:scene3d>
            <a:camera prst="obliqueTopRight"/>
            <a:lightRig rig="threePt" dir="t"/>
          </a:scene3d>
        </p:spPr>
        <p:txBody>
          <a:bodyPr vert="horz" lIns="91440" tIns="45720" rIns="91440" bIns="45720" rtlCol="0" anchor="b">
            <a:noAutofit/>
            <a:sp3d extrusionH="254000" contourW="12700" prstMaterial="powder">
              <a:extrusionClr>
                <a:schemeClr val="bg1">
                  <a:lumMod val="50000"/>
                </a:schemeClr>
              </a:extrusionClr>
              <a:contourClr>
                <a:schemeClr val="bg2">
                  <a:lumMod val="90000"/>
                </a:schemeClr>
              </a:contourClr>
            </a:sp3d>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en-US" altLang="zh-CN" sz="4800"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VR</a:t>
            </a:r>
            <a:endParaRPr lang="zh-CN" altLang="en-US" sz="4800"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5" name="标题 14">
            <a:extLst>
              <a:ext uri="{FF2B5EF4-FFF2-40B4-BE49-F238E27FC236}">
                <a16:creationId xmlns:a16="http://schemas.microsoft.com/office/drawing/2014/main" id="{EB5D9A0D-70F8-0801-5925-871A00E9CB79}"/>
              </a:ext>
            </a:extLst>
          </p:cNvPr>
          <p:cNvSpPr txBox="1">
            <a:spLocks/>
          </p:cNvSpPr>
          <p:nvPr/>
        </p:nvSpPr>
        <p:spPr>
          <a:xfrm>
            <a:off x="4909223" y="2017380"/>
            <a:ext cx="1007165" cy="1116393"/>
          </a:xfrm>
          <a:prstGeom prst="rect">
            <a:avLst/>
          </a:prstGeom>
          <a:effectLst>
            <a:outerShdw blurRad="50800" dist="50800" dir="5400000" algn="ctr" rotWithShape="0">
              <a:srgbClr val="000000">
                <a:alpha val="90000"/>
              </a:srgbClr>
            </a:outerShdw>
          </a:effectLst>
          <a:scene3d>
            <a:camera prst="obliqueTopRight"/>
            <a:lightRig rig="threePt" dir="t"/>
          </a:scene3d>
        </p:spPr>
        <p:txBody>
          <a:bodyPr vert="horz" lIns="91440" tIns="45720" rIns="91440" bIns="45720" rtlCol="0" anchor="b">
            <a:noAutofit/>
            <a:sp3d extrusionH="254000" contourW="12700" prstMaterial="powder">
              <a:extrusionClr>
                <a:schemeClr val="bg1">
                  <a:lumMod val="50000"/>
                </a:schemeClr>
              </a:extrusionClr>
              <a:contourClr>
                <a:schemeClr val="bg2">
                  <a:lumMod val="90000"/>
                </a:schemeClr>
              </a:contourClr>
            </a:sp3d>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5400"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机</a:t>
            </a:r>
          </a:p>
        </p:txBody>
      </p:sp>
      <p:sp>
        <p:nvSpPr>
          <p:cNvPr id="16" name="标题 14">
            <a:extLst>
              <a:ext uri="{FF2B5EF4-FFF2-40B4-BE49-F238E27FC236}">
                <a16:creationId xmlns:a16="http://schemas.microsoft.com/office/drawing/2014/main" id="{16F815B8-320A-9878-6D4C-55130DE58005}"/>
              </a:ext>
            </a:extLst>
          </p:cNvPr>
          <p:cNvSpPr txBox="1">
            <a:spLocks/>
          </p:cNvSpPr>
          <p:nvPr/>
        </p:nvSpPr>
        <p:spPr>
          <a:xfrm>
            <a:off x="2406426" y="2158695"/>
            <a:ext cx="1792627" cy="1116393"/>
          </a:xfrm>
          <a:prstGeom prst="rect">
            <a:avLst/>
          </a:prstGeom>
          <a:noFill/>
          <a:effectLst>
            <a:outerShdw blurRad="50800" dist="50800" dir="5400000" algn="ctr" rotWithShape="0">
              <a:srgbClr val="000000">
                <a:alpha val="90000"/>
              </a:srgbClr>
            </a:outerShdw>
          </a:effectLst>
          <a:scene3d>
            <a:camera prst="obliqueTopRight"/>
            <a:lightRig rig="threePt" dir="t"/>
          </a:scene3d>
          <a:sp3d prstMaterial="powder"/>
        </p:spPr>
        <p:txBody>
          <a:bodyPr vert="horz" lIns="91440" tIns="45720" rIns="91440" bIns="45720" rtlCol="0" anchor="b">
            <a:noAutofit/>
            <a:sp3d extrusionH="254000" contourW="12700" prstMaterial="powder">
              <a:extrusionClr>
                <a:schemeClr val="bg1">
                  <a:lumMod val="50000"/>
                </a:schemeClr>
              </a:extrusionClr>
              <a:contourClr>
                <a:schemeClr val="bg2">
                  <a:lumMod val="90000"/>
                </a:schemeClr>
              </a:contourClr>
            </a:sp3d>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en-US" altLang="zh-CN"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VEX</a:t>
            </a:r>
            <a:endParaRPr lang="zh-CN" altLang="en-US"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17" name="标题 14">
            <a:extLst>
              <a:ext uri="{FF2B5EF4-FFF2-40B4-BE49-F238E27FC236}">
                <a16:creationId xmlns:a16="http://schemas.microsoft.com/office/drawing/2014/main" id="{3990BD70-8AB0-2672-E1D8-E2FD363268A0}"/>
              </a:ext>
            </a:extLst>
          </p:cNvPr>
          <p:cNvSpPr txBox="1">
            <a:spLocks/>
          </p:cNvSpPr>
          <p:nvPr/>
        </p:nvSpPr>
        <p:spPr>
          <a:xfrm>
            <a:off x="10327558" y="2364629"/>
            <a:ext cx="970701" cy="795898"/>
          </a:xfrm>
          <a:prstGeom prst="rect">
            <a:avLst/>
          </a:prstGeom>
          <a:effectLst>
            <a:outerShdw blurRad="50800" dist="50800" dir="5400000" algn="ctr" rotWithShape="0">
              <a:srgbClr val="000000">
                <a:alpha val="90000"/>
              </a:srgbClr>
            </a:outerShdw>
          </a:effectLst>
          <a:scene3d>
            <a:camera prst="obliqueTopRight"/>
            <a:lightRig rig="threePt" dir="t"/>
          </a:scene3d>
        </p:spPr>
        <p:txBody>
          <a:bodyPr vert="horz" lIns="91440" tIns="45720" rIns="91440" bIns="45720" rtlCol="0" anchor="b">
            <a:noAutofit/>
            <a:sp3d extrusionH="254000" contourW="12700" prstMaterial="powder">
              <a:extrusionClr>
                <a:schemeClr val="bg1">
                  <a:lumMod val="50000"/>
                </a:schemeClr>
              </a:extrusionClr>
              <a:contourClr>
                <a:schemeClr val="bg2">
                  <a:lumMod val="90000"/>
                </a:schemeClr>
              </a:contourClr>
            </a:sp3d>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5400"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绍</a:t>
            </a:r>
          </a:p>
        </p:txBody>
      </p:sp>
      <p:sp>
        <p:nvSpPr>
          <p:cNvPr id="18" name="标题 14">
            <a:extLst>
              <a:ext uri="{FF2B5EF4-FFF2-40B4-BE49-F238E27FC236}">
                <a16:creationId xmlns:a16="http://schemas.microsoft.com/office/drawing/2014/main" id="{67FA5554-7DE0-BB73-78F9-E026018E8168}"/>
              </a:ext>
            </a:extLst>
          </p:cNvPr>
          <p:cNvSpPr txBox="1">
            <a:spLocks/>
          </p:cNvSpPr>
          <p:nvPr/>
        </p:nvSpPr>
        <p:spPr>
          <a:xfrm>
            <a:off x="9021693" y="2079150"/>
            <a:ext cx="1030611" cy="1116393"/>
          </a:xfrm>
          <a:prstGeom prst="rect">
            <a:avLst/>
          </a:prstGeom>
          <a:effectLst>
            <a:outerShdw blurRad="50800" dist="50800" dir="5400000" algn="ctr" rotWithShape="0">
              <a:srgbClr val="000000">
                <a:alpha val="90000"/>
              </a:srgbClr>
            </a:outerShdw>
          </a:effectLst>
          <a:scene3d>
            <a:camera prst="obliqueTopRight"/>
            <a:lightRig rig="threePt" dir="t"/>
          </a:scene3d>
        </p:spPr>
        <p:txBody>
          <a:bodyPr vert="horz" lIns="91440" tIns="45720" rIns="91440" bIns="45720" rtlCol="0" anchor="b">
            <a:noAutofit/>
            <a:sp3d extrusionH="254000" contourW="12700" prstMaterial="powder">
              <a:extrusionClr>
                <a:schemeClr val="bg1">
                  <a:lumMod val="50000"/>
                </a:schemeClr>
              </a:extrusionClr>
              <a:contourClr>
                <a:schemeClr val="bg2">
                  <a:lumMod val="90000"/>
                </a:schemeClr>
              </a:contourClr>
            </a:sp3d>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4400"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程</a:t>
            </a:r>
          </a:p>
        </p:txBody>
      </p:sp>
    </p:spTree>
    <p:extLst>
      <p:ext uri="{BB962C8B-B14F-4D97-AF65-F5344CB8AC3E}">
        <p14:creationId xmlns:p14="http://schemas.microsoft.com/office/powerpoint/2010/main" val="8443970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Tm="10300">
        <p15:prstTrans prst="pageCurlDouble"/>
      </p:transition>
    </mc:Choice>
    <mc:Fallback>
      <p:transition spd="slow" advTm="103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3*#ppt_w"/>
                                          </p:val>
                                        </p:tav>
                                        <p:tav tm="100000">
                                          <p:val>
                                            <p:strVal val="#ppt_w"/>
                                          </p:val>
                                        </p:tav>
                                      </p:tavLst>
                                    </p:anim>
                                    <p:anim calcmode="lin" valueType="num">
                                      <p:cBhvr>
                                        <p:cTn id="8" dur="50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strVal val="4/3*#ppt_w"/>
                                          </p:val>
                                        </p:tav>
                                        <p:tav tm="100000">
                                          <p:val>
                                            <p:strVal val="#ppt_w"/>
                                          </p:val>
                                        </p:tav>
                                      </p:tavLst>
                                    </p:anim>
                                    <p:anim calcmode="lin" valueType="num">
                                      <p:cBhvr>
                                        <p:cTn id="12" dur="1000" fill="hold"/>
                                        <p:tgtEl>
                                          <p:spTgt spid="16"/>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1000" fill="hold"/>
                                        <p:tgtEl>
                                          <p:spTgt spid="14"/>
                                        </p:tgtEl>
                                        <p:attrNameLst>
                                          <p:attrName>ppt_w</p:attrName>
                                        </p:attrNameLst>
                                      </p:cBhvr>
                                      <p:tavLst>
                                        <p:tav tm="0">
                                          <p:val>
                                            <p:strVal val="4/3*#ppt_w"/>
                                          </p:val>
                                        </p:tav>
                                        <p:tav tm="100000">
                                          <p:val>
                                            <p:strVal val="#ppt_w"/>
                                          </p:val>
                                        </p:tav>
                                      </p:tavLst>
                                    </p:anim>
                                    <p:anim calcmode="lin" valueType="num">
                                      <p:cBhvr>
                                        <p:cTn id="16" dur="1000" fill="hold"/>
                                        <p:tgtEl>
                                          <p:spTgt spid="14"/>
                                        </p:tgtEl>
                                        <p:attrNameLst>
                                          <p:attrName>ppt_h</p:attrName>
                                        </p:attrNameLst>
                                      </p:cBhvr>
                                      <p:tavLst>
                                        <p:tav tm="0">
                                          <p:val>
                                            <p:strVal val="4/3*#ppt_h"/>
                                          </p:val>
                                        </p:tav>
                                        <p:tav tm="100000">
                                          <p:val>
                                            <p:strVal val="#ppt_h"/>
                                          </p:val>
                                        </p:tav>
                                      </p:tavLst>
                                    </p:anim>
                                  </p:childTnLst>
                                </p:cTn>
                              </p:par>
                              <p:par>
                                <p:cTn id="17" presetID="23" presetClass="entr" presetSubtype="288"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strVal val="4/3*#ppt_w"/>
                                          </p:val>
                                        </p:tav>
                                        <p:tav tm="100000">
                                          <p:val>
                                            <p:strVal val="#ppt_w"/>
                                          </p:val>
                                        </p:tav>
                                      </p:tavLst>
                                    </p:anim>
                                    <p:anim calcmode="lin" valueType="num">
                                      <p:cBhvr>
                                        <p:cTn id="20" dur="1000" fill="hold"/>
                                        <p:tgtEl>
                                          <p:spTgt spid="15"/>
                                        </p:tgtEl>
                                        <p:attrNameLst>
                                          <p:attrName>ppt_h</p:attrName>
                                        </p:attrNameLst>
                                      </p:cBhvr>
                                      <p:tavLst>
                                        <p:tav tm="0">
                                          <p:val>
                                            <p:strVal val="4/3*#ppt_h"/>
                                          </p:val>
                                        </p:tav>
                                        <p:tav tm="100000">
                                          <p:val>
                                            <p:strVal val="#ppt_h"/>
                                          </p:val>
                                        </p:tav>
                                      </p:tavLst>
                                    </p:anim>
                                  </p:childTnLst>
                                </p:cTn>
                              </p:par>
                              <p:par>
                                <p:cTn id="21" presetID="23" presetClass="entr" presetSubtype="28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000" fill="hold"/>
                                        <p:tgtEl>
                                          <p:spTgt spid="7"/>
                                        </p:tgtEl>
                                        <p:attrNameLst>
                                          <p:attrName>ppt_w</p:attrName>
                                        </p:attrNameLst>
                                      </p:cBhvr>
                                      <p:tavLst>
                                        <p:tav tm="0">
                                          <p:val>
                                            <p:strVal val="4/3*#ppt_w"/>
                                          </p:val>
                                        </p:tav>
                                        <p:tav tm="100000">
                                          <p:val>
                                            <p:strVal val="#ppt_w"/>
                                          </p:val>
                                        </p:tav>
                                      </p:tavLst>
                                    </p:anim>
                                    <p:anim calcmode="lin" valueType="num">
                                      <p:cBhvr>
                                        <p:cTn id="24" dur="1000" fill="hold"/>
                                        <p:tgtEl>
                                          <p:spTgt spid="7"/>
                                        </p:tgtEl>
                                        <p:attrNameLst>
                                          <p:attrName>ppt_h</p:attrName>
                                        </p:attrNameLst>
                                      </p:cBhvr>
                                      <p:tavLst>
                                        <p:tav tm="0">
                                          <p:val>
                                            <p:strVal val="4/3*#ppt_h"/>
                                          </p:val>
                                        </p:tav>
                                        <p:tav tm="100000">
                                          <p:val>
                                            <p:strVal val="#ppt_h"/>
                                          </p:val>
                                        </p:tav>
                                      </p:tavLst>
                                    </p:anim>
                                  </p:childTnLst>
                                </p:cTn>
                              </p:par>
                              <p:par>
                                <p:cTn id="25" presetID="23" presetClass="entr" presetSubtype="288" fill="hold" grpId="0" nodeType="with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strVal val="4/3*#ppt_w"/>
                                          </p:val>
                                        </p:tav>
                                        <p:tav tm="100000">
                                          <p:val>
                                            <p:strVal val="#ppt_w"/>
                                          </p:val>
                                        </p:tav>
                                      </p:tavLst>
                                    </p:anim>
                                    <p:anim calcmode="lin" valueType="num">
                                      <p:cBhvr>
                                        <p:cTn id="28" dur="1000" fill="hold"/>
                                        <p:tgtEl>
                                          <p:spTgt spid="8"/>
                                        </p:tgtEl>
                                        <p:attrNameLst>
                                          <p:attrName>ppt_h</p:attrName>
                                        </p:attrNameLst>
                                      </p:cBhvr>
                                      <p:tavLst>
                                        <p:tav tm="0">
                                          <p:val>
                                            <p:strVal val="4/3*#ppt_h"/>
                                          </p:val>
                                        </p:tav>
                                        <p:tav tm="100000">
                                          <p:val>
                                            <p:strVal val="#ppt_h"/>
                                          </p:val>
                                        </p:tav>
                                      </p:tavLst>
                                    </p:anim>
                                  </p:childTnLst>
                                </p:cTn>
                              </p:par>
                              <p:par>
                                <p:cTn id="29" presetID="23" presetClass="entr" presetSubtype="288" fill="hold" grpId="0" nodeType="withEffect">
                                  <p:stCondLst>
                                    <p:cond delay="1000"/>
                                  </p:stCondLst>
                                  <p:childTnLst>
                                    <p:set>
                                      <p:cBhvr>
                                        <p:cTn id="30" dur="1" fill="hold">
                                          <p:stCondLst>
                                            <p:cond delay="0"/>
                                          </p:stCondLst>
                                        </p:cTn>
                                        <p:tgtEl>
                                          <p:spTgt spid="10"/>
                                        </p:tgtEl>
                                        <p:attrNameLst>
                                          <p:attrName>style.visibility</p:attrName>
                                        </p:attrNameLst>
                                      </p:cBhvr>
                                      <p:to>
                                        <p:strVal val="visible"/>
                                      </p:to>
                                    </p:set>
                                    <p:anim calcmode="lin" valueType="num">
                                      <p:cBhvr>
                                        <p:cTn id="31" dur="1000" fill="hold"/>
                                        <p:tgtEl>
                                          <p:spTgt spid="10"/>
                                        </p:tgtEl>
                                        <p:attrNameLst>
                                          <p:attrName>ppt_w</p:attrName>
                                        </p:attrNameLst>
                                      </p:cBhvr>
                                      <p:tavLst>
                                        <p:tav tm="0">
                                          <p:val>
                                            <p:strVal val="4/3*#ppt_w"/>
                                          </p:val>
                                        </p:tav>
                                        <p:tav tm="100000">
                                          <p:val>
                                            <p:strVal val="#ppt_w"/>
                                          </p:val>
                                        </p:tav>
                                      </p:tavLst>
                                    </p:anim>
                                    <p:anim calcmode="lin" valueType="num">
                                      <p:cBhvr>
                                        <p:cTn id="32" dur="1000" fill="hold"/>
                                        <p:tgtEl>
                                          <p:spTgt spid="10"/>
                                        </p:tgtEl>
                                        <p:attrNameLst>
                                          <p:attrName>ppt_h</p:attrName>
                                        </p:attrNameLst>
                                      </p:cBhvr>
                                      <p:tavLst>
                                        <p:tav tm="0">
                                          <p:val>
                                            <p:strVal val="4/3*#ppt_h"/>
                                          </p:val>
                                        </p:tav>
                                        <p:tav tm="100000">
                                          <p:val>
                                            <p:strVal val="#ppt_h"/>
                                          </p:val>
                                        </p:tav>
                                      </p:tavLst>
                                    </p:anim>
                                  </p:childTnLst>
                                </p:cTn>
                              </p:par>
                              <p:par>
                                <p:cTn id="33" presetID="23" presetClass="entr" presetSubtype="288" fill="hold" grpId="0" nodeType="withEffect">
                                  <p:stCondLst>
                                    <p:cond delay="50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000" fill="hold"/>
                                        <p:tgtEl>
                                          <p:spTgt spid="11"/>
                                        </p:tgtEl>
                                        <p:attrNameLst>
                                          <p:attrName>ppt_w</p:attrName>
                                        </p:attrNameLst>
                                      </p:cBhvr>
                                      <p:tavLst>
                                        <p:tav tm="0">
                                          <p:val>
                                            <p:strVal val="4/3*#ppt_w"/>
                                          </p:val>
                                        </p:tav>
                                        <p:tav tm="100000">
                                          <p:val>
                                            <p:strVal val="#ppt_w"/>
                                          </p:val>
                                        </p:tav>
                                      </p:tavLst>
                                    </p:anim>
                                    <p:anim calcmode="lin" valueType="num">
                                      <p:cBhvr>
                                        <p:cTn id="36" dur="1000" fill="hold"/>
                                        <p:tgtEl>
                                          <p:spTgt spid="11"/>
                                        </p:tgtEl>
                                        <p:attrNameLst>
                                          <p:attrName>ppt_h</p:attrName>
                                        </p:attrNameLst>
                                      </p:cBhvr>
                                      <p:tavLst>
                                        <p:tav tm="0">
                                          <p:val>
                                            <p:strVal val="4/3*#ppt_h"/>
                                          </p:val>
                                        </p:tav>
                                        <p:tav tm="100000">
                                          <p:val>
                                            <p:strVal val="#ppt_h"/>
                                          </p:val>
                                        </p:tav>
                                      </p:tavLst>
                                    </p:anim>
                                  </p:childTnLst>
                                </p:cTn>
                              </p:par>
                              <p:par>
                                <p:cTn id="37" presetID="23" presetClass="entr" presetSubtype="288" fill="hold" grpId="0" nodeType="withEffect">
                                  <p:stCondLst>
                                    <p:cond delay="1000"/>
                                  </p:stCondLst>
                                  <p:childTnLst>
                                    <p:set>
                                      <p:cBhvr>
                                        <p:cTn id="38" dur="1" fill="hold">
                                          <p:stCondLst>
                                            <p:cond delay="0"/>
                                          </p:stCondLst>
                                        </p:cTn>
                                        <p:tgtEl>
                                          <p:spTgt spid="12"/>
                                        </p:tgtEl>
                                        <p:attrNameLst>
                                          <p:attrName>style.visibility</p:attrName>
                                        </p:attrNameLst>
                                      </p:cBhvr>
                                      <p:to>
                                        <p:strVal val="visible"/>
                                      </p:to>
                                    </p:set>
                                    <p:anim calcmode="lin" valueType="num">
                                      <p:cBhvr>
                                        <p:cTn id="39" dur="1000" fill="hold"/>
                                        <p:tgtEl>
                                          <p:spTgt spid="12"/>
                                        </p:tgtEl>
                                        <p:attrNameLst>
                                          <p:attrName>ppt_w</p:attrName>
                                        </p:attrNameLst>
                                      </p:cBhvr>
                                      <p:tavLst>
                                        <p:tav tm="0">
                                          <p:val>
                                            <p:strVal val="4/3*#ppt_w"/>
                                          </p:val>
                                        </p:tav>
                                        <p:tav tm="100000">
                                          <p:val>
                                            <p:strVal val="#ppt_w"/>
                                          </p:val>
                                        </p:tav>
                                      </p:tavLst>
                                    </p:anim>
                                    <p:anim calcmode="lin" valueType="num">
                                      <p:cBhvr>
                                        <p:cTn id="40" dur="1000" fill="hold"/>
                                        <p:tgtEl>
                                          <p:spTgt spid="12"/>
                                        </p:tgtEl>
                                        <p:attrNameLst>
                                          <p:attrName>ppt_h</p:attrName>
                                        </p:attrNameLst>
                                      </p:cBhvr>
                                      <p:tavLst>
                                        <p:tav tm="0">
                                          <p:val>
                                            <p:strVal val="4/3*#ppt_h"/>
                                          </p:val>
                                        </p:tav>
                                        <p:tav tm="100000">
                                          <p:val>
                                            <p:strVal val="#ppt_h"/>
                                          </p:val>
                                        </p:tav>
                                      </p:tavLst>
                                    </p:anim>
                                  </p:childTnLst>
                                </p:cTn>
                              </p:par>
                              <p:par>
                                <p:cTn id="41" presetID="23" presetClass="entr" presetSubtype="288" fill="hold" grpId="0" nodeType="withEffect">
                                  <p:stCondLst>
                                    <p:cond delay="50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strVal val="4/3*#ppt_w"/>
                                          </p:val>
                                        </p:tav>
                                        <p:tav tm="100000">
                                          <p:val>
                                            <p:strVal val="#ppt_w"/>
                                          </p:val>
                                        </p:tav>
                                      </p:tavLst>
                                    </p:anim>
                                    <p:anim calcmode="lin" valueType="num">
                                      <p:cBhvr>
                                        <p:cTn id="44" dur="1000" fill="hold"/>
                                        <p:tgtEl>
                                          <p:spTgt spid="13"/>
                                        </p:tgtEl>
                                        <p:attrNameLst>
                                          <p:attrName>ppt_h</p:attrName>
                                        </p:attrNameLst>
                                      </p:cBhvr>
                                      <p:tavLst>
                                        <p:tav tm="0">
                                          <p:val>
                                            <p:strVal val="4/3*#ppt_h"/>
                                          </p:val>
                                        </p:tav>
                                        <p:tav tm="100000">
                                          <p:val>
                                            <p:strVal val="#ppt_h"/>
                                          </p:val>
                                        </p:tav>
                                      </p:tavLst>
                                    </p:anim>
                                  </p:childTnLst>
                                </p:cTn>
                              </p:par>
                              <p:par>
                                <p:cTn id="45" presetID="23" presetClass="entr" presetSubtype="288" fill="hold" grpId="0" nodeType="withEffect">
                                  <p:stCondLst>
                                    <p:cond delay="400"/>
                                  </p:stCondLst>
                                  <p:childTnLst>
                                    <p:set>
                                      <p:cBhvr>
                                        <p:cTn id="46" dur="1" fill="hold">
                                          <p:stCondLst>
                                            <p:cond delay="0"/>
                                          </p:stCondLst>
                                        </p:cTn>
                                        <p:tgtEl>
                                          <p:spTgt spid="17"/>
                                        </p:tgtEl>
                                        <p:attrNameLst>
                                          <p:attrName>style.visibility</p:attrName>
                                        </p:attrNameLst>
                                      </p:cBhvr>
                                      <p:to>
                                        <p:strVal val="visible"/>
                                      </p:to>
                                    </p:set>
                                    <p:anim calcmode="lin" valueType="num">
                                      <p:cBhvr>
                                        <p:cTn id="47" dur="1000" fill="hold"/>
                                        <p:tgtEl>
                                          <p:spTgt spid="17"/>
                                        </p:tgtEl>
                                        <p:attrNameLst>
                                          <p:attrName>ppt_w</p:attrName>
                                        </p:attrNameLst>
                                      </p:cBhvr>
                                      <p:tavLst>
                                        <p:tav tm="0">
                                          <p:val>
                                            <p:strVal val="4/3*#ppt_w"/>
                                          </p:val>
                                        </p:tav>
                                        <p:tav tm="100000">
                                          <p:val>
                                            <p:strVal val="#ppt_w"/>
                                          </p:val>
                                        </p:tav>
                                      </p:tavLst>
                                    </p:anim>
                                    <p:anim calcmode="lin" valueType="num">
                                      <p:cBhvr>
                                        <p:cTn id="48" dur="1000" fill="hold"/>
                                        <p:tgtEl>
                                          <p:spTgt spid="17"/>
                                        </p:tgtEl>
                                        <p:attrNameLst>
                                          <p:attrName>ppt_h</p:attrName>
                                        </p:attrNameLst>
                                      </p:cBhvr>
                                      <p:tavLst>
                                        <p:tav tm="0">
                                          <p:val>
                                            <p:strVal val="4/3*#ppt_h"/>
                                          </p:val>
                                        </p:tav>
                                        <p:tav tm="100000">
                                          <p:val>
                                            <p:strVal val="#ppt_h"/>
                                          </p:val>
                                        </p:tav>
                                      </p:tavLst>
                                    </p:anim>
                                  </p:childTnLst>
                                </p:cTn>
                              </p:par>
                              <p:par>
                                <p:cTn id="49" presetID="23" presetClass="entr" presetSubtype="288" fill="hold" grpId="0" nodeType="withEffect">
                                  <p:stCondLst>
                                    <p:cond delay="1000"/>
                                  </p:stCondLst>
                                  <p:childTnLst>
                                    <p:set>
                                      <p:cBhvr>
                                        <p:cTn id="50" dur="1" fill="hold">
                                          <p:stCondLst>
                                            <p:cond delay="0"/>
                                          </p:stCondLst>
                                        </p:cTn>
                                        <p:tgtEl>
                                          <p:spTgt spid="18"/>
                                        </p:tgtEl>
                                        <p:attrNameLst>
                                          <p:attrName>style.visibility</p:attrName>
                                        </p:attrNameLst>
                                      </p:cBhvr>
                                      <p:to>
                                        <p:strVal val="visible"/>
                                      </p:to>
                                    </p:set>
                                    <p:anim calcmode="lin" valueType="num">
                                      <p:cBhvr>
                                        <p:cTn id="51" dur="1000" fill="hold"/>
                                        <p:tgtEl>
                                          <p:spTgt spid="18"/>
                                        </p:tgtEl>
                                        <p:attrNameLst>
                                          <p:attrName>ppt_w</p:attrName>
                                        </p:attrNameLst>
                                      </p:cBhvr>
                                      <p:tavLst>
                                        <p:tav tm="0">
                                          <p:val>
                                            <p:strVal val="4/3*#ppt_w"/>
                                          </p:val>
                                        </p:tav>
                                        <p:tav tm="100000">
                                          <p:val>
                                            <p:strVal val="#ppt_w"/>
                                          </p:val>
                                        </p:tav>
                                      </p:tavLst>
                                    </p:anim>
                                    <p:anim calcmode="lin" valueType="num">
                                      <p:cBhvr>
                                        <p:cTn id="52" dur="1000" fill="hold"/>
                                        <p:tgtEl>
                                          <p:spTgt spid="18"/>
                                        </p:tgtEl>
                                        <p:attrNameLst>
                                          <p:attrName>ppt_h</p:attrName>
                                        </p:attrNameLst>
                                      </p:cBhvr>
                                      <p:tavLst>
                                        <p:tav tm="0">
                                          <p:val>
                                            <p:strVal val="4/3*#ppt_h"/>
                                          </p:val>
                                        </p:tav>
                                        <p:tav tm="100000">
                                          <p:val>
                                            <p:strVal val="#ppt_h"/>
                                          </p:val>
                                        </p:tav>
                                      </p:tavLst>
                                    </p:anim>
                                  </p:childTnLst>
                                </p:cTn>
                              </p:par>
                              <p:par>
                                <p:cTn id="53" presetID="22" presetClass="entr" presetSubtype="8" fill="hold" grpId="0" nodeType="withEffect">
                                  <p:stCondLst>
                                    <p:cond delay="1000"/>
                                  </p:stCondLst>
                                  <p:childTnLst>
                                    <p:set>
                                      <p:cBhvr>
                                        <p:cTn id="54" dur="1" fill="hold">
                                          <p:stCondLst>
                                            <p:cond delay="0"/>
                                          </p:stCondLst>
                                        </p:cTn>
                                        <p:tgtEl>
                                          <p:spTgt spid="3"/>
                                        </p:tgtEl>
                                        <p:attrNameLst>
                                          <p:attrName>style.visibility</p:attrName>
                                        </p:attrNameLst>
                                      </p:cBhvr>
                                      <p:to>
                                        <p:strVal val="visible"/>
                                      </p:to>
                                    </p:set>
                                    <p:animEffect transition="in" filter="wipe(left)">
                                      <p:cBhvr>
                                        <p:cTn id="55" dur="500"/>
                                        <p:tgtEl>
                                          <p:spTgt spid="3"/>
                                        </p:tgtEl>
                                      </p:cBhvr>
                                    </p:animEffect>
                                  </p:childTnLst>
                                </p:cTn>
                              </p:par>
                              <p:par>
                                <p:cTn id="56" presetID="53" presetClass="entr" presetSubtype="16" fill="hold" grpId="0" nodeType="withEffect">
                                  <p:stCondLst>
                                    <p:cond delay="1000"/>
                                  </p:stCondLst>
                                  <p:childTnLst>
                                    <p:set>
                                      <p:cBhvr>
                                        <p:cTn id="57" dur="1" fill="hold">
                                          <p:stCondLst>
                                            <p:cond delay="0"/>
                                          </p:stCondLst>
                                        </p:cTn>
                                        <p:tgtEl>
                                          <p:spTgt spid="5"/>
                                        </p:tgtEl>
                                        <p:attrNameLst>
                                          <p:attrName>style.visibility</p:attrName>
                                        </p:attrNameLst>
                                      </p:cBhvr>
                                      <p:to>
                                        <p:strVal val="visible"/>
                                      </p:to>
                                    </p:set>
                                    <p:anim calcmode="lin" valueType="num">
                                      <p:cBhvr>
                                        <p:cTn id="58" dur="500" fill="hold"/>
                                        <p:tgtEl>
                                          <p:spTgt spid="5"/>
                                        </p:tgtEl>
                                        <p:attrNameLst>
                                          <p:attrName>ppt_w</p:attrName>
                                        </p:attrNameLst>
                                      </p:cBhvr>
                                      <p:tavLst>
                                        <p:tav tm="0">
                                          <p:val>
                                            <p:fltVal val="0"/>
                                          </p:val>
                                        </p:tav>
                                        <p:tav tm="100000">
                                          <p:val>
                                            <p:strVal val="#ppt_w"/>
                                          </p:val>
                                        </p:tav>
                                      </p:tavLst>
                                    </p:anim>
                                    <p:anim calcmode="lin" valueType="num">
                                      <p:cBhvr>
                                        <p:cTn id="59" dur="500" fill="hold"/>
                                        <p:tgtEl>
                                          <p:spTgt spid="5"/>
                                        </p:tgtEl>
                                        <p:attrNameLst>
                                          <p:attrName>ppt_h</p:attrName>
                                        </p:attrNameLst>
                                      </p:cBhvr>
                                      <p:tavLst>
                                        <p:tav tm="0">
                                          <p:val>
                                            <p:fltVal val="0"/>
                                          </p:val>
                                        </p:tav>
                                        <p:tav tm="100000">
                                          <p:val>
                                            <p:strVal val="#ppt_h"/>
                                          </p:val>
                                        </p:tav>
                                      </p:tavLst>
                                    </p:anim>
                                    <p:animEffect transition="in" filter="fade">
                                      <p:cBhvr>
                                        <p:cTn id="6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8" grpId="0"/>
      <p:bldP spid="10" grpId="0"/>
      <p:bldP spid="11" grpId="0"/>
      <p:bldP spid="12" grpId="0"/>
      <p:bldP spid="13" grpId="0"/>
      <p:bldP spid="14" grpId="0"/>
      <p:bldP spid="15" grpId="0"/>
      <p:bldP spid="16" grpId="0"/>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圆角 22">
            <a:extLst>
              <a:ext uri="{FF2B5EF4-FFF2-40B4-BE49-F238E27FC236}">
                <a16:creationId xmlns:a16="http://schemas.microsoft.com/office/drawing/2014/main" id="{4DBF8570-B7B3-9768-231B-9898FC5D43E9}"/>
              </a:ext>
            </a:extLst>
          </p:cNvPr>
          <p:cNvSpPr/>
          <p:nvPr/>
        </p:nvSpPr>
        <p:spPr>
          <a:xfrm>
            <a:off x="-1379747" y="1804572"/>
            <a:ext cx="5919745" cy="3110471"/>
          </a:xfrm>
          <a:prstGeom prst="roundRect">
            <a:avLst>
              <a:gd name="adj" fmla="val 50000"/>
            </a:avLst>
          </a:prstGeom>
          <a:gradFill flip="none" rotWithShape="1">
            <a:gsLst>
              <a:gs pos="0">
                <a:schemeClr val="bg1">
                  <a:alpha val="0"/>
                </a:schemeClr>
              </a:gs>
              <a:gs pos="100000">
                <a:schemeClr val="accent2">
                  <a:lumMod val="75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流程图: 接点 21">
            <a:extLst>
              <a:ext uri="{FF2B5EF4-FFF2-40B4-BE49-F238E27FC236}">
                <a16:creationId xmlns:a16="http://schemas.microsoft.com/office/drawing/2014/main" id="{D239566B-5066-F73D-3B85-A18699855018}"/>
              </a:ext>
            </a:extLst>
          </p:cNvPr>
          <p:cNvSpPr/>
          <p:nvPr/>
        </p:nvSpPr>
        <p:spPr>
          <a:xfrm>
            <a:off x="1381899" y="1807732"/>
            <a:ext cx="3142734" cy="3142734"/>
          </a:xfrm>
          <a:prstGeom prst="flowChartConnector">
            <a:avLst/>
          </a:prstGeom>
          <a:gradFill flip="none" rotWithShape="1">
            <a:gsLst>
              <a:gs pos="0">
                <a:schemeClr val="accent2">
                  <a:lumMod val="20000"/>
                  <a:lumOff val="80000"/>
                </a:schemeClr>
              </a:gs>
              <a:gs pos="100000">
                <a:schemeClr val="accent2">
                  <a:lumMod val="75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圆角 7">
            <a:extLst>
              <a:ext uri="{FF2B5EF4-FFF2-40B4-BE49-F238E27FC236}">
                <a16:creationId xmlns:a16="http://schemas.microsoft.com/office/drawing/2014/main" id="{EF42A2B7-5D34-A39E-8D0D-0578108FB8B1}"/>
              </a:ext>
            </a:extLst>
          </p:cNvPr>
          <p:cNvSpPr/>
          <p:nvPr/>
        </p:nvSpPr>
        <p:spPr>
          <a:xfrm>
            <a:off x="-924844" y="1181616"/>
            <a:ext cx="3439444" cy="570984"/>
          </a:xfrm>
          <a:prstGeom prst="roundRect">
            <a:avLst>
              <a:gd name="adj" fmla="val 50000"/>
            </a:avLst>
          </a:prstGeom>
          <a:gradFill flip="none" rotWithShape="1">
            <a:gsLst>
              <a:gs pos="0">
                <a:schemeClr val="bg1">
                  <a:alpha val="0"/>
                </a:schemeClr>
              </a:gs>
              <a:gs pos="100000">
                <a:schemeClr val="accent2">
                  <a:lumMod val="75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圆角 8">
            <a:extLst>
              <a:ext uri="{FF2B5EF4-FFF2-40B4-BE49-F238E27FC236}">
                <a16:creationId xmlns:a16="http://schemas.microsoft.com/office/drawing/2014/main" id="{8434CB78-8A39-784B-532E-7879C26F015C}"/>
              </a:ext>
            </a:extLst>
          </p:cNvPr>
          <p:cNvSpPr/>
          <p:nvPr/>
        </p:nvSpPr>
        <p:spPr>
          <a:xfrm>
            <a:off x="2001297" y="5849217"/>
            <a:ext cx="3439444" cy="372085"/>
          </a:xfrm>
          <a:prstGeom prst="roundRect">
            <a:avLst>
              <a:gd name="adj" fmla="val 50000"/>
            </a:avLst>
          </a:prstGeom>
          <a:gradFill flip="none" rotWithShape="1">
            <a:gsLst>
              <a:gs pos="0">
                <a:schemeClr val="accent2">
                  <a:lumMod val="20000"/>
                  <a:lumOff val="80000"/>
                  <a:alpha val="83000"/>
                </a:schemeClr>
              </a:gs>
              <a:gs pos="100000">
                <a:schemeClr val="bg1"/>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圆角 6">
            <a:extLst>
              <a:ext uri="{FF2B5EF4-FFF2-40B4-BE49-F238E27FC236}">
                <a16:creationId xmlns:a16="http://schemas.microsoft.com/office/drawing/2014/main" id="{9BAFFE85-88D2-A91C-1966-58082AEDD072}"/>
              </a:ext>
            </a:extLst>
          </p:cNvPr>
          <p:cNvSpPr/>
          <p:nvPr/>
        </p:nvSpPr>
        <p:spPr>
          <a:xfrm>
            <a:off x="-1594879" y="2057400"/>
            <a:ext cx="5919745" cy="2743200"/>
          </a:xfrm>
          <a:prstGeom prst="roundRect">
            <a:avLst>
              <a:gd name="adj" fmla="val 50000"/>
            </a:avLst>
          </a:prstGeom>
          <a:gradFill flip="none" rotWithShape="1">
            <a:gsLst>
              <a:gs pos="0">
                <a:schemeClr val="bg1">
                  <a:alpha val="0"/>
                </a:schemeClr>
              </a:gs>
              <a:gs pos="100000">
                <a:schemeClr val="accent2">
                  <a:lumMod val="75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 name="流程图: 接点 1">
            <a:extLst>
              <a:ext uri="{FF2B5EF4-FFF2-40B4-BE49-F238E27FC236}">
                <a16:creationId xmlns:a16="http://schemas.microsoft.com/office/drawing/2014/main" id="{B91B1805-3328-D98E-8C8B-C8D24A095511}"/>
              </a:ext>
            </a:extLst>
          </p:cNvPr>
          <p:cNvSpPr/>
          <p:nvPr/>
        </p:nvSpPr>
        <p:spPr>
          <a:xfrm>
            <a:off x="1581666" y="1995565"/>
            <a:ext cx="2743200" cy="2743200"/>
          </a:xfrm>
          <a:prstGeom prst="flowChartConnector">
            <a:avLst/>
          </a:prstGeom>
          <a:gradFill flip="none" rotWithShape="1">
            <a:gsLst>
              <a:gs pos="0">
                <a:schemeClr val="accent2">
                  <a:lumMod val="20000"/>
                  <a:lumOff val="80000"/>
                </a:schemeClr>
              </a:gs>
              <a:gs pos="100000">
                <a:schemeClr val="accent2">
                  <a:lumMod val="75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流程图: 接点 4">
            <a:extLst>
              <a:ext uri="{FF2B5EF4-FFF2-40B4-BE49-F238E27FC236}">
                <a16:creationId xmlns:a16="http://schemas.microsoft.com/office/drawing/2014/main" id="{4F704B68-7137-F1CC-20B1-B5EE1A3235E6}"/>
              </a:ext>
            </a:extLst>
          </p:cNvPr>
          <p:cNvSpPr/>
          <p:nvPr/>
        </p:nvSpPr>
        <p:spPr>
          <a:xfrm flipV="1">
            <a:off x="1943616" y="1181616"/>
            <a:ext cx="570984" cy="570984"/>
          </a:xfrm>
          <a:prstGeom prst="flowChartConnector">
            <a:avLst/>
          </a:prstGeom>
          <a:solidFill>
            <a:schemeClr val="accent2"/>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流程图: 接点 5">
            <a:extLst>
              <a:ext uri="{FF2B5EF4-FFF2-40B4-BE49-F238E27FC236}">
                <a16:creationId xmlns:a16="http://schemas.microsoft.com/office/drawing/2014/main" id="{A7063AD7-2EB2-3764-251F-592C597CCB25}"/>
              </a:ext>
            </a:extLst>
          </p:cNvPr>
          <p:cNvSpPr/>
          <p:nvPr/>
        </p:nvSpPr>
        <p:spPr>
          <a:xfrm rot="9024369" flipV="1">
            <a:off x="2001297" y="5849217"/>
            <a:ext cx="372085" cy="372085"/>
          </a:xfrm>
          <a:prstGeom prst="flowChartConnector">
            <a:avLst/>
          </a:prstGeom>
          <a:gradFill flip="none" rotWithShape="1">
            <a:gsLst>
              <a:gs pos="0">
                <a:schemeClr val="accent2">
                  <a:lumMod val="20000"/>
                  <a:lumOff val="80000"/>
                </a:schemeClr>
              </a:gs>
              <a:gs pos="100000">
                <a:schemeClr val="accent2">
                  <a:lumMod val="60000"/>
                  <a:lumOff val="40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文本框 12">
            <a:extLst>
              <a:ext uri="{FF2B5EF4-FFF2-40B4-BE49-F238E27FC236}">
                <a16:creationId xmlns:a16="http://schemas.microsoft.com/office/drawing/2014/main" id="{683F025B-43B8-BD04-FAC8-14B561BFBD43}"/>
              </a:ext>
            </a:extLst>
          </p:cNvPr>
          <p:cNvSpPr txBox="1"/>
          <p:nvPr/>
        </p:nvSpPr>
        <p:spPr>
          <a:xfrm>
            <a:off x="2001297" y="2197424"/>
            <a:ext cx="2662591" cy="1694053"/>
          </a:xfrm>
          <a:prstGeom prst="rect">
            <a:avLst/>
          </a:prstGeom>
          <a:noFill/>
        </p:spPr>
        <p:txBody>
          <a:bodyPr wrap="square" rtlCol="0">
            <a:spAutoFit/>
          </a:bodyPr>
          <a:lstStyle/>
          <a:p>
            <a:pPr>
              <a:lnSpc>
                <a:spcPct val="200000"/>
              </a:lnSpc>
            </a:pPr>
            <a:r>
              <a:rPr lang="zh-CN" altLang="en-US" sz="6000" b="1" dirty="0">
                <a:solidFill>
                  <a:schemeClr val="bg1"/>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目 录</a:t>
            </a:r>
          </a:p>
        </p:txBody>
      </p:sp>
      <p:sp>
        <p:nvSpPr>
          <p:cNvPr id="14" name="流程图: 接点 13">
            <a:extLst>
              <a:ext uri="{FF2B5EF4-FFF2-40B4-BE49-F238E27FC236}">
                <a16:creationId xmlns:a16="http://schemas.microsoft.com/office/drawing/2014/main" id="{410F07CC-C0AB-FBE8-DC00-3440ED185067}"/>
              </a:ext>
            </a:extLst>
          </p:cNvPr>
          <p:cNvSpPr/>
          <p:nvPr/>
        </p:nvSpPr>
        <p:spPr>
          <a:xfrm flipV="1">
            <a:off x="-836135" y="5630689"/>
            <a:ext cx="1099838" cy="1099838"/>
          </a:xfrm>
          <a:prstGeom prst="flowChartConnector">
            <a:avLst/>
          </a:prstGeom>
          <a:gradFill flip="none" rotWithShape="1">
            <a:gsLst>
              <a:gs pos="0">
                <a:schemeClr val="accent2">
                  <a:lumMod val="20000"/>
                  <a:lumOff val="80000"/>
                </a:schemeClr>
              </a:gs>
              <a:gs pos="100000">
                <a:schemeClr val="accent2">
                  <a:lumMod val="60000"/>
                  <a:lumOff val="40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流程图: 接点 14">
            <a:extLst>
              <a:ext uri="{FF2B5EF4-FFF2-40B4-BE49-F238E27FC236}">
                <a16:creationId xmlns:a16="http://schemas.microsoft.com/office/drawing/2014/main" id="{5752FC22-176B-F364-B003-10BC8C002EA8}"/>
              </a:ext>
            </a:extLst>
          </p:cNvPr>
          <p:cNvSpPr/>
          <p:nvPr/>
        </p:nvSpPr>
        <p:spPr>
          <a:xfrm flipV="1">
            <a:off x="11571846" y="676937"/>
            <a:ext cx="1096189" cy="1050970"/>
          </a:xfrm>
          <a:prstGeom prst="flowChartConnector">
            <a:avLst/>
          </a:prstGeom>
          <a:gradFill flip="none" rotWithShape="1">
            <a:gsLst>
              <a:gs pos="0">
                <a:schemeClr val="accent2">
                  <a:lumMod val="20000"/>
                  <a:lumOff val="80000"/>
                </a:schemeClr>
              </a:gs>
              <a:gs pos="100000">
                <a:schemeClr val="accent2">
                  <a:lumMod val="60000"/>
                  <a:lumOff val="40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流程图: 接点 15">
            <a:extLst>
              <a:ext uri="{FF2B5EF4-FFF2-40B4-BE49-F238E27FC236}">
                <a16:creationId xmlns:a16="http://schemas.microsoft.com/office/drawing/2014/main" id="{6D5243ED-28EA-E0C9-F551-1272989413AA}"/>
              </a:ext>
            </a:extLst>
          </p:cNvPr>
          <p:cNvSpPr/>
          <p:nvPr/>
        </p:nvSpPr>
        <p:spPr>
          <a:xfrm flipV="1">
            <a:off x="11319906" y="5711575"/>
            <a:ext cx="372085" cy="372085"/>
          </a:xfrm>
          <a:prstGeom prst="flowChartConnector">
            <a:avLst/>
          </a:prstGeom>
          <a:gradFill flip="none" rotWithShape="1">
            <a:gsLst>
              <a:gs pos="0">
                <a:schemeClr val="accent2">
                  <a:lumMod val="20000"/>
                  <a:lumOff val="80000"/>
                </a:schemeClr>
              </a:gs>
              <a:gs pos="100000">
                <a:schemeClr val="accent2">
                  <a:lumMod val="60000"/>
                  <a:lumOff val="40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4" name="图片 3">
            <a:extLst>
              <a:ext uri="{FF2B5EF4-FFF2-40B4-BE49-F238E27FC236}">
                <a16:creationId xmlns:a16="http://schemas.microsoft.com/office/drawing/2014/main" id="{08FAC7EB-1BCF-AF03-82A7-38AFDEA577A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9707"/>
            <a:ext cx="12192000" cy="1009358"/>
          </a:xfrm>
          <a:prstGeom prst="rect">
            <a:avLst/>
          </a:prstGeom>
        </p:spPr>
      </p:pic>
      <p:pic>
        <p:nvPicPr>
          <p:cNvPr id="11" name="图片 10">
            <a:extLst>
              <a:ext uri="{FF2B5EF4-FFF2-40B4-BE49-F238E27FC236}">
                <a16:creationId xmlns:a16="http://schemas.microsoft.com/office/drawing/2014/main" id="{795B3B11-D073-FFF4-A272-035B10B882B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6358945"/>
            <a:ext cx="12192000" cy="523835"/>
          </a:xfrm>
          <a:prstGeom prst="rect">
            <a:avLst/>
          </a:prstGeom>
        </p:spPr>
      </p:pic>
      <p:grpSp>
        <p:nvGrpSpPr>
          <p:cNvPr id="58" name="组合 57">
            <a:extLst>
              <a:ext uri="{FF2B5EF4-FFF2-40B4-BE49-F238E27FC236}">
                <a16:creationId xmlns:a16="http://schemas.microsoft.com/office/drawing/2014/main" id="{8A91E334-640E-8FEB-072A-FB0AE2F279B9}"/>
              </a:ext>
            </a:extLst>
          </p:cNvPr>
          <p:cNvGrpSpPr/>
          <p:nvPr/>
        </p:nvGrpSpPr>
        <p:grpSpPr>
          <a:xfrm flipH="1">
            <a:off x="4800234" y="1715505"/>
            <a:ext cx="4842176" cy="740225"/>
            <a:chOff x="6096000" y="4065331"/>
            <a:chExt cx="4842176" cy="740225"/>
          </a:xfrm>
        </p:grpSpPr>
        <p:grpSp>
          <p:nvGrpSpPr>
            <p:cNvPr id="45" name="组合 44">
              <a:extLst>
                <a:ext uri="{FF2B5EF4-FFF2-40B4-BE49-F238E27FC236}">
                  <a16:creationId xmlns:a16="http://schemas.microsoft.com/office/drawing/2014/main" id="{423BA04E-C5BF-284E-293F-615D9BD9850E}"/>
                </a:ext>
              </a:extLst>
            </p:cNvPr>
            <p:cNvGrpSpPr/>
            <p:nvPr/>
          </p:nvGrpSpPr>
          <p:grpSpPr>
            <a:xfrm>
              <a:off x="6096000" y="4281720"/>
              <a:ext cx="4842176" cy="523836"/>
              <a:chOff x="5095528" y="1384732"/>
              <a:chExt cx="4842176" cy="523836"/>
            </a:xfrm>
          </p:grpSpPr>
          <p:sp>
            <p:nvSpPr>
              <p:cNvPr id="46" name="矩形: 圆角 45">
                <a:extLst>
                  <a:ext uri="{FF2B5EF4-FFF2-40B4-BE49-F238E27FC236}">
                    <a16:creationId xmlns:a16="http://schemas.microsoft.com/office/drawing/2014/main" id="{424E9B32-5F7D-1B05-FE32-F2A2DA5EF857}"/>
                  </a:ext>
                </a:extLst>
              </p:cNvPr>
              <p:cNvSpPr/>
              <p:nvPr/>
            </p:nvSpPr>
            <p:spPr>
              <a:xfrm>
                <a:off x="5095528" y="1384733"/>
                <a:ext cx="4842176" cy="523835"/>
              </a:xfrm>
              <a:prstGeom prst="roundRect">
                <a:avLst>
                  <a:gd name="adj" fmla="val 50000"/>
                </a:avLst>
              </a:prstGeom>
              <a:gradFill flip="none" rotWithShape="1">
                <a:gsLst>
                  <a:gs pos="0">
                    <a:schemeClr val="accent2">
                      <a:lumMod val="20000"/>
                      <a:lumOff val="80000"/>
                      <a:alpha val="83000"/>
                    </a:schemeClr>
                  </a:gs>
                  <a:gs pos="100000">
                    <a:schemeClr val="bg1"/>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7" name="流程图: 接点 46">
                <a:extLst>
                  <a:ext uri="{FF2B5EF4-FFF2-40B4-BE49-F238E27FC236}">
                    <a16:creationId xmlns:a16="http://schemas.microsoft.com/office/drawing/2014/main" id="{5E310F24-0C15-9C65-BE86-D00403704E75}"/>
                  </a:ext>
                </a:extLst>
              </p:cNvPr>
              <p:cNvSpPr/>
              <p:nvPr/>
            </p:nvSpPr>
            <p:spPr>
              <a:xfrm rot="10478928" flipV="1">
                <a:off x="5095528" y="1384732"/>
                <a:ext cx="523835" cy="523835"/>
              </a:xfrm>
              <a:prstGeom prst="flowChartConnector">
                <a:avLst/>
              </a:prstGeom>
              <a:gradFill flip="none" rotWithShape="1">
                <a:gsLst>
                  <a:gs pos="0">
                    <a:schemeClr val="accent2">
                      <a:lumMod val="20000"/>
                      <a:lumOff val="80000"/>
                    </a:schemeClr>
                  </a:gs>
                  <a:gs pos="100000">
                    <a:schemeClr val="accent2">
                      <a:lumMod val="60000"/>
                      <a:lumOff val="40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5</a:t>
                </a:r>
                <a:endParaRPr lang="zh-CN" altLang="en-US"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grpSp>
        <p:sp>
          <p:nvSpPr>
            <p:cNvPr id="48" name="文本框 47">
              <a:extLst>
                <a:ext uri="{FF2B5EF4-FFF2-40B4-BE49-F238E27FC236}">
                  <a16:creationId xmlns:a16="http://schemas.microsoft.com/office/drawing/2014/main" id="{220A89A5-2A0C-CF19-89A1-42703E5B8260}"/>
                </a:ext>
              </a:extLst>
            </p:cNvPr>
            <p:cNvSpPr txBox="1"/>
            <p:nvPr/>
          </p:nvSpPr>
          <p:spPr>
            <a:xfrm>
              <a:off x="6621403" y="4065331"/>
              <a:ext cx="4043735" cy="626262"/>
            </a:xfrm>
            <a:prstGeom prst="rect">
              <a:avLst/>
            </a:prstGeom>
            <a:noFill/>
          </p:spPr>
          <p:txBody>
            <a:bodyPr wrap="square" rtlCol="0">
              <a:spAutoFit/>
            </a:bodyPr>
            <a:lstStyle/>
            <a:p>
              <a:pPr marL="285750" indent="-285750" algn="r">
                <a:lnSpc>
                  <a:spcPct val="200000"/>
                </a:lnSpc>
                <a:buFont typeface="Arial" panose="020B0604020202020204" pitchFamily="34" charset="0"/>
                <a:buChar char="•"/>
              </a:pPr>
              <a:r>
                <a:rPr lang="zh-CN" altLang="en-US" sz="2000" b="1"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课程大纲介绍</a:t>
              </a:r>
              <a:endParaRPr lang="en-US" altLang="zh-CN" sz="2000" b="1"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grpSp>
      <p:grpSp>
        <p:nvGrpSpPr>
          <p:cNvPr id="54" name="组合 53">
            <a:extLst>
              <a:ext uri="{FF2B5EF4-FFF2-40B4-BE49-F238E27FC236}">
                <a16:creationId xmlns:a16="http://schemas.microsoft.com/office/drawing/2014/main" id="{004E4835-85C8-E39C-D3E6-B80B1A82648B}"/>
              </a:ext>
            </a:extLst>
          </p:cNvPr>
          <p:cNvGrpSpPr/>
          <p:nvPr/>
        </p:nvGrpSpPr>
        <p:grpSpPr>
          <a:xfrm>
            <a:off x="4859217" y="5272689"/>
            <a:ext cx="4842176" cy="676001"/>
            <a:chOff x="6096000" y="1566111"/>
            <a:chExt cx="4842176" cy="676001"/>
          </a:xfrm>
        </p:grpSpPr>
        <p:grpSp>
          <p:nvGrpSpPr>
            <p:cNvPr id="32" name="组合 31">
              <a:extLst>
                <a:ext uri="{FF2B5EF4-FFF2-40B4-BE49-F238E27FC236}">
                  <a16:creationId xmlns:a16="http://schemas.microsoft.com/office/drawing/2014/main" id="{4FFFB819-1A89-3A4C-8419-E905A9D6C747}"/>
                </a:ext>
              </a:extLst>
            </p:cNvPr>
            <p:cNvGrpSpPr/>
            <p:nvPr/>
          </p:nvGrpSpPr>
          <p:grpSpPr>
            <a:xfrm>
              <a:off x="6096000" y="1718276"/>
              <a:ext cx="4842176" cy="523836"/>
              <a:chOff x="5095528" y="1384732"/>
              <a:chExt cx="4842176" cy="523836"/>
            </a:xfrm>
          </p:grpSpPr>
          <p:sp>
            <p:nvSpPr>
              <p:cNvPr id="30" name="矩形: 圆角 29">
                <a:extLst>
                  <a:ext uri="{FF2B5EF4-FFF2-40B4-BE49-F238E27FC236}">
                    <a16:creationId xmlns:a16="http://schemas.microsoft.com/office/drawing/2014/main" id="{0F42F14F-B16A-873E-0C39-58DE51DF6C40}"/>
                  </a:ext>
                </a:extLst>
              </p:cNvPr>
              <p:cNvSpPr/>
              <p:nvPr/>
            </p:nvSpPr>
            <p:spPr>
              <a:xfrm>
                <a:off x="5095528" y="1384733"/>
                <a:ext cx="4842176" cy="523835"/>
              </a:xfrm>
              <a:prstGeom prst="roundRect">
                <a:avLst>
                  <a:gd name="adj" fmla="val 50000"/>
                </a:avLst>
              </a:prstGeom>
              <a:gradFill flip="none" rotWithShape="1">
                <a:gsLst>
                  <a:gs pos="0">
                    <a:schemeClr val="accent2">
                      <a:lumMod val="20000"/>
                      <a:lumOff val="80000"/>
                      <a:alpha val="83000"/>
                    </a:schemeClr>
                  </a:gs>
                  <a:gs pos="100000">
                    <a:schemeClr val="bg1"/>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1" name="流程图: 接点 30">
                <a:extLst>
                  <a:ext uri="{FF2B5EF4-FFF2-40B4-BE49-F238E27FC236}">
                    <a16:creationId xmlns:a16="http://schemas.microsoft.com/office/drawing/2014/main" id="{41AD2FD3-734A-4780-8223-66AB6B5FBBBD}"/>
                  </a:ext>
                </a:extLst>
              </p:cNvPr>
              <p:cNvSpPr/>
              <p:nvPr/>
            </p:nvSpPr>
            <p:spPr>
              <a:xfrm rot="10800000" flipV="1">
                <a:off x="5095528" y="1384732"/>
                <a:ext cx="523835" cy="523835"/>
              </a:xfrm>
              <a:prstGeom prst="flowChartConnector">
                <a:avLst/>
              </a:prstGeom>
              <a:gradFill flip="none" rotWithShape="1">
                <a:gsLst>
                  <a:gs pos="0">
                    <a:schemeClr val="accent2">
                      <a:lumMod val="20000"/>
                      <a:lumOff val="80000"/>
                    </a:schemeClr>
                  </a:gs>
                  <a:gs pos="100000">
                    <a:schemeClr val="accent2">
                      <a:lumMod val="60000"/>
                      <a:lumOff val="40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1</a:t>
                </a:r>
                <a:endParaRPr lang="zh-CN" altLang="en-US"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grpSp>
        <p:sp>
          <p:nvSpPr>
            <p:cNvPr id="49" name="文本框 48">
              <a:extLst>
                <a:ext uri="{FF2B5EF4-FFF2-40B4-BE49-F238E27FC236}">
                  <a16:creationId xmlns:a16="http://schemas.microsoft.com/office/drawing/2014/main" id="{E65F9130-9C9F-3B23-9766-B49A43FE6BA8}"/>
                </a:ext>
              </a:extLst>
            </p:cNvPr>
            <p:cNvSpPr txBox="1"/>
            <p:nvPr/>
          </p:nvSpPr>
          <p:spPr>
            <a:xfrm>
              <a:off x="6621403" y="1566111"/>
              <a:ext cx="4043735" cy="626262"/>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zh-CN" altLang="en-US" sz="2000" b="1"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课程介绍</a:t>
              </a:r>
              <a:endParaRPr lang="en-US" altLang="zh-CN" sz="2000" b="1"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grpSp>
      <p:grpSp>
        <p:nvGrpSpPr>
          <p:cNvPr id="57" name="组合 56">
            <a:extLst>
              <a:ext uri="{FF2B5EF4-FFF2-40B4-BE49-F238E27FC236}">
                <a16:creationId xmlns:a16="http://schemas.microsoft.com/office/drawing/2014/main" id="{D794FA6D-C5D0-D72D-8341-D77F8268B2CD}"/>
              </a:ext>
            </a:extLst>
          </p:cNvPr>
          <p:cNvGrpSpPr/>
          <p:nvPr/>
        </p:nvGrpSpPr>
        <p:grpSpPr>
          <a:xfrm flipH="1">
            <a:off x="4859216" y="2577908"/>
            <a:ext cx="3650148" cy="724169"/>
            <a:chOff x="6096000" y="3440526"/>
            <a:chExt cx="4842176" cy="724169"/>
          </a:xfrm>
        </p:grpSpPr>
        <p:grpSp>
          <p:nvGrpSpPr>
            <p:cNvPr id="39" name="组合 38">
              <a:extLst>
                <a:ext uri="{FF2B5EF4-FFF2-40B4-BE49-F238E27FC236}">
                  <a16:creationId xmlns:a16="http://schemas.microsoft.com/office/drawing/2014/main" id="{C5B6A3CA-4B4D-6DCB-3604-C8B1218A950C}"/>
                </a:ext>
              </a:extLst>
            </p:cNvPr>
            <p:cNvGrpSpPr/>
            <p:nvPr/>
          </p:nvGrpSpPr>
          <p:grpSpPr>
            <a:xfrm>
              <a:off x="6096000" y="3640859"/>
              <a:ext cx="4842176" cy="523836"/>
              <a:chOff x="5095528" y="1384732"/>
              <a:chExt cx="4842176" cy="523836"/>
            </a:xfrm>
          </p:grpSpPr>
          <p:sp>
            <p:nvSpPr>
              <p:cNvPr id="40" name="矩形: 圆角 39">
                <a:extLst>
                  <a:ext uri="{FF2B5EF4-FFF2-40B4-BE49-F238E27FC236}">
                    <a16:creationId xmlns:a16="http://schemas.microsoft.com/office/drawing/2014/main" id="{30804A6B-2968-9C7F-F57D-8912CEE8EE3B}"/>
                  </a:ext>
                </a:extLst>
              </p:cNvPr>
              <p:cNvSpPr/>
              <p:nvPr/>
            </p:nvSpPr>
            <p:spPr>
              <a:xfrm>
                <a:off x="5095528" y="1384733"/>
                <a:ext cx="4842176" cy="523835"/>
              </a:xfrm>
              <a:prstGeom prst="roundRect">
                <a:avLst>
                  <a:gd name="adj" fmla="val 50000"/>
                </a:avLst>
              </a:prstGeom>
              <a:gradFill flip="none" rotWithShape="1">
                <a:gsLst>
                  <a:gs pos="0">
                    <a:schemeClr val="accent2">
                      <a:lumMod val="20000"/>
                      <a:lumOff val="80000"/>
                      <a:alpha val="83000"/>
                    </a:schemeClr>
                  </a:gs>
                  <a:gs pos="100000">
                    <a:schemeClr val="bg1"/>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1" name="流程图: 接点 40">
                <a:extLst>
                  <a:ext uri="{FF2B5EF4-FFF2-40B4-BE49-F238E27FC236}">
                    <a16:creationId xmlns:a16="http://schemas.microsoft.com/office/drawing/2014/main" id="{E20BF83B-FB7D-70F0-22C9-947A626E18A2}"/>
                  </a:ext>
                </a:extLst>
              </p:cNvPr>
              <p:cNvSpPr/>
              <p:nvPr/>
            </p:nvSpPr>
            <p:spPr>
              <a:xfrm rot="10587262" flipV="1">
                <a:off x="5095528" y="1384732"/>
                <a:ext cx="523835" cy="523835"/>
              </a:xfrm>
              <a:prstGeom prst="flowChartConnector">
                <a:avLst/>
              </a:prstGeom>
              <a:gradFill flip="none" rotWithShape="1">
                <a:gsLst>
                  <a:gs pos="0">
                    <a:schemeClr val="accent2">
                      <a:lumMod val="20000"/>
                      <a:lumOff val="80000"/>
                    </a:schemeClr>
                  </a:gs>
                  <a:gs pos="100000">
                    <a:schemeClr val="accent2">
                      <a:lumMod val="60000"/>
                      <a:lumOff val="40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4</a:t>
                </a:r>
                <a:endParaRPr lang="zh-CN" altLang="en-US"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grpSp>
        <p:sp>
          <p:nvSpPr>
            <p:cNvPr id="50" name="文本框 49">
              <a:extLst>
                <a:ext uri="{FF2B5EF4-FFF2-40B4-BE49-F238E27FC236}">
                  <a16:creationId xmlns:a16="http://schemas.microsoft.com/office/drawing/2014/main" id="{0E80EEB0-E391-445E-A575-8D526C62610F}"/>
                </a:ext>
              </a:extLst>
            </p:cNvPr>
            <p:cNvSpPr txBox="1"/>
            <p:nvPr/>
          </p:nvSpPr>
          <p:spPr>
            <a:xfrm>
              <a:off x="6621403" y="3440526"/>
              <a:ext cx="4043735" cy="626262"/>
            </a:xfrm>
            <a:prstGeom prst="rect">
              <a:avLst/>
            </a:prstGeom>
            <a:noFill/>
          </p:spPr>
          <p:txBody>
            <a:bodyPr wrap="square" rtlCol="0">
              <a:spAutoFit/>
            </a:bodyPr>
            <a:lstStyle/>
            <a:p>
              <a:pPr marL="285750" indent="-285750" algn="r">
                <a:lnSpc>
                  <a:spcPct val="200000"/>
                </a:lnSpc>
                <a:buFont typeface="Arial" panose="020B0604020202020204" pitchFamily="34" charset="0"/>
                <a:buChar char="•"/>
              </a:pPr>
              <a:r>
                <a:rPr lang="zh-CN" altLang="en-US" sz="2000" b="1"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虚拟世界介绍</a:t>
              </a:r>
              <a:endParaRPr lang="en-US" altLang="zh-CN" sz="2000" b="1"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grpSp>
      <p:grpSp>
        <p:nvGrpSpPr>
          <p:cNvPr id="55" name="组合 54">
            <a:extLst>
              <a:ext uri="{FF2B5EF4-FFF2-40B4-BE49-F238E27FC236}">
                <a16:creationId xmlns:a16="http://schemas.microsoft.com/office/drawing/2014/main" id="{68017251-E4CB-117A-4BCB-443DA3F69946}"/>
              </a:ext>
            </a:extLst>
          </p:cNvPr>
          <p:cNvGrpSpPr/>
          <p:nvPr/>
        </p:nvGrpSpPr>
        <p:grpSpPr>
          <a:xfrm>
            <a:off x="5965093" y="4411266"/>
            <a:ext cx="4842176" cy="692057"/>
            <a:chOff x="6096000" y="2190916"/>
            <a:chExt cx="4842176" cy="692057"/>
          </a:xfrm>
        </p:grpSpPr>
        <p:grpSp>
          <p:nvGrpSpPr>
            <p:cNvPr id="33" name="组合 32">
              <a:extLst>
                <a:ext uri="{FF2B5EF4-FFF2-40B4-BE49-F238E27FC236}">
                  <a16:creationId xmlns:a16="http://schemas.microsoft.com/office/drawing/2014/main" id="{84FA0127-DE19-97A6-B382-12E884BB2222}"/>
                </a:ext>
              </a:extLst>
            </p:cNvPr>
            <p:cNvGrpSpPr/>
            <p:nvPr/>
          </p:nvGrpSpPr>
          <p:grpSpPr>
            <a:xfrm>
              <a:off x="6096000" y="2359137"/>
              <a:ext cx="4842176" cy="523836"/>
              <a:chOff x="5095528" y="1384732"/>
              <a:chExt cx="4842176" cy="523836"/>
            </a:xfrm>
          </p:grpSpPr>
          <p:sp>
            <p:nvSpPr>
              <p:cNvPr id="34" name="矩形: 圆角 33">
                <a:extLst>
                  <a:ext uri="{FF2B5EF4-FFF2-40B4-BE49-F238E27FC236}">
                    <a16:creationId xmlns:a16="http://schemas.microsoft.com/office/drawing/2014/main" id="{F478B851-8144-724C-15BA-ED123B1977C0}"/>
                  </a:ext>
                </a:extLst>
              </p:cNvPr>
              <p:cNvSpPr/>
              <p:nvPr/>
            </p:nvSpPr>
            <p:spPr>
              <a:xfrm>
                <a:off x="5095528" y="1384733"/>
                <a:ext cx="4842176" cy="523835"/>
              </a:xfrm>
              <a:prstGeom prst="roundRect">
                <a:avLst>
                  <a:gd name="adj" fmla="val 50000"/>
                </a:avLst>
              </a:prstGeom>
              <a:gradFill flip="none" rotWithShape="1">
                <a:gsLst>
                  <a:gs pos="0">
                    <a:schemeClr val="accent2">
                      <a:lumMod val="20000"/>
                      <a:lumOff val="80000"/>
                      <a:alpha val="83000"/>
                    </a:schemeClr>
                  </a:gs>
                  <a:gs pos="100000">
                    <a:schemeClr val="bg1"/>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5" name="流程图: 接点 34">
                <a:extLst>
                  <a:ext uri="{FF2B5EF4-FFF2-40B4-BE49-F238E27FC236}">
                    <a16:creationId xmlns:a16="http://schemas.microsoft.com/office/drawing/2014/main" id="{C70D08B6-974E-6B8D-46D8-0AF70F08BDDB}"/>
                  </a:ext>
                </a:extLst>
              </p:cNvPr>
              <p:cNvSpPr/>
              <p:nvPr/>
            </p:nvSpPr>
            <p:spPr>
              <a:xfrm rot="10643434" flipV="1">
                <a:off x="5095528" y="1384732"/>
                <a:ext cx="523835" cy="523835"/>
              </a:xfrm>
              <a:prstGeom prst="flowChartConnector">
                <a:avLst/>
              </a:prstGeom>
              <a:gradFill flip="none" rotWithShape="1">
                <a:gsLst>
                  <a:gs pos="0">
                    <a:schemeClr val="accent2">
                      <a:lumMod val="20000"/>
                      <a:lumOff val="80000"/>
                    </a:schemeClr>
                  </a:gs>
                  <a:gs pos="100000">
                    <a:schemeClr val="accent2">
                      <a:lumMod val="60000"/>
                      <a:lumOff val="40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2</a:t>
                </a:r>
                <a:endParaRPr lang="zh-CN" altLang="en-US"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grpSp>
        <p:sp>
          <p:nvSpPr>
            <p:cNvPr id="51" name="文本框 50">
              <a:extLst>
                <a:ext uri="{FF2B5EF4-FFF2-40B4-BE49-F238E27FC236}">
                  <a16:creationId xmlns:a16="http://schemas.microsoft.com/office/drawing/2014/main" id="{982F3947-13F0-767A-9602-673467D1AA96}"/>
                </a:ext>
              </a:extLst>
            </p:cNvPr>
            <p:cNvSpPr txBox="1"/>
            <p:nvPr/>
          </p:nvSpPr>
          <p:spPr>
            <a:xfrm>
              <a:off x="6621403" y="2190916"/>
              <a:ext cx="4043735" cy="626262"/>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altLang="zh-CN" sz="2000" b="1"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VEX VR</a:t>
              </a:r>
              <a:r>
                <a:rPr lang="zh-CN" altLang="en-US" sz="2000" b="1"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机器人结构介绍</a:t>
              </a:r>
              <a:endParaRPr lang="en-US" altLang="zh-CN" sz="2000" b="1"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grpSp>
      <p:grpSp>
        <p:nvGrpSpPr>
          <p:cNvPr id="56" name="组合 55">
            <a:extLst>
              <a:ext uri="{FF2B5EF4-FFF2-40B4-BE49-F238E27FC236}">
                <a16:creationId xmlns:a16="http://schemas.microsoft.com/office/drawing/2014/main" id="{4BDF9047-DD2B-05C0-7AAB-5E34FDD517A7}"/>
              </a:ext>
            </a:extLst>
          </p:cNvPr>
          <p:cNvGrpSpPr/>
          <p:nvPr/>
        </p:nvGrpSpPr>
        <p:grpSpPr>
          <a:xfrm>
            <a:off x="7122893" y="3560574"/>
            <a:ext cx="4842176" cy="708113"/>
            <a:chOff x="6096000" y="2815721"/>
            <a:chExt cx="4842176" cy="708113"/>
          </a:xfrm>
        </p:grpSpPr>
        <p:grpSp>
          <p:nvGrpSpPr>
            <p:cNvPr id="36" name="组合 35">
              <a:extLst>
                <a:ext uri="{FF2B5EF4-FFF2-40B4-BE49-F238E27FC236}">
                  <a16:creationId xmlns:a16="http://schemas.microsoft.com/office/drawing/2014/main" id="{A99A7168-94AB-542D-971B-87C2ED036EF8}"/>
                </a:ext>
              </a:extLst>
            </p:cNvPr>
            <p:cNvGrpSpPr/>
            <p:nvPr/>
          </p:nvGrpSpPr>
          <p:grpSpPr>
            <a:xfrm>
              <a:off x="6096000" y="2999998"/>
              <a:ext cx="4842176" cy="523836"/>
              <a:chOff x="5095528" y="1384732"/>
              <a:chExt cx="4842176" cy="523836"/>
            </a:xfrm>
          </p:grpSpPr>
          <p:sp>
            <p:nvSpPr>
              <p:cNvPr id="37" name="矩形: 圆角 36">
                <a:extLst>
                  <a:ext uri="{FF2B5EF4-FFF2-40B4-BE49-F238E27FC236}">
                    <a16:creationId xmlns:a16="http://schemas.microsoft.com/office/drawing/2014/main" id="{7316D2EC-DD4B-940F-1654-E4BF68926BFD}"/>
                  </a:ext>
                </a:extLst>
              </p:cNvPr>
              <p:cNvSpPr/>
              <p:nvPr/>
            </p:nvSpPr>
            <p:spPr>
              <a:xfrm>
                <a:off x="5095528" y="1384733"/>
                <a:ext cx="4842176" cy="523835"/>
              </a:xfrm>
              <a:prstGeom prst="roundRect">
                <a:avLst>
                  <a:gd name="adj" fmla="val 50000"/>
                </a:avLst>
              </a:prstGeom>
              <a:gradFill flip="none" rotWithShape="1">
                <a:gsLst>
                  <a:gs pos="0">
                    <a:schemeClr val="accent2">
                      <a:lumMod val="20000"/>
                      <a:lumOff val="80000"/>
                      <a:alpha val="83000"/>
                    </a:schemeClr>
                  </a:gs>
                  <a:gs pos="100000">
                    <a:schemeClr val="bg1"/>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38" name="流程图: 接点 37">
                <a:extLst>
                  <a:ext uri="{FF2B5EF4-FFF2-40B4-BE49-F238E27FC236}">
                    <a16:creationId xmlns:a16="http://schemas.microsoft.com/office/drawing/2014/main" id="{C1FD5448-7818-A571-8B40-42D09F2C6646}"/>
                  </a:ext>
                </a:extLst>
              </p:cNvPr>
              <p:cNvSpPr/>
              <p:nvPr/>
            </p:nvSpPr>
            <p:spPr>
              <a:xfrm rot="10959528" flipV="1">
                <a:off x="5095528" y="1384732"/>
                <a:ext cx="523835" cy="523835"/>
              </a:xfrm>
              <a:prstGeom prst="flowChartConnector">
                <a:avLst/>
              </a:prstGeom>
              <a:gradFill flip="none" rotWithShape="1">
                <a:gsLst>
                  <a:gs pos="0">
                    <a:schemeClr val="accent2">
                      <a:lumMod val="20000"/>
                      <a:lumOff val="80000"/>
                    </a:schemeClr>
                  </a:gs>
                  <a:gs pos="100000">
                    <a:schemeClr val="accent2">
                      <a:lumMod val="60000"/>
                      <a:lumOff val="40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3</a:t>
                </a:r>
                <a:endParaRPr lang="zh-CN" altLang="en-US"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grpSp>
        <p:sp>
          <p:nvSpPr>
            <p:cNvPr id="52" name="文本框 51">
              <a:extLst>
                <a:ext uri="{FF2B5EF4-FFF2-40B4-BE49-F238E27FC236}">
                  <a16:creationId xmlns:a16="http://schemas.microsoft.com/office/drawing/2014/main" id="{569DBA97-F10D-6F85-EF0C-B1AB270B59C9}"/>
                </a:ext>
              </a:extLst>
            </p:cNvPr>
            <p:cNvSpPr txBox="1"/>
            <p:nvPr/>
          </p:nvSpPr>
          <p:spPr>
            <a:xfrm>
              <a:off x="6621403" y="2815721"/>
              <a:ext cx="4043735" cy="626262"/>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zh-CN" altLang="en-US" sz="2000" b="1"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编程语言介绍</a:t>
              </a:r>
              <a:endParaRPr lang="en-US" altLang="zh-CN" sz="2000" b="1"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grpSp>
      <p:grpSp>
        <p:nvGrpSpPr>
          <p:cNvPr id="59" name="组合 58">
            <a:extLst>
              <a:ext uri="{FF2B5EF4-FFF2-40B4-BE49-F238E27FC236}">
                <a16:creationId xmlns:a16="http://schemas.microsoft.com/office/drawing/2014/main" id="{5180B34F-B691-6CE2-414D-13CAF2E2D215}"/>
              </a:ext>
            </a:extLst>
          </p:cNvPr>
          <p:cNvGrpSpPr/>
          <p:nvPr/>
        </p:nvGrpSpPr>
        <p:grpSpPr>
          <a:xfrm flipH="1">
            <a:off x="6227010" y="923275"/>
            <a:ext cx="4842176" cy="687662"/>
            <a:chOff x="6096000" y="4758755"/>
            <a:chExt cx="4842176" cy="687662"/>
          </a:xfrm>
        </p:grpSpPr>
        <p:grpSp>
          <p:nvGrpSpPr>
            <p:cNvPr id="42" name="组合 41">
              <a:extLst>
                <a:ext uri="{FF2B5EF4-FFF2-40B4-BE49-F238E27FC236}">
                  <a16:creationId xmlns:a16="http://schemas.microsoft.com/office/drawing/2014/main" id="{7B49B147-2EE9-BE5D-04D8-C52EC9560A32}"/>
                </a:ext>
              </a:extLst>
            </p:cNvPr>
            <p:cNvGrpSpPr/>
            <p:nvPr/>
          </p:nvGrpSpPr>
          <p:grpSpPr>
            <a:xfrm>
              <a:off x="6096000" y="4922581"/>
              <a:ext cx="4842176" cy="523836"/>
              <a:chOff x="5095528" y="1384732"/>
              <a:chExt cx="4842176" cy="523836"/>
            </a:xfrm>
          </p:grpSpPr>
          <p:sp>
            <p:nvSpPr>
              <p:cNvPr id="43" name="矩形: 圆角 42">
                <a:extLst>
                  <a:ext uri="{FF2B5EF4-FFF2-40B4-BE49-F238E27FC236}">
                    <a16:creationId xmlns:a16="http://schemas.microsoft.com/office/drawing/2014/main" id="{9D546510-C5EF-E0AB-CA41-A5D622BFE984}"/>
                  </a:ext>
                </a:extLst>
              </p:cNvPr>
              <p:cNvSpPr/>
              <p:nvPr/>
            </p:nvSpPr>
            <p:spPr>
              <a:xfrm>
                <a:off x="5095528" y="1384733"/>
                <a:ext cx="4842176" cy="523835"/>
              </a:xfrm>
              <a:prstGeom prst="roundRect">
                <a:avLst>
                  <a:gd name="adj" fmla="val 50000"/>
                </a:avLst>
              </a:prstGeom>
              <a:gradFill flip="none" rotWithShape="1">
                <a:gsLst>
                  <a:gs pos="0">
                    <a:schemeClr val="accent2">
                      <a:lumMod val="20000"/>
                      <a:lumOff val="80000"/>
                      <a:alpha val="83000"/>
                    </a:schemeClr>
                  </a:gs>
                  <a:gs pos="100000">
                    <a:schemeClr val="bg1"/>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sp>
            <p:nvSpPr>
              <p:cNvPr id="44" name="流程图: 接点 43">
                <a:extLst>
                  <a:ext uri="{FF2B5EF4-FFF2-40B4-BE49-F238E27FC236}">
                    <a16:creationId xmlns:a16="http://schemas.microsoft.com/office/drawing/2014/main" id="{76293FBD-58EB-B7C2-9B4D-57A3C72D22E7}"/>
                  </a:ext>
                </a:extLst>
              </p:cNvPr>
              <p:cNvSpPr/>
              <p:nvPr/>
            </p:nvSpPr>
            <p:spPr>
              <a:xfrm rot="10328145" flipV="1">
                <a:off x="5095528" y="1384732"/>
                <a:ext cx="523835" cy="523835"/>
              </a:xfrm>
              <a:prstGeom prst="flowChartConnector">
                <a:avLst/>
              </a:prstGeom>
              <a:gradFill flip="none" rotWithShape="1">
                <a:gsLst>
                  <a:gs pos="0">
                    <a:schemeClr val="accent2">
                      <a:lumMod val="20000"/>
                      <a:lumOff val="80000"/>
                    </a:schemeClr>
                  </a:gs>
                  <a:gs pos="100000">
                    <a:schemeClr val="accent2">
                      <a:lumMod val="60000"/>
                      <a:lumOff val="40000"/>
                    </a:schemeClr>
                  </a:gs>
                </a:gsLst>
                <a:lin ang="0" scaled="1"/>
                <a:tileRect/>
              </a:gra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6</a:t>
                </a:r>
                <a:endParaRPr lang="zh-CN" altLang="en-US"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endParaRPr>
              </a:p>
            </p:txBody>
          </p:sp>
        </p:grpSp>
        <p:sp>
          <p:nvSpPr>
            <p:cNvPr id="53" name="文本框 52">
              <a:extLst>
                <a:ext uri="{FF2B5EF4-FFF2-40B4-BE49-F238E27FC236}">
                  <a16:creationId xmlns:a16="http://schemas.microsoft.com/office/drawing/2014/main" id="{61E01F78-EAB2-C032-A5B4-CA3978694E97}"/>
                </a:ext>
              </a:extLst>
            </p:cNvPr>
            <p:cNvSpPr txBox="1"/>
            <p:nvPr/>
          </p:nvSpPr>
          <p:spPr>
            <a:xfrm>
              <a:off x="6642350" y="4758755"/>
              <a:ext cx="4043735" cy="626262"/>
            </a:xfrm>
            <a:prstGeom prst="rect">
              <a:avLst/>
            </a:prstGeom>
            <a:noFill/>
          </p:spPr>
          <p:txBody>
            <a:bodyPr wrap="square" rtlCol="0">
              <a:spAutoFit/>
            </a:bodyPr>
            <a:lstStyle/>
            <a:p>
              <a:pPr marL="285750" indent="-285750" algn="r">
                <a:lnSpc>
                  <a:spcPct val="200000"/>
                </a:lnSpc>
                <a:buFont typeface="Arial" panose="020B0604020202020204" pitchFamily="34" charset="0"/>
                <a:buChar char="•"/>
              </a:pPr>
              <a:r>
                <a:rPr lang="zh-CN" altLang="en-US" sz="2000" b="1" dirty="0">
                  <a:solidFill>
                    <a:schemeClr val="accent2">
                      <a:lumMod val="75000"/>
                    </a:schemeClr>
                  </a:solidFill>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课程技能介绍</a:t>
              </a:r>
            </a:p>
          </p:txBody>
        </p:sp>
      </p:grpSp>
      <p:sp>
        <p:nvSpPr>
          <p:cNvPr id="95" name="任意多边形: 形状 94">
            <a:extLst>
              <a:ext uri="{FF2B5EF4-FFF2-40B4-BE49-F238E27FC236}">
                <a16:creationId xmlns:a16="http://schemas.microsoft.com/office/drawing/2014/main" id="{13F2206A-4D4A-4424-C643-10A260F650D5}"/>
              </a:ext>
            </a:extLst>
          </p:cNvPr>
          <p:cNvSpPr/>
          <p:nvPr/>
        </p:nvSpPr>
        <p:spPr>
          <a:xfrm>
            <a:off x="3894667" y="1159933"/>
            <a:ext cx="7738533" cy="4580467"/>
          </a:xfrm>
          <a:custGeom>
            <a:avLst/>
            <a:gdLst>
              <a:gd name="connsiteX0" fmla="*/ 0 w 7738533"/>
              <a:gd name="connsiteY0" fmla="*/ 4580467 h 4580467"/>
              <a:gd name="connsiteX1" fmla="*/ 1016000 w 7738533"/>
              <a:gd name="connsiteY1" fmla="*/ 4318000 h 4580467"/>
              <a:gd name="connsiteX2" fmla="*/ 1329266 w 7738533"/>
              <a:gd name="connsiteY2" fmla="*/ 3666067 h 4580467"/>
              <a:gd name="connsiteX3" fmla="*/ 2201333 w 7738533"/>
              <a:gd name="connsiteY3" fmla="*/ 3412067 h 4580467"/>
              <a:gd name="connsiteX4" fmla="*/ 3090333 w 7738533"/>
              <a:gd name="connsiteY4" fmla="*/ 3115734 h 4580467"/>
              <a:gd name="connsiteX5" fmla="*/ 3276600 w 7738533"/>
              <a:gd name="connsiteY5" fmla="*/ 2531534 h 4580467"/>
              <a:gd name="connsiteX6" fmla="*/ 4250266 w 7738533"/>
              <a:gd name="connsiteY6" fmla="*/ 2175934 h 4580467"/>
              <a:gd name="connsiteX7" fmla="*/ 5461000 w 7738533"/>
              <a:gd name="connsiteY7" fmla="*/ 1744134 h 4580467"/>
              <a:gd name="connsiteX8" fmla="*/ 5791200 w 7738533"/>
              <a:gd name="connsiteY8" fmla="*/ 1083734 h 4580467"/>
              <a:gd name="connsiteX9" fmla="*/ 6773333 w 7738533"/>
              <a:gd name="connsiteY9" fmla="*/ 575734 h 4580467"/>
              <a:gd name="connsiteX10" fmla="*/ 7738533 w 7738533"/>
              <a:gd name="connsiteY10" fmla="*/ 0 h 4580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38533" h="4580467">
                <a:moveTo>
                  <a:pt x="0" y="4580467"/>
                </a:moveTo>
                <a:cubicBezTo>
                  <a:pt x="397228" y="4525433"/>
                  <a:pt x="794456" y="4470400"/>
                  <a:pt x="1016000" y="4318000"/>
                </a:cubicBezTo>
                <a:cubicBezTo>
                  <a:pt x="1237544" y="4165600"/>
                  <a:pt x="1131710" y="3817056"/>
                  <a:pt x="1329266" y="3666067"/>
                </a:cubicBezTo>
                <a:cubicBezTo>
                  <a:pt x="1526822" y="3515078"/>
                  <a:pt x="1907822" y="3503789"/>
                  <a:pt x="2201333" y="3412067"/>
                </a:cubicBezTo>
                <a:cubicBezTo>
                  <a:pt x="2494844" y="3320345"/>
                  <a:pt x="2911122" y="3262489"/>
                  <a:pt x="3090333" y="3115734"/>
                </a:cubicBezTo>
                <a:cubicBezTo>
                  <a:pt x="3269544" y="2968979"/>
                  <a:pt x="3083278" y="2688167"/>
                  <a:pt x="3276600" y="2531534"/>
                </a:cubicBezTo>
                <a:cubicBezTo>
                  <a:pt x="3469922" y="2374901"/>
                  <a:pt x="4250266" y="2175934"/>
                  <a:pt x="4250266" y="2175934"/>
                </a:cubicBezTo>
                <a:cubicBezTo>
                  <a:pt x="4614333" y="2044701"/>
                  <a:pt x="5204178" y="1926167"/>
                  <a:pt x="5461000" y="1744134"/>
                </a:cubicBezTo>
                <a:cubicBezTo>
                  <a:pt x="5717822" y="1562101"/>
                  <a:pt x="5572478" y="1278467"/>
                  <a:pt x="5791200" y="1083734"/>
                </a:cubicBezTo>
                <a:cubicBezTo>
                  <a:pt x="6009922" y="889001"/>
                  <a:pt x="6448778" y="756356"/>
                  <a:pt x="6773333" y="575734"/>
                </a:cubicBezTo>
                <a:cubicBezTo>
                  <a:pt x="7097889" y="395112"/>
                  <a:pt x="7738533" y="0"/>
                  <a:pt x="7738533" y="0"/>
                </a:cubicBezTo>
              </a:path>
            </a:pathLst>
          </a:custGeom>
          <a:noFill/>
          <a:ln>
            <a:solidFill>
              <a:schemeClr val="tx1"/>
            </a:solidFill>
            <a:prstDash val="sysDot"/>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7" name="图形 96" descr="标记 纯色填充">
            <a:extLst>
              <a:ext uri="{FF2B5EF4-FFF2-40B4-BE49-F238E27FC236}">
                <a16:creationId xmlns:a16="http://schemas.microsoft.com/office/drawing/2014/main" id="{0ABA21CD-19E6-E810-FB43-BC4E6D0DCBE3}"/>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4663888" y="5099124"/>
            <a:ext cx="427555" cy="427555"/>
          </a:xfrm>
          <a:prstGeom prst="rect">
            <a:avLst/>
          </a:prstGeom>
        </p:spPr>
      </p:pic>
      <p:pic>
        <p:nvPicPr>
          <p:cNvPr id="98" name="图形 97" descr="标记 纯色填充">
            <a:extLst>
              <a:ext uri="{FF2B5EF4-FFF2-40B4-BE49-F238E27FC236}">
                <a16:creationId xmlns:a16="http://schemas.microsoft.com/office/drawing/2014/main" id="{A86FF604-5D5D-E0DF-29A2-FC50BB004BE6}"/>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5857539" y="4220458"/>
            <a:ext cx="427555" cy="427555"/>
          </a:xfrm>
          <a:prstGeom prst="rect">
            <a:avLst/>
          </a:prstGeom>
        </p:spPr>
      </p:pic>
      <p:pic>
        <p:nvPicPr>
          <p:cNvPr id="99" name="图形 98" descr="标记 纯色填充">
            <a:extLst>
              <a:ext uri="{FF2B5EF4-FFF2-40B4-BE49-F238E27FC236}">
                <a16:creationId xmlns:a16="http://schemas.microsoft.com/office/drawing/2014/main" id="{3C0D24D5-FA33-D4CC-DA41-51978FC83110}"/>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6890790" y="3388493"/>
            <a:ext cx="427555" cy="427555"/>
          </a:xfrm>
          <a:prstGeom prst="rect">
            <a:avLst/>
          </a:prstGeom>
        </p:spPr>
      </p:pic>
      <p:pic>
        <p:nvPicPr>
          <p:cNvPr id="100" name="图形 99" descr="标记 纯色填充">
            <a:extLst>
              <a:ext uri="{FF2B5EF4-FFF2-40B4-BE49-F238E27FC236}">
                <a16:creationId xmlns:a16="http://schemas.microsoft.com/office/drawing/2014/main" id="{1DD622E7-E8B1-86BC-29A3-63A334822BF2}"/>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8381491" y="2821069"/>
            <a:ext cx="427555" cy="427555"/>
          </a:xfrm>
          <a:prstGeom prst="rect">
            <a:avLst/>
          </a:prstGeom>
        </p:spPr>
      </p:pic>
      <p:pic>
        <p:nvPicPr>
          <p:cNvPr id="101" name="图形 100" descr="标记 纯色填充">
            <a:extLst>
              <a:ext uri="{FF2B5EF4-FFF2-40B4-BE49-F238E27FC236}">
                <a16:creationId xmlns:a16="http://schemas.microsoft.com/office/drawing/2014/main" id="{25D9E4E5-45C7-B0CB-B67D-BCC3E45768A8}"/>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9521471" y="1814858"/>
            <a:ext cx="427555" cy="427555"/>
          </a:xfrm>
          <a:prstGeom prst="rect">
            <a:avLst/>
          </a:prstGeom>
        </p:spPr>
      </p:pic>
      <p:pic>
        <p:nvPicPr>
          <p:cNvPr id="102" name="图形 101" descr="标记 纯色填充">
            <a:extLst>
              <a:ext uri="{FF2B5EF4-FFF2-40B4-BE49-F238E27FC236}">
                <a16:creationId xmlns:a16="http://schemas.microsoft.com/office/drawing/2014/main" id="{18AEE993-5A2C-4938-0C78-51C0FED9A614}"/>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10931492" y="1095087"/>
            <a:ext cx="427555" cy="427555"/>
          </a:xfrm>
          <a:prstGeom prst="rect">
            <a:avLst/>
          </a:prstGeom>
        </p:spPr>
      </p:pic>
      <p:pic>
        <p:nvPicPr>
          <p:cNvPr id="90" name="图片 89" descr="乐高玩具&#10;&#10;低可信度描述已自动生成">
            <a:extLst>
              <a:ext uri="{FF2B5EF4-FFF2-40B4-BE49-F238E27FC236}">
                <a16:creationId xmlns:a16="http://schemas.microsoft.com/office/drawing/2014/main" id="{00176BAC-1017-08B4-D0AE-6AFBA1454DA4}"/>
              </a:ext>
            </a:extLst>
          </p:cNvPr>
          <p:cNvPicPr>
            <a:picLocks noChangeAspect="1"/>
          </p:cNvPicPr>
          <p:nvPr/>
        </p:nvPicPr>
        <p:blipFill rotWithShape="1">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15310658">
            <a:off x="3799926" y="5496496"/>
            <a:ext cx="521415" cy="457130"/>
          </a:xfrm>
          <a:prstGeom prst="rect">
            <a:avLst/>
          </a:prstGeom>
        </p:spPr>
      </p:pic>
    </p:spTree>
    <p:custDataLst>
      <p:tags r:id="rId1"/>
    </p:custDataLst>
    <p:extLst>
      <p:ext uri="{BB962C8B-B14F-4D97-AF65-F5344CB8AC3E}">
        <p14:creationId xmlns:p14="http://schemas.microsoft.com/office/powerpoint/2010/main" val="30859889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7"/>
                                        </p:tgtEl>
                                        <p:attrNameLst>
                                          <p:attrName>style.visibility</p:attrName>
                                        </p:attrNameLst>
                                      </p:cBhvr>
                                      <p:to>
                                        <p:strVal val="visible"/>
                                      </p:to>
                                    </p:set>
                                  </p:childTnLst>
                                </p:cTn>
                              </p:par>
                              <p:par>
                                <p:cTn id="7" presetID="22" presetClass="entr" presetSubtype="8" fill="hold" nodeType="withEffect">
                                  <p:stCondLst>
                                    <p:cond delay="0"/>
                                  </p:stCondLst>
                                  <p:childTnLst>
                                    <p:set>
                                      <p:cBhvr>
                                        <p:cTn id="8" dur="1" fill="hold">
                                          <p:stCondLst>
                                            <p:cond delay="0"/>
                                          </p:stCondLst>
                                        </p:cTn>
                                        <p:tgtEl>
                                          <p:spTgt spid="54"/>
                                        </p:tgtEl>
                                        <p:attrNameLst>
                                          <p:attrName>style.visibility</p:attrName>
                                        </p:attrNameLst>
                                      </p:cBhvr>
                                      <p:to>
                                        <p:strVal val="visible"/>
                                      </p:to>
                                    </p:set>
                                    <p:animEffect transition="in" filter="wipe(left)">
                                      <p:cBhvr>
                                        <p:cTn id="9" dur="2000"/>
                                        <p:tgtEl>
                                          <p:spTgt spid="54"/>
                                        </p:tgtEl>
                                      </p:cBhvr>
                                    </p:animEffect>
                                  </p:childTnLst>
                                </p:cTn>
                              </p:par>
                              <p:par>
                                <p:cTn id="10" presetID="1" presetClass="entr" presetSubtype="0" fill="hold" nodeType="withEffect">
                                  <p:stCondLst>
                                    <p:cond delay="2000"/>
                                  </p:stCondLst>
                                  <p:childTnLst>
                                    <p:set>
                                      <p:cBhvr>
                                        <p:cTn id="11" dur="1" fill="hold">
                                          <p:stCondLst>
                                            <p:cond delay="0"/>
                                          </p:stCondLst>
                                        </p:cTn>
                                        <p:tgtEl>
                                          <p:spTgt spid="98"/>
                                        </p:tgtEl>
                                        <p:attrNameLst>
                                          <p:attrName>style.visibility</p:attrName>
                                        </p:attrNameLst>
                                      </p:cBhvr>
                                      <p:to>
                                        <p:strVal val="visible"/>
                                      </p:to>
                                    </p:set>
                                  </p:childTnLst>
                                </p:cTn>
                              </p:par>
                              <p:par>
                                <p:cTn id="12" presetID="22" presetClass="entr" presetSubtype="8" fill="hold" nodeType="withEffect">
                                  <p:stCondLst>
                                    <p:cond delay="2000"/>
                                  </p:stCondLst>
                                  <p:childTnLst>
                                    <p:set>
                                      <p:cBhvr>
                                        <p:cTn id="13" dur="1" fill="hold">
                                          <p:stCondLst>
                                            <p:cond delay="0"/>
                                          </p:stCondLst>
                                        </p:cTn>
                                        <p:tgtEl>
                                          <p:spTgt spid="55"/>
                                        </p:tgtEl>
                                        <p:attrNameLst>
                                          <p:attrName>style.visibility</p:attrName>
                                        </p:attrNameLst>
                                      </p:cBhvr>
                                      <p:to>
                                        <p:strVal val="visible"/>
                                      </p:to>
                                    </p:set>
                                    <p:animEffect transition="in" filter="wipe(left)">
                                      <p:cBhvr>
                                        <p:cTn id="14" dur="2000"/>
                                        <p:tgtEl>
                                          <p:spTgt spid="55"/>
                                        </p:tgtEl>
                                      </p:cBhvr>
                                    </p:animEffect>
                                  </p:childTnLst>
                                </p:cTn>
                              </p:par>
                              <p:par>
                                <p:cTn id="15" presetID="1" presetClass="entr" presetSubtype="0" fill="hold" nodeType="withEffect">
                                  <p:stCondLst>
                                    <p:cond delay="4000"/>
                                  </p:stCondLst>
                                  <p:childTnLst>
                                    <p:set>
                                      <p:cBhvr>
                                        <p:cTn id="16" dur="1" fill="hold">
                                          <p:stCondLst>
                                            <p:cond delay="0"/>
                                          </p:stCondLst>
                                        </p:cTn>
                                        <p:tgtEl>
                                          <p:spTgt spid="99"/>
                                        </p:tgtEl>
                                        <p:attrNameLst>
                                          <p:attrName>style.visibility</p:attrName>
                                        </p:attrNameLst>
                                      </p:cBhvr>
                                      <p:to>
                                        <p:strVal val="visible"/>
                                      </p:to>
                                    </p:set>
                                  </p:childTnLst>
                                </p:cTn>
                              </p:par>
                              <p:par>
                                <p:cTn id="17" presetID="22" presetClass="entr" presetSubtype="8" fill="hold" nodeType="withEffect">
                                  <p:stCondLst>
                                    <p:cond delay="4000"/>
                                  </p:stCondLst>
                                  <p:childTnLst>
                                    <p:set>
                                      <p:cBhvr>
                                        <p:cTn id="18" dur="1" fill="hold">
                                          <p:stCondLst>
                                            <p:cond delay="0"/>
                                          </p:stCondLst>
                                        </p:cTn>
                                        <p:tgtEl>
                                          <p:spTgt spid="56"/>
                                        </p:tgtEl>
                                        <p:attrNameLst>
                                          <p:attrName>style.visibility</p:attrName>
                                        </p:attrNameLst>
                                      </p:cBhvr>
                                      <p:to>
                                        <p:strVal val="visible"/>
                                      </p:to>
                                    </p:set>
                                    <p:animEffect transition="in" filter="wipe(left)">
                                      <p:cBhvr>
                                        <p:cTn id="19" dur="2000"/>
                                        <p:tgtEl>
                                          <p:spTgt spid="56"/>
                                        </p:tgtEl>
                                      </p:cBhvr>
                                    </p:animEffect>
                                  </p:childTnLst>
                                </p:cTn>
                              </p:par>
                              <p:par>
                                <p:cTn id="20" presetID="1" presetClass="entr" presetSubtype="0" fill="hold" nodeType="withEffect">
                                  <p:stCondLst>
                                    <p:cond delay="6000"/>
                                  </p:stCondLst>
                                  <p:childTnLst>
                                    <p:set>
                                      <p:cBhvr>
                                        <p:cTn id="21" dur="1" fill="hold">
                                          <p:stCondLst>
                                            <p:cond delay="0"/>
                                          </p:stCondLst>
                                        </p:cTn>
                                        <p:tgtEl>
                                          <p:spTgt spid="100"/>
                                        </p:tgtEl>
                                        <p:attrNameLst>
                                          <p:attrName>style.visibility</p:attrName>
                                        </p:attrNameLst>
                                      </p:cBhvr>
                                      <p:to>
                                        <p:strVal val="visible"/>
                                      </p:to>
                                    </p:set>
                                  </p:childTnLst>
                                </p:cTn>
                              </p:par>
                              <p:par>
                                <p:cTn id="22" presetID="22" presetClass="entr" presetSubtype="2" fill="hold" nodeType="withEffect">
                                  <p:stCondLst>
                                    <p:cond delay="6000"/>
                                  </p:stCondLst>
                                  <p:childTnLst>
                                    <p:set>
                                      <p:cBhvr>
                                        <p:cTn id="23" dur="1" fill="hold">
                                          <p:stCondLst>
                                            <p:cond delay="0"/>
                                          </p:stCondLst>
                                        </p:cTn>
                                        <p:tgtEl>
                                          <p:spTgt spid="57"/>
                                        </p:tgtEl>
                                        <p:attrNameLst>
                                          <p:attrName>style.visibility</p:attrName>
                                        </p:attrNameLst>
                                      </p:cBhvr>
                                      <p:to>
                                        <p:strVal val="visible"/>
                                      </p:to>
                                    </p:set>
                                    <p:animEffect transition="in" filter="wipe(right)">
                                      <p:cBhvr>
                                        <p:cTn id="24" dur="2000"/>
                                        <p:tgtEl>
                                          <p:spTgt spid="57"/>
                                        </p:tgtEl>
                                      </p:cBhvr>
                                    </p:animEffect>
                                  </p:childTnLst>
                                </p:cTn>
                              </p:par>
                              <p:par>
                                <p:cTn id="25" presetID="1" presetClass="entr" presetSubtype="0" fill="hold" nodeType="withEffect">
                                  <p:stCondLst>
                                    <p:cond delay="8000"/>
                                  </p:stCondLst>
                                  <p:childTnLst>
                                    <p:set>
                                      <p:cBhvr>
                                        <p:cTn id="26" dur="1" fill="hold">
                                          <p:stCondLst>
                                            <p:cond delay="0"/>
                                          </p:stCondLst>
                                        </p:cTn>
                                        <p:tgtEl>
                                          <p:spTgt spid="101"/>
                                        </p:tgtEl>
                                        <p:attrNameLst>
                                          <p:attrName>style.visibility</p:attrName>
                                        </p:attrNameLst>
                                      </p:cBhvr>
                                      <p:to>
                                        <p:strVal val="visible"/>
                                      </p:to>
                                    </p:set>
                                  </p:childTnLst>
                                </p:cTn>
                              </p:par>
                              <p:par>
                                <p:cTn id="27" presetID="22" presetClass="entr" presetSubtype="2" fill="hold" nodeType="withEffect">
                                  <p:stCondLst>
                                    <p:cond delay="8000"/>
                                  </p:stCondLst>
                                  <p:childTnLst>
                                    <p:set>
                                      <p:cBhvr>
                                        <p:cTn id="28" dur="1" fill="hold">
                                          <p:stCondLst>
                                            <p:cond delay="0"/>
                                          </p:stCondLst>
                                        </p:cTn>
                                        <p:tgtEl>
                                          <p:spTgt spid="58"/>
                                        </p:tgtEl>
                                        <p:attrNameLst>
                                          <p:attrName>style.visibility</p:attrName>
                                        </p:attrNameLst>
                                      </p:cBhvr>
                                      <p:to>
                                        <p:strVal val="visible"/>
                                      </p:to>
                                    </p:set>
                                    <p:animEffect transition="in" filter="wipe(right)">
                                      <p:cBhvr>
                                        <p:cTn id="29" dur="2000"/>
                                        <p:tgtEl>
                                          <p:spTgt spid="58"/>
                                        </p:tgtEl>
                                      </p:cBhvr>
                                    </p:animEffect>
                                  </p:childTnLst>
                                </p:cTn>
                              </p:par>
                              <p:par>
                                <p:cTn id="30" presetID="1" presetClass="entr" presetSubtype="0" fill="hold" nodeType="withEffect">
                                  <p:stCondLst>
                                    <p:cond delay="10000"/>
                                  </p:stCondLst>
                                  <p:childTnLst>
                                    <p:set>
                                      <p:cBhvr>
                                        <p:cTn id="31" dur="1" fill="hold">
                                          <p:stCondLst>
                                            <p:cond delay="0"/>
                                          </p:stCondLst>
                                        </p:cTn>
                                        <p:tgtEl>
                                          <p:spTgt spid="102"/>
                                        </p:tgtEl>
                                        <p:attrNameLst>
                                          <p:attrName>style.visibility</p:attrName>
                                        </p:attrNameLst>
                                      </p:cBhvr>
                                      <p:to>
                                        <p:strVal val="visible"/>
                                      </p:to>
                                    </p:set>
                                  </p:childTnLst>
                                </p:cTn>
                              </p:par>
                              <p:par>
                                <p:cTn id="32" presetID="22" presetClass="entr" presetSubtype="2" fill="hold" nodeType="withEffect">
                                  <p:stCondLst>
                                    <p:cond delay="10000"/>
                                  </p:stCondLst>
                                  <p:childTnLst>
                                    <p:set>
                                      <p:cBhvr>
                                        <p:cTn id="33" dur="1" fill="hold">
                                          <p:stCondLst>
                                            <p:cond delay="0"/>
                                          </p:stCondLst>
                                        </p:cTn>
                                        <p:tgtEl>
                                          <p:spTgt spid="59"/>
                                        </p:tgtEl>
                                        <p:attrNameLst>
                                          <p:attrName>style.visibility</p:attrName>
                                        </p:attrNameLst>
                                      </p:cBhvr>
                                      <p:to>
                                        <p:strVal val="visible"/>
                                      </p:to>
                                    </p:set>
                                    <p:animEffect transition="in" filter="wipe(right)">
                                      <p:cBhvr>
                                        <p:cTn id="34" dur="2000"/>
                                        <p:tgtEl>
                                          <p:spTgt spid="59"/>
                                        </p:tgtEl>
                                      </p:cBhvr>
                                    </p:animEffect>
                                  </p:childTnLst>
                                </p:cTn>
                              </p:par>
                              <p:par>
                                <p:cTn id="35" presetID="0" presetClass="path" presetSubtype="0" fill="hold" nodeType="withEffect">
                                  <p:stCondLst>
                                    <p:cond delay="0"/>
                                  </p:stCondLst>
                                  <p:childTnLst>
                                    <p:animMotion origin="layout" path="M 0.01276 -0.00393 L 0.03972 -0.01389 L 0.05222 -0.02014 L 0.07097 -0.03611 L 0.07657 -0.05463 L 0.08138 -0.08426 L 0.08841 -0.11504 L 0.10157 -0.14097 L 0.13282 -0.15092 L 0.16198 -0.1669 L 0.1974 -0.18541 L 0.23008 -0.20278 L 0.24466 -0.22245 L 0.24532 -0.24722 L 0.24883 -0.27685 L 0.25782 -0.30903 L 0.29115 -0.32245 L 0.41263 -0.39282 L 0.43633 -0.41643 L 0.44805 -0.44097 L 0.44948 -0.45347 L 0.45222 -0.47685 L 0.46133 -0.50532 L 0.47657 -0.5287 L 0.50013 -0.54352 L 0.52513 -0.5669 L 0.5474 -0.58796 L 0.56966 -0.60648 L 0.58907 -0.62986 L 0.59805 -0.63981 L 0.61758 -0.65949 " pathEditMode="relative" ptsTypes="AAAAAAAAAAAAAAAAAAAAAAAAAAAAAAA">
                                      <p:cBhvr>
                                        <p:cTn id="36" dur="11000" fill="hold"/>
                                        <p:tgtEl>
                                          <p:spTgt spid="9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1BED862D-E212-192E-CCA2-1B4C3F139E7D}"/>
              </a:ext>
            </a:extLst>
          </p:cNvPr>
          <p:cNvGrpSpPr/>
          <p:nvPr/>
        </p:nvGrpSpPr>
        <p:grpSpPr>
          <a:xfrm>
            <a:off x="805889" y="1114479"/>
            <a:ext cx="10156278" cy="3622325"/>
            <a:chOff x="805889" y="1114479"/>
            <a:chExt cx="10156278" cy="3622325"/>
          </a:xfrm>
        </p:grpSpPr>
        <p:grpSp>
          <p:nvGrpSpPr>
            <p:cNvPr id="3" name="组合 2">
              <a:extLst>
                <a:ext uri="{FF2B5EF4-FFF2-40B4-BE49-F238E27FC236}">
                  <a16:creationId xmlns:a16="http://schemas.microsoft.com/office/drawing/2014/main" id="{DDF89329-9854-5EF2-85DE-8BB58CE63DF8}"/>
                </a:ext>
              </a:extLst>
            </p:cNvPr>
            <p:cNvGrpSpPr/>
            <p:nvPr/>
          </p:nvGrpSpPr>
          <p:grpSpPr>
            <a:xfrm>
              <a:off x="2559227" y="2893410"/>
              <a:ext cx="8402940" cy="1843394"/>
              <a:chOff x="2559227" y="2893410"/>
              <a:chExt cx="8402940" cy="1843394"/>
            </a:xfrm>
          </p:grpSpPr>
          <p:grpSp>
            <p:nvGrpSpPr>
              <p:cNvPr id="5" name="组合 4">
                <a:extLst>
                  <a:ext uri="{FF2B5EF4-FFF2-40B4-BE49-F238E27FC236}">
                    <a16:creationId xmlns:a16="http://schemas.microsoft.com/office/drawing/2014/main" id="{46127DD0-22C8-7160-7629-9CB64C19F23F}"/>
                  </a:ext>
                </a:extLst>
              </p:cNvPr>
              <p:cNvGrpSpPr/>
              <p:nvPr/>
            </p:nvGrpSpPr>
            <p:grpSpPr>
              <a:xfrm>
                <a:off x="2559227" y="2893410"/>
                <a:ext cx="8402940" cy="1843394"/>
                <a:chOff x="1044116" y="3275319"/>
                <a:chExt cx="10036810" cy="1936437"/>
              </a:xfrm>
            </p:grpSpPr>
            <p:sp>
              <p:nvSpPr>
                <p:cNvPr id="8" name="矩形 9">
                  <a:extLst>
                    <a:ext uri="{FF2B5EF4-FFF2-40B4-BE49-F238E27FC236}">
                      <a16:creationId xmlns:a16="http://schemas.microsoft.com/office/drawing/2014/main" id="{61117516-34AC-CAD2-E733-5221295A94C5}"/>
                    </a:ext>
                  </a:extLst>
                </p:cNvPr>
                <p:cNvSpPr/>
                <p:nvPr/>
              </p:nvSpPr>
              <p:spPr>
                <a:xfrm flipH="1">
                  <a:off x="2291316" y="3429000"/>
                  <a:ext cx="7315200" cy="1782756"/>
                </a:xfrm>
                <a:custGeom>
                  <a:avLst/>
                  <a:gdLst>
                    <a:gd name="connsiteX0" fmla="*/ 0 w 8165804"/>
                    <a:gd name="connsiteY0" fmla="*/ 0 h 1382232"/>
                    <a:gd name="connsiteX1" fmla="*/ 8165804 w 8165804"/>
                    <a:gd name="connsiteY1" fmla="*/ 0 h 1382232"/>
                    <a:gd name="connsiteX2" fmla="*/ 8165804 w 8165804"/>
                    <a:gd name="connsiteY2" fmla="*/ 1382232 h 1382232"/>
                    <a:gd name="connsiteX3" fmla="*/ 0 w 8165804"/>
                    <a:gd name="connsiteY3" fmla="*/ 1382232 h 1382232"/>
                    <a:gd name="connsiteX4" fmla="*/ 0 w 8165804"/>
                    <a:gd name="connsiteY4" fmla="*/ 0 h 1382232"/>
                    <a:gd name="connsiteX0" fmla="*/ 0 w 8165804"/>
                    <a:gd name="connsiteY0" fmla="*/ 0 h 1403498"/>
                    <a:gd name="connsiteX1" fmla="*/ 8165804 w 8165804"/>
                    <a:gd name="connsiteY1" fmla="*/ 0 h 1403498"/>
                    <a:gd name="connsiteX2" fmla="*/ 8165804 w 8165804"/>
                    <a:gd name="connsiteY2" fmla="*/ 1382232 h 1403498"/>
                    <a:gd name="connsiteX3" fmla="*/ 0 w 8165804"/>
                    <a:gd name="connsiteY3" fmla="*/ 1403498 h 1403498"/>
                    <a:gd name="connsiteX4" fmla="*/ 0 w 8165804"/>
                    <a:gd name="connsiteY4" fmla="*/ 0 h 1403498"/>
                    <a:gd name="connsiteX0" fmla="*/ 0 w 8165804"/>
                    <a:gd name="connsiteY0" fmla="*/ 0 h 1753237"/>
                    <a:gd name="connsiteX1" fmla="*/ 8165804 w 8165804"/>
                    <a:gd name="connsiteY1" fmla="*/ 0 h 1753237"/>
                    <a:gd name="connsiteX2" fmla="*/ 8165804 w 8165804"/>
                    <a:gd name="connsiteY2" fmla="*/ 1382232 h 1753237"/>
                    <a:gd name="connsiteX3" fmla="*/ 0 w 8165804"/>
                    <a:gd name="connsiteY3" fmla="*/ 1403498 h 1753237"/>
                    <a:gd name="connsiteX4" fmla="*/ 0 w 8165804"/>
                    <a:gd name="connsiteY4" fmla="*/ 0 h 1753237"/>
                    <a:gd name="connsiteX0" fmla="*/ 163032 w 8328836"/>
                    <a:gd name="connsiteY0" fmla="*/ 0 h 1753237"/>
                    <a:gd name="connsiteX1" fmla="*/ 8328836 w 8328836"/>
                    <a:gd name="connsiteY1" fmla="*/ 0 h 1753237"/>
                    <a:gd name="connsiteX2" fmla="*/ 8328836 w 8328836"/>
                    <a:gd name="connsiteY2" fmla="*/ 1382232 h 1753237"/>
                    <a:gd name="connsiteX3" fmla="*/ 163032 w 8328836"/>
                    <a:gd name="connsiteY3" fmla="*/ 1403498 h 1753237"/>
                    <a:gd name="connsiteX4" fmla="*/ 163032 w 8328836"/>
                    <a:gd name="connsiteY4" fmla="*/ 0 h 1753237"/>
                    <a:gd name="connsiteX0" fmla="*/ 17733 w 8183537"/>
                    <a:gd name="connsiteY0" fmla="*/ 0 h 1793417"/>
                    <a:gd name="connsiteX1" fmla="*/ 8183537 w 8183537"/>
                    <a:gd name="connsiteY1" fmla="*/ 0 h 1793417"/>
                    <a:gd name="connsiteX2" fmla="*/ 8183537 w 8183537"/>
                    <a:gd name="connsiteY2" fmla="*/ 1382232 h 1793417"/>
                    <a:gd name="connsiteX3" fmla="*/ 267598 w 8183537"/>
                    <a:gd name="connsiteY3" fmla="*/ 1456661 h 1793417"/>
                    <a:gd name="connsiteX4" fmla="*/ 17733 w 8183537"/>
                    <a:gd name="connsiteY4" fmla="*/ 0 h 1793417"/>
                    <a:gd name="connsiteX0" fmla="*/ 166981 w 8332785"/>
                    <a:gd name="connsiteY0" fmla="*/ 0 h 1847001"/>
                    <a:gd name="connsiteX1" fmla="*/ 8332785 w 8332785"/>
                    <a:gd name="connsiteY1" fmla="*/ 0 h 1847001"/>
                    <a:gd name="connsiteX2" fmla="*/ 8332785 w 8332785"/>
                    <a:gd name="connsiteY2" fmla="*/ 1382232 h 1847001"/>
                    <a:gd name="connsiteX3" fmla="*/ 161665 w 8332785"/>
                    <a:gd name="connsiteY3" fmla="*/ 1525772 h 1847001"/>
                    <a:gd name="connsiteX4" fmla="*/ 166981 w 8332785"/>
                    <a:gd name="connsiteY4" fmla="*/ 0 h 1847001"/>
                    <a:gd name="connsiteX0" fmla="*/ 166981 w 8338101"/>
                    <a:gd name="connsiteY0" fmla="*/ 0 h 1743638"/>
                    <a:gd name="connsiteX1" fmla="*/ 8332785 w 8338101"/>
                    <a:gd name="connsiteY1" fmla="*/ 0 h 1743638"/>
                    <a:gd name="connsiteX2" fmla="*/ 8338101 w 8338101"/>
                    <a:gd name="connsiteY2" fmla="*/ 675167 h 1743638"/>
                    <a:gd name="connsiteX3" fmla="*/ 161665 w 8338101"/>
                    <a:gd name="connsiteY3" fmla="*/ 1525772 h 1743638"/>
                    <a:gd name="connsiteX4" fmla="*/ 166981 w 8338101"/>
                    <a:gd name="connsiteY4" fmla="*/ 0 h 1743638"/>
                    <a:gd name="connsiteX0" fmla="*/ 285005 w 8456125"/>
                    <a:gd name="connsiteY0" fmla="*/ 0 h 1691134"/>
                    <a:gd name="connsiteX1" fmla="*/ 8450809 w 8456125"/>
                    <a:gd name="connsiteY1" fmla="*/ 0 h 1691134"/>
                    <a:gd name="connsiteX2" fmla="*/ 8456125 w 8456125"/>
                    <a:gd name="connsiteY2" fmla="*/ 675167 h 1691134"/>
                    <a:gd name="connsiteX3" fmla="*/ 130833 w 8456125"/>
                    <a:gd name="connsiteY3" fmla="*/ 1467293 h 1691134"/>
                    <a:gd name="connsiteX4" fmla="*/ 285005 w 8456125"/>
                    <a:gd name="connsiteY4" fmla="*/ 0 h 1691134"/>
                    <a:gd name="connsiteX0" fmla="*/ 285005 w 8456125"/>
                    <a:gd name="connsiteY0" fmla="*/ 0 h 1595867"/>
                    <a:gd name="connsiteX1" fmla="*/ 8450809 w 8456125"/>
                    <a:gd name="connsiteY1" fmla="*/ 0 h 1595867"/>
                    <a:gd name="connsiteX2" fmla="*/ 8456125 w 8456125"/>
                    <a:gd name="connsiteY2" fmla="*/ 675167 h 1595867"/>
                    <a:gd name="connsiteX3" fmla="*/ 2025202 w 8456125"/>
                    <a:gd name="connsiteY3" fmla="*/ 1368055 h 1595867"/>
                    <a:gd name="connsiteX4" fmla="*/ 130833 w 8456125"/>
                    <a:gd name="connsiteY4" fmla="*/ 1467293 h 1595867"/>
                    <a:gd name="connsiteX5" fmla="*/ 285005 w 8456125"/>
                    <a:gd name="connsiteY5" fmla="*/ 0 h 1595867"/>
                    <a:gd name="connsiteX0" fmla="*/ 329798 w 8500918"/>
                    <a:gd name="connsiteY0" fmla="*/ 0 h 1649104"/>
                    <a:gd name="connsiteX1" fmla="*/ 8495602 w 8500918"/>
                    <a:gd name="connsiteY1" fmla="*/ 0 h 1649104"/>
                    <a:gd name="connsiteX2" fmla="*/ 8500918 w 8500918"/>
                    <a:gd name="connsiteY2" fmla="*/ 675167 h 1649104"/>
                    <a:gd name="connsiteX3" fmla="*/ 2069995 w 8500918"/>
                    <a:gd name="connsiteY3" fmla="*/ 1368055 h 1649104"/>
                    <a:gd name="connsiteX4" fmla="*/ 122463 w 8500918"/>
                    <a:gd name="connsiteY4" fmla="*/ 1536405 h 1649104"/>
                    <a:gd name="connsiteX5" fmla="*/ 329798 w 8500918"/>
                    <a:gd name="connsiteY5" fmla="*/ 0 h 1649104"/>
                    <a:gd name="connsiteX0" fmla="*/ 329798 w 8500918"/>
                    <a:gd name="connsiteY0" fmla="*/ 0 h 1642950"/>
                    <a:gd name="connsiteX1" fmla="*/ 8495602 w 8500918"/>
                    <a:gd name="connsiteY1" fmla="*/ 0 h 1642950"/>
                    <a:gd name="connsiteX2" fmla="*/ 8500918 w 8500918"/>
                    <a:gd name="connsiteY2" fmla="*/ 675167 h 1642950"/>
                    <a:gd name="connsiteX3" fmla="*/ 2479348 w 8500918"/>
                    <a:gd name="connsiteY3" fmla="*/ 1336158 h 1642950"/>
                    <a:gd name="connsiteX4" fmla="*/ 122463 w 8500918"/>
                    <a:gd name="connsiteY4" fmla="*/ 1536405 h 1642950"/>
                    <a:gd name="connsiteX5" fmla="*/ 329798 w 8500918"/>
                    <a:gd name="connsiteY5" fmla="*/ 0 h 1642950"/>
                    <a:gd name="connsiteX0" fmla="*/ 228628 w 8399748"/>
                    <a:gd name="connsiteY0" fmla="*/ 0 h 1656054"/>
                    <a:gd name="connsiteX1" fmla="*/ 8394432 w 8399748"/>
                    <a:gd name="connsiteY1" fmla="*/ 0 h 1656054"/>
                    <a:gd name="connsiteX2" fmla="*/ 8399748 w 8399748"/>
                    <a:gd name="connsiteY2" fmla="*/ 675167 h 1656054"/>
                    <a:gd name="connsiteX3" fmla="*/ 2378178 w 8399748"/>
                    <a:gd name="connsiteY3" fmla="*/ 1336158 h 1656054"/>
                    <a:gd name="connsiteX4" fmla="*/ 143568 w 8399748"/>
                    <a:gd name="connsiteY4" fmla="*/ 1552354 h 1656054"/>
                    <a:gd name="connsiteX5" fmla="*/ 228628 w 8399748"/>
                    <a:gd name="connsiteY5" fmla="*/ 0 h 1656054"/>
                    <a:gd name="connsiteX0" fmla="*/ 228628 w 8426329"/>
                    <a:gd name="connsiteY0" fmla="*/ 0 h 1656054"/>
                    <a:gd name="connsiteX1" fmla="*/ 8394432 w 8426329"/>
                    <a:gd name="connsiteY1" fmla="*/ 0 h 1656054"/>
                    <a:gd name="connsiteX2" fmla="*/ 8426329 w 8426329"/>
                    <a:gd name="connsiteY2" fmla="*/ 489097 h 1656054"/>
                    <a:gd name="connsiteX3" fmla="*/ 2378178 w 8426329"/>
                    <a:gd name="connsiteY3" fmla="*/ 1336158 h 1656054"/>
                    <a:gd name="connsiteX4" fmla="*/ 143568 w 8426329"/>
                    <a:gd name="connsiteY4" fmla="*/ 1552354 h 1656054"/>
                    <a:gd name="connsiteX5" fmla="*/ 228628 w 8426329"/>
                    <a:gd name="connsiteY5" fmla="*/ 0 h 165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26329" h="1656054">
                      <a:moveTo>
                        <a:pt x="228628" y="0"/>
                      </a:moveTo>
                      <a:lnTo>
                        <a:pt x="8394432" y="0"/>
                      </a:lnTo>
                      <a:lnTo>
                        <a:pt x="8426329" y="489097"/>
                      </a:lnTo>
                      <a:cubicBezTo>
                        <a:pt x="7335902" y="770269"/>
                        <a:pt x="3765727" y="1204137"/>
                        <a:pt x="2378178" y="1336158"/>
                      </a:cubicBezTo>
                      <a:cubicBezTo>
                        <a:pt x="990629" y="1468179"/>
                        <a:pt x="414108" y="1833526"/>
                        <a:pt x="143568" y="1552354"/>
                      </a:cubicBezTo>
                      <a:cubicBezTo>
                        <a:pt x="-223255" y="1414130"/>
                        <a:pt x="228628" y="467833"/>
                        <a:pt x="228628" y="0"/>
                      </a:cubicBezTo>
                      <a:close/>
                    </a:path>
                  </a:pathLst>
                </a:custGeom>
                <a:gradFill flip="none" rotWithShape="1">
                  <a:gsLst>
                    <a:gs pos="0">
                      <a:schemeClr val="bg1">
                        <a:lumMod val="95000"/>
                        <a:alpha val="0"/>
                      </a:schemeClr>
                    </a:gs>
                    <a:gs pos="36000">
                      <a:schemeClr val="tx1">
                        <a:lumMod val="50000"/>
                        <a:lumOff val="50000"/>
                        <a:alpha val="82000"/>
                      </a:schemeClr>
                    </a:gs>
                    <a:gs pos="58000">
                      <a:schemeClr val="tx1">
                        <a:lumMod val="50000"/>
                        <a:lumOff val="50000"/>
                        <a:alpha val="92000"/>
                      </a:schemeClr>
                    </a:gs>
                    <a:gs pos="98276">
                      <a:schemeClr val="tx1">
                        <a:lumMod val="74000"/>
                        <a:lumOff val="26000"/>
                        <a:alpha val="90000"/>
                      </a:schemeClr>
                    </a:gs>
                    <a:gs pos="78000">
                      <a:schemeClr val="tx1">
                        <a:lumMod val="75000"/>
                        <a:lumOff val="25000"/>
                        <a:alpha val="79000"/>
                      </a:schemeClr>
                    </a:gs>
                  </a:gsLst>
                  <a:lin ang="18900000" scaled="1"/>
                  <a:tileRect/>
                </a:gradFill>
                <a:ln>
                  <a:noFill/>
                </a:ln>
                <a:effectLst>
                  <a:outerShdw blurRad="3302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07E6C76C-E4D9-08BF-5100-315ED942A261}"/>
                    </a:ext>
                  </a:extLst>
                </p:cNvPr>
                <p:cNvSpPr/>
                <p:nvPr/>
              </p:nvSpPr>
              <p:spPr>
                <a:xfrm>
                  <a:off x="2224006" y="3275319"/>
                  <a:ext cx="8165804" cy="1382232"/>
                </a:xfrm>
                <a:prstGeom prst="rect">
                  <a:avLst/>
                </a:prstGeom>
                <a:solidFill>
                  <a:srgbClr val="BE6F47"/>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流程图: 接点 9">
                  <a:extLst>
                    <a:ext uri="{FF2B5EF4-FFF2-40B4-BE49-F238E27FC236}">
                      <a16:creationId xmlns:a16="http://schemas.microsoft.com/office/drawing/2014/main" id="{D472A774-FEBD-DE62-A0B1-4AEC862D7B6D}"/>
                    </a:ext>
                  </a:extLst>
                </p:cNvPr>
                <p:cNvSpPr/>
                <p:nvPr/>
              </p:nvSpPr>
              <p:spPr>
                <a:xfrm>
                  <a:off x="9698694" y="3275319"/>
                  <a:ext cx="1382232" cy="1382232"/>
                </a:xfrm>
                <a:prstGeom prst="flowChartConnector">
                  <a:avLst/>
                </a:prstGeom>
                <a:solidFill>
                  <a:srgbClr val="BE6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矩形 10">
                  <a:extLst>
                    <a:ext uri="{FF2B5EF4-FFF2-40B4-BE49-F238E27FC236}">
                      <a16:creationId xmlns:a16="http://schemas.microsoft.com/office/drawing/2014/main" id="{4C326BF5-058F-0D4F-E74E-1D50AF420931}"/>
                    </a:ext>
                  </a:extLst>
                </p:cNvPr>
                <p:cNvSpPr/>
                <p:nvPr/>
              </p:nvSpPr>
              <p:spPr>
                <a:xfrm>
                  <a:off x="1044116" y="3275319"/>
                  <a:ext cx="1179890" cy="1382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a:extLst>
                  <a:ext uri="{FF2B5EF4-FFF2-40B4-BE49-F238E27FC236}">
                    <a16:creationId xmlns:a16="http://schemas.microsoft.com/office/drawing/2014/main" id="{BD1C4086-3E5C-CA1E-D14F-9958AF2FECC2}"/>
                  </a:ext>
                </a:extLst>
              </p:cNvPr>
              <p:cNvSpPr txBox="1"/>
              <p:nvPr/>
            </p:nvSpPr>
            <p:spPr>
              <a:xfrm>
                <a:off x="2742768" y="3222542"/>
                <a:ext cx="727106" cy="707886"/>
              </a:xfrm>
              <a:prstGeom prst="rect">
                <a:avLst/>
              </a:prstGeom>
              <a:noFill/>
            </p:spPr>
            <p:txBody>
              <a:bodyPr wrap="square">
                <a:spAutoFit/>
              </a:bodyPr>
              <a:lstStyle/>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一</a:t>
                </a:r>
                <a:endParaRPr lang="zh-CN" altLang="en-US" sz="4000" b="1" dirty="0">
                  <a:solidFill>
                    <a:schemeClr val="bg1"/>
                  </a:solidFill>
                </a:endParaRPr>
              </a:p>
            </p:txBody>
          </p:sp>
          <p:sp>
            <p:nvSpPr>
              <p:cNvPr id="7" name="文本框 6">
                <a:extLst>
                  <a:ext uri="{FF2B5EF4-FFF2-40B4-BE49-F238E27FC236}">
                    <a16:creationId xmlns:a16="http://schemas.microsoft.com/office/drawing/2014/main" id="{C634596D-570C-E63C-9EC1-27DC39332D38}"/>
                  </a:ext>
                </a:extLst>
              </p:cNvPr>
              <p:cNvSpPr txBox="1"/>
              <p:nvPr/>
            </p:nvSpPr>
            <p:spPr>
              <a:xfrm>
                <a:off x="4143178" y="3222542"/>
                <a:ext cx="6186352" cy="707886"/>
              </a:xfrm>
              <a:prstGeom prst="rect">
                <a:avLst/>
              </a:prstGeom>
              <a:noFill/>
            </p:spPr>
            <p:txBody>
              <a:bodyPr wrap="square">
                <a:spAutoFit/>
              </a:bodyPr>
              <a:lstStyle/>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课程介绍</a:t>
                </a:r>
                <a:endParaRPr lang="zh-CN" altLang="en-US" sz="4000" b="1" dirty="0">
                  <a:solidFill>
                    <a:schemeClr val="bg1"/>
                  </a:solidFill>
                </a:endParaRPr>
              </a:p>
            </p:txBody>
          </p:sp>
        </p:grpSp>
        <p:pic>
          <p:nvPicPr>
            <p:cNvPr id="4" name="图片 3" descr="图标&#10;&#10;描述已自动生成">
              <a:extLst>
                <a:ext uri="{FF2B5EF4-FFF2-40B4-BE49-F238E27FC236}">
                  <a16:creationId xmlns:a16="http://schemas.microsoft.com/office/drawing/2014/main" id="{6E7A1D3D-1EE0-E500-6606-04E0DCC761E7}"/>
                </a:ext>
              </a:extLst>
            </p:cNvPr>
            <p:cNvPicPr>
              <a:picLocks noChangeAspect="1"/>
            </p:cNvPicPr>
            <p:nvPr/>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05889" y="1114479"/>
              <a:ext cx="2647217" cy="1778930"/>
            </a:xfrm>
            <a:prstGeom prst="rect">
              <a:avLst/>
            </a:prstGeom>
          </p:spPr>
        </p:pic>
      </p:grpSp>
    </p:spTree>
    <p:extLst>
      <p:ext uri="{BB962C8B-B14F-4D97-AF65-F5344CB8AC3E}">
        <p14:creationId xmlns:p14="http://schemas.microsoft.com/office/powerpoint/2010/main" val="141788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a:extLst>
              <a:ext uri="{FF2B5EF4-FFF2-40B4-BE49-F238E27FC236}">
                <a16:creationId xmlns:a16="http://schemas.microsoft.com/office/drawing/2014/main" id="{5C2C30D5-7EB6-0ACD-E80E-62FA66B3346E}"/>
              </a:ext>
            </a:extLst>
          </p:cNvPr>
          <p:cNvGrpSpPr/>
          <p:nvPr/>
        </p:nvGrpSpPr>
        <p:grpSpPr>
          <a:xfrm>
            <a:off x="515420" y="1599807"/>
            <a:ext cx="11161160" cy="1693061"/>
            <a:chOff x="515420" y="1599807"/>
            <a:chExt cx="11161160" cy="1693061"/>
          </a:xfrm>
        </p:grpSpPr>
        <p:sp>
          <p:nvSpPr>
            <p:cNvPr id="20" name="矩形 19">
              <a:extLst>
                <a:ext uri="{FF2B5EF4-FFF2-40B4-BE49-F238E27FC236}">
                  <a16:creationId xmlns:a16="http://schemas.microsoft.com/office/drawing/2014/main" id="{83DB4A73-4594-5AC0-9F54-CBE22076D9E2}"/>
                </a:ext>
              </a:extLst>
            </p:cNvPr>
            <p:cNvSpPr/>
            <p:nvPr/>
          </p:nvSpPr>
          <p:spPr>
            <a:xfrm>
              <a:off x="2399016" y="1604942"/>
              <a:ext cx="9277564" cy="1687926"/>
            </a:xfrm>
            <a:prstGeom prst="rect">
              <a:avLst/>
            </a:prstGeom>
            <a:solidFill>
              <a:schemeClr val="accent2">
                <a:lumMod val="60000"/>
                <a:lumOff val="40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29" name="图片 28">
              <a:extLst>
                <a:ext uri="{FF2B5EF4-FFF2-40B4-BE49-F238E27FC236}">
                  <a16:creationId xmlns:a16="http://schemas.microsoft.com/office/drawing/2014/main" id="{14A6CE94-837B-DC6F-B950-EA7E817C486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5420" y="1599807"/>
              <a:ext cx="2145134" cy="1687926"/>
            </a:xfrm>
            <a:prstGeom prst="roundRect">
              <a:avLst>
                <a:gd name="adj" fmla="val 8594"/>
              </a:avLst>
            </a:prstGeom>
            <a:solidFill>
              <a:srgbClr val="FFFFFF">
                <a:shade val="85000"/>
              </a:srgbClr>
            </a:solidFill>
            <a:ln>
              <a:solidFill>
                <a:schemeClr val="tx1"/>
              </a:solidFill>
            </a:ln>
            <a:effectLst>
              <a:reflection blurRad="12700" stA="38000" endPos="28000" dist="5000" dir="5400000" sy="-100000" algn="bl" rotWithShape="0"/>
            </a:effectLst>
          </p:spPr>
        </p:pic>
      </p:grpSp>
      <p:sp>
        <p:nvSpPr>
          <p:cNvPr id="17" name="标题 3">
            <a:extLst>
              <a:ext uri="{FF2B5EF4-FFF2-40B4-BE49-F238E27FC236}">
                <a16:creationId xmlns:a16="http://schemas.microsoft.com/office/drawing/2014/main" id="{96912A47-74A6-23FB-F518-6026A5516CEE}"/>
              </a:ext>
            </a:extLst>
          </p:cNvPr>
          <p:cNvSpPr txBox="1">
            <a:spLocks/>
          </p:cNvSpPr>
          <p:nvPr/>
        </p:nvSpPr>
        <p:spPr>
          <a:xfrm>
            <a:off x="555015" y="346654"/>
            <a:ext cx="4633434"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什么是虚拟机器人？</a:t>
            </a:r>
          </a:p>
        </p:txBody>
      </p:sp>
      <p:grpSp>
        <p:nvGrpSpPr>
          <p:cNvPr id="31" name="组合 30">
            <a:extLst>
              <a:ext uri="{FF2B5EF4-FFF2-40B4-BE49-F238E27FC236}">
                <a16:creationId xmlns:a16="http://schemas.microsoft.com/office/drawing/2014/main" id="{ECE9AE97-7BBA-7C6D-B72A-0CDECDFB34BA}"/>
              </a:ext>
            </a:extLst>
          </p:cNvPr>
          <p:cNvGrpSpPr/>
          <p:nvPr/>
        </p:nvGrpSpPr>
        <p:grpSpPr>
          <a:xfrm>
            <a:off x="599753" y="4079302"/>
            <a:ext cx="11076827" cy="1687926"/>
            <a:chOff x="599753" y="4079302"/>
            <a:chExt cx="11076827" cy="1687926"/>
          </a:xfrm>
        </p:grpSpPr>
        <p:sp>
          <p:nvSpPr>
            <p:cNvPr id="21" name="矩形 20">
              <a:extLst>
                <a:ext uri="{FF2B5EF4-FFF2-40B4-BE49-F238E27FC236}">
                  <a16:creationId xmlns:a16="http://schemas.microsoft.com/office/drawing/2014/main" id="{4A80A12D-8EB0-1A6F-3F06-69A208CCFD07}"/>
                </a:ext>
              </a:extLst>
            </p:cNvPr>
            <p:cNvSpPr/>
            <p:nvPr/>
          </p:nvSpPr>
          <p:spPr>
            <a:xfrm>
              <a:off x="599753" y="4079302"/>
              <a:ext cx="9277564" cy="1687926"/>
            </a:xfrm>
            <a:prstGeom prst="rect">
              <a:avLst/>
            </a:prstGeom>
            <a:solidFill>
              <a:schemeClr val="accent2">
                <a:lumMod val="20000"/>
                <a:lumOff val="80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23" name="图片 22" descr="图片包含 乐高, 玩具, 小, 桌子&#10;&#10;描述已自动生成">
              <a:extLst>
                <a:ext uri="{FF2B5EF4-FFF2-40B4-BE49-F238E27FC236}">
                  <a16:creationId xmlns:a16="http://schemas.microsoft.com/office/drawing/2014/main" id="{68CB8BF7-F3A0-6454-9DC8-525573162075}"/>
                </a:ext>
              </a:extLst>
            </p:cNvPr>
            <p:cNvPicPr>
              <a:picLocks noChangeAspect="1"/>
            </p:cNvPicPr>
            <p:nvPr/>
          </p:nvPicPr>
          <p:blipFill>
            <a:blip r:embed="rId5" cstate="screen">
              <a:extLst>
                <a:ext uri="{BEBA8EAE-BF5A-486C-A8C5-ECC9F3942E4B}">
                  <a14:imgProps xmlns:a14="http://schemas.microsoft.com/office/drawing/2010/main">
                    <a14:imgLayer r:embed="rId6">
                      <a14:imgEffect>
                        <a14:artisticMarker/>
                      </a14:imgEffect>
                    </a14:imgLayer>
                  </a14:imgProps>
                </a:ext>
                <a:ext uri="{28A0092B-C50C-407E-A947-70E740481C1C}">
                  <a14:useLocalDpi xmlns:a14="http://schemas.microsoft.com/office/drawing/2010/main"/>
                </a:ext>
              </a:extLst>
            </a:blip>
            <a:stretch>
              <a:fillRect/>
            </a:stretch>
          </p:blipFill>
          <p:spPr>
            <a:xfrm>
              <a:off x="9535819" y="4079302"/>
              <a:ext cx="2140761" cy="1687926"/>
            </a:xfrm>
            <a:prstGeom prst="roundRect">
              <a:avLst>
                <a:gd name="adj" fmla="val 8594"/>
              </a:avLst>
            </a:prstGeom>
            <a:solidFill>
              <a:srgbClr val="FFFFFF">
                <a:shade val="85000"/>
              </a:srgbClr>
            </a:solidFill>
            <a:ln>
              <a:solidFill>
                <a:schemeClr val="tx1"/>
              </a:solidFill>
            </a:ln>
            <a:effectLst>
              <a:reflection blurRad="12700" stA="38000" endPos="28000" dist="5000" dir="5400000" sy="-100000" algn="bl" rotWithShape="0"/>
            </a:effectLst>
          </p:spPr>
        </p:pic>
      </p:grpSp>
      <p:sp>
        <p:nvSpPr>
          <p:cNvPr id="24" name="文本框 23">
            <a:extLst>
              <a:ext uri="{FF2B5EF4-FFF2-40B4-BE49-F238E27FC236}">
                <a16:creationId xmlns:a16="http://schemas.microsoft.com/office/drawing/2014/main" id="{6ABE832E-6449-9B4B-1479-3C94632DCB47}"/>
              </a:ext>
            </a:extLst>
          </p:cNvPr>
          <p:cNvSpPr txBox="1"/>
          <p:nvPr/>
        </p:nvSpPr>
        <p:spPr>
          <a:xfrm>
            <a:off x="2854152" y="1599807"/>
            <a:ext cx="877163" cy="369332"/>
          </a:xfrm>
          <a:prstGeom prst="rect">
            <a:avLst/>
          </a:prstGeom>
          <a:noFill/>
        </p:spPr>
        <p:txBody>
          <a:bodyPr wrap="none" rtlCol="0">
            <a:spAutoFit/>
          </a:bodyPr>
          <a:lstStyle/>
          <a:p>
            <a:r>
              <a:rPr lang="zh-CN" altLang="en-US"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定义：</a:t>
            </a:r>
          </a:p>
        </p:txBody>
      </p:sp>
      <p:sp>
        <p:nvSpPr>
          <p:cNvPr id="25" name="文本框 24">
            <a:extLst>
              <a:ext uri="{FF2B5EF4-FFF2-40B4-BE49-F238E27FC236}">
                <a16:creationId xmlns:a16="http://schemas.microsoft.com/office/drawing/2014/main" id="{A3B9AEF5-3C0F-3411-3418-028FFCBC4D07}"/>
              </a:ext>
            </a:extLst>
          </p:cNvPr>
          <p:cNvSpPr txBox="1"/>
          <p:nvPr/>
        </p:nvSpPr>
        <p:spPr>
          <a:xfrm>
            <a:off x="2660554" y="1920963"/>
            <a:ext cx="9167379" cy="1299971"/>
          </a:xfrm>
          <a:prstGeom prst="rect">
            <a:avLst/>
          </a:prstGeom>
          <a:noFill/>
        </p:spPr>
        <p:txBody>
          <a:bodyPr wrap="square" rtlCol="0">
            <a:spAutoFit/>
          </a:bodyPr>
          <a:lstStyle/>
          <a:p>
            <a:pPr indent="457200">
              <a:lnSpc>
                <a:spcPct val="150000"/>
              </a:lnSpc>
            </a:pP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虚拟机器人是指一种在虚拟环境下运行的机器人，它是由计算机程序模拟实现的机器人，而非实际存在的物理机器人。</a:t>
            </a:r>
          </a:p>
          <a:p>
            <a:pPr indent="457200">
              <a:lnSpc>
                <a:spcPct val="150000"/>
              </a:lnSpc>
            </a:pP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虚拟机器人编程是一种在计算机上使用编程软件来设计和控制机器人运动的过程。</a:t>
            </a:r>
          </a:p>
        </p:txBody>
      </p:sp>
      <p:sp>
        <p:nvSpPr>
          <p:cNvPr id="26" name="文本框 25">
            <a:extLst>
              <a:ext uri="{FF2B5EF4-FFF2-40B4-BE49-F238E27FC236}">
                <a16:creationId xmlns:a16="http://schemas.microsoft.com/office/drawing/2014/main" id="{CF5EAA59-9A1C-C2C3-0FFA-FF4698FBA625}"/>
              </a:ext>
            </a:extLst>
          </p:cNvPr>
          <p:cNvSpPr txBox="1"/>
          <p:nvPr/>
        </p:nvSpPr>
        <p:spPr>
          <a:xfrm>
            <a:off x="599753" y="4138460"/>
            <a:ext cx="2492990" cy="369332"/>
          </a:xfrm>
          <a:prstGeom prst="rect">
            <a:avLst/>
          </a:prstGeom>
          <a:noFill/>
        </p:spPr>
        <p:txBody>
          <a:bodyPr wrap="none" rtlCol="0">
            <a:spAutoFit/>
          </a:bodyPr>
          <a:lstStyle/>
          <a:p>
            <a:r>
              <a:rPr lang="zh-CN" altLang="en-US"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与实体机器人的区别：</a:t>
            </a:r>
          </a:p>
        </p:txBody>
      </p:sp>
      <p:sp>
        <p:nvSpPr>
          <p:cNvPr id="27" name="文本框 26">
            <a:extLst>
              <a:ext uri="{FF2B5EF4-FFF2-40B4-BE49-F238E27FC236}">
                <a16:creationId xmlns:a16="http://schemas.microsoft.com/office/drawing/2014/main" id="{F4DC108D-0DBB-DFEF-954F-B170872CD91E}"/>
              </a:ext>
            </a:extLst>
          </p:cNvPr>
          <p:cNvSpPr txBox="1"/>
          <p:nvPr/>
        </p:nvSpPr>
        <p:spPr>
          <a:xfrm>
            <a:off x="679143" y="4604342"/>
            <a:ext cx="8856675" cy="884473"/>
          </a:xfrm>
          <a:prstGeom prst="rect">
            <a:avLst/>
          </a:prstGeom>
          <a:noFill/>
        </p:spPr>
        <p:txBody>
          <a:bodyPr wrap="square" rtlCol="0">
            <a:spAutoFit/>
          </a:bodyPr>
          <a:lstStyle/>
          <a:p>
            <a:pPr indent="457200">
              <a:lnSpc>
                <a:spcPct val="150000"/>
              </a:lnSpc>
            </a:pP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虚拟机器人编程不需要实际硬件设备，可以节省成本和时间；同时可以在计算机上模拟真实的环境和条件，学习编程概念和技术。</a:t>
            </a:r>
          </a:p>
        </p:txBody>
      </p:sp>
    </p:spTree>
    <p:custDataLst>
      <p:tags r:id="rId1"/>
    </p:custDataLst>
    <p:extLst>
      <p:ext uri="{BB962C8B-B14F-4D97-AF65-F5344CB8AC3E}">
        <p14:creationId xmlns:p14="http://schemas.microsoft.com/office/powerpoint/2010/main" val="3254526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left)">
                                      <p:cBhvr>
                                        <p:cTn id="15" dur="500"/>
                                        <p:tgtEl>
                                          <p:spTgt spid="2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nodeType="click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wipe(right)">
                                      <p:cBhvr>
                                        <p:cTn id="20" dur="500"/>
                                        <p:tgtEl>
                                          <p:spTgt spid="31"/>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left)">
                                      <p:cBhvr>
                                        <p:cTn id="2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等腰三角形 6">
            <a:extLst>
              <a:ext uri="{FF2B5EF4-FFF2-40B4-BE49-F238E27FC236}">
                <a16:creationId xmlns:a16="http://schemas.microsoft.com/office/drawing/2014/main" id="{DFB65D0B-091E-EE4D-4C52-F6ACC8ABE0DB}"/>
              </a:ext>
            </a:extLst>
          </p:cNvPr>
          <p:cNvSpPr/>
          <p:nvPr/>
        </p:nvSpPr>
        <p:spPr>
          <a:xfrm>
            <a:off x="3001290" y="1629538"/>
            <a:ext cx="266700" cy="473625"/>
          </a:xfrm>
          <a:custGeom>
            <a:avLst/>
            <a:gdLst>
              <a:gd name="connsiteX0" fmla="*/ 0 w 996950"/>
              <a:gd name="connsiteY0" fmla="*/ 816525 h 816525"/>
              <a:gd name="connsiteX1" fmla="*/ 498475 w 996950"/>
              <a:gd name="connsiteY1" fmla="*/ 0 h 816525"/>
              <a:gd name="connsiteX2" fmla="*/ 996950 w 996950"/>
              <a:gd name="connsiteY2" fmla="*/ 816525 h 816525"/>
              <a:gd name="connsiteX3" fmla="*/ 0 w 996950"/>
              <a:gd name="connsiteY3" fmla="*/ 816525 h 816525"/>
              <a:gd name="connsiteX0" fmla="*/ 0 w 996950"/>
              <a:gd name="connsiteY0" fmla="*/ 448225 h 448225"/>
              <a:gd name="connsiteX1" fmla="*/ 47625 w 996950"/>
              <a:gd name="connsiteY1" fmla="*/ 0 h 448225"/>
              <a:gd name="connsiteX2" fmla="*/ 996950 w 996950"/>
              <a:gd name="connsiteY2" fmla="*/ 448225 h 448225"/>
              <a:gd name="connsiteX3" fmla="*/ 0 w 996950"/>
              <a:gd name="connsiteY3" fmla="*/ 448225 h 448225"/>
              <a:gd name="connsiteX0" fmla="*/ 0 w 558800"/>
              <a:gd name="connsiteY0" fmla="*/ 448225 h 448225"/>
              <a:gd name="connsiteX1" fmla="*/ 47625 w 558800"/>
              <a:gd name="connsiteY1" fmla="*/ 0 h 448225"/>
              <a:gd name="connsiteX2" fmla="*/ 558800 w 558800"/>
              <a:gd name="connsiteY2" fmla="*/ 391075 h 448225"/>
              <a:gd name="connsiteX3" fmla="*/ 0 w 558800"/>
              <a:gd name="connsiteY3" fmla="*/ 448225 h 448225"/>
              <a:gd name="connsiteX0" fmla="*/ 0 w 457200"/>
              <a:gd name="connsiteY0" fmla="*/ 448225 h 448225"/>
              <a:gd name="connsiteX1" fmla="*/ 47625 w 457200"/>
              <a:gd name="connsiteY1" fmla="*/ 0 h 448225"/>
              <a:gd name="connsiteX2" fmla="*/ 457200 w 457200"/>
              <a:gd name="connsiteY2" fmla="*/ 410125 h 448225"/>
              <a:gd name="connsiteX3" fmla="*/ 0 w 457200"/>
              <a:gd name="connsiteY3" fmla="*/ 448225 h 448225"/>
              <a:gd name="connsiteX0" fmla="*/ 0 w 450850"/>
              <a:gd name="connsiteY0" fmla="*/ 403775 h 410125"/>
              <a:gd name="connsiteX1" fmla="*/ 41275 w 450850"/>
              <a:gd name="connsiteY1" fmla="*/ 0 h 410125"/>
              <a:gd name="connsiteX2" fmla="*/ 450850 w 450850"/>
              <a:gd name="connsiteY2" fmla="*/ 410125 h 410125"/>
              <a:gd name="connsiteX3" fmla="*/ 0 w 450850"/>
              <a:gd name="connsiteY3" fmla="*/ 403775 h 410125"/>
              <a:gd name="connsiteX0" fmla="*/ 0 w 444500"/>
              <a:gd name="connsiteY0" fmla="*/ 403775 h 410125"/>
              <a:gd name="connsiteX1" fmla="*/ 34925 w 444500"/>
              <a:gd name="connsiteY1" fmla="*/ 0 h 410125"/>
              <a:gd name="connsiteX2" fmla="*/ 444500 w 444500"/>
              <a:gd name="connsiteY2" fmla="*/ 410125 h 410125"/>
              <a:gd name="connsiteX3" fmla="*/ 0 w 444500"/>
              <a:gd name="connsiteY3" fmla="*/ 403775 h 410125"/>
              <a:gd name="connsiteX0" fmla="*/ 0 w 444500"/>
              <a:gd name="connsiteY0" fmla="*/ 403775 h 410125"/>
              <a:gd name="connsiteX1" fmla="*/ 53975 w 444500"/>
              <a:gd name="connsiteY1" fmla="*/ 0 h 410125"/>
              <a:gd name="connsiteX2" fmla="*/ 444500 w 444500"/>
              <a:gd name="connsiteY2" fmla="*/ 410125 h 410125"/>
              <a:gd name="connsiteX3" fmla="*/ 0 w 444500"/>
              <a:gd name="connsiteY3" fmla="*/ 403775 h 410125"/>
              <a:gd name="connsiteX0" fmla="*/ 0 w 444500"/>
              <a:gd name="connsiteY0" fmla="*/ 422825 h 429175"/>
              <a:gd name="connsiteX1" fmla="*/ 66675 w 444500"/>
              <a:gd name="connsiteY1" fmla="*/ 0 h 429175"/>
              <a:gd name="connsiteX2" fmla="*/ 444500 w 444500"/>
              <a:gd name="connsiteY2" fmla="*/ 429175 h 429175"/>
              <a:gd name="connsiteX3" fmla="*/ 0 w 444500"/>
              <a:gd name="connsiteY3" fmla="*/ 422825 h 429175"/>
              <a:gd name="connsiteX0" fmla="*/ 0 w 279400"/>
              <a:gd name="connsiteY0" fmla="*/ 422825 h 422825"/>
              <a:gd name="connsiteX1" fmla="*/ 66675 w 279400"/>
              <a:gd name="connsiteY1" fmla="*/ 0 h 422825"/>
              <a:gd name="connsiteX2" fmla="*/ 279400 w 279400"/>
              <a:gd name="connsiteY2" fmla="*/ 372025 h 422825"/>
              <a:gd name="connsiteX3" fmla="*/ 0 w 279400"/>
              <a:gd name="connsiteY3" fmla="*/ 422825 h 422825"/>
              <a:gd name="connsiteX0" fmla="*/ 0 w 254000"/>
              <a:gd name="connsiteY0" fmla="*/ 422825 h 422825"/>
              <a:gd name="connsiteX1" fmla="*/ 66675 w 254000"/>
              <a:gd name="connsiteY1" fmla="*/ 0 h 422825"/>
              <a:gd name="connsiteX2" fmla="*/ 254000 w 254000"/>
              <a:gd name="connsiteY2" fmla="*/ 410125 h 422825"/>
              <a:gd name="connsiteX3" fmla="*/ 0 w 254000"/>
              <a:gd name="connsiteY3" fmla="*/ 422825 h 422825"/>
              <a:gd name="connsiteX0" fmla="*/ 0 w 266700"/>
              <a:gd name="connsiteY0" fmla="*/ 473625 h 473625"/>
              <a:gd name="connsiteX1" fmla="*/ 79375 w 266700"/>
              <a:gd name="connsiteY1" fmla="*/ 0 h 473625"/>
              <a:gd name="connsiteX2" fmla="*/ 266700 w 266700"/>
              <a:gd name="connsiteY2" fmla="*/ 410125 h 473625"/>
              <a:gd name="connsiteX3" fmla="*/ 0 w 266700"/>
              <a:gd name="connsiteY3" fmla="*/ 473625 h 473625"/>
            </a:gdLst>
            <a:ahLst/>
            <a:cxnLst>
              <a:cxn ang="0">
                <a:pos x="connsiteX0" y="connsiteY0"/>
              </a:cxn>
              <a:cxn ang="0">
                <a:pos x="connsiteX1" y="connsiteY1"/>
              </a:cxn>
              <a:cxn ang="0">
                <a:pos x="connsiteX2" y="connsiteY2"/>
              </a:cxn>
              <a:cxn ang="0">
                <a:pos x="connsiteX3" y="connsiteY3"/>
              </a:cxn>
            </a:cxnLst>
            <a:rect l="l" t="t" r="r" b="b"/>
            <a:pathLst>
              <a:path w="266700" h="473625">
                <a:moveTo>
                  <a:pt x="0" y="473625"/>
                </a:moveTo>
                <a:lnTo>
                  <a:pt x="79375" y="0"/>
                </a:lnTo>
                <a:lnTo>
                  <a:pt x="266700" y="410125"/>
                </a:lnTo>
                <a:lnTo>
                  <a:pt x="0" y="473625"/>
                </a:lnTo>
                <a:close/>
              </a:path>
            </a:pathLst>
          </a:custGeom>
          <a:solidFill>
            <a:schemeClr val="accent2">
              <a:lumMod val="60000"/>
              <a:lumOff val="40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 name="标题 3">
            <a:extLst>
              <a:ext uri="{FF2B5EF4-FFF2-40B4-BE49-F238E27FC236}">
                <a16:creationId xmlns:a16="http://schemas.microsoft.com/office/drawing/2014/main" id="{74078CC7-B777-468A-9247-5D021823C217}"/>
              </a:ext>
            </a:extLst>
          </p:cNvPr>
          <p:cNvSpPr txBox="1">
            <a:spLocks/>
          </p:cNvSpPr>
          <p:nvPr/>
        </p:nvSpPr>
        <p:spPr>
          <a:xfrm>
            <a:off x="555015" y="346654"/>
            <a:ext cx="4633434"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课程目标</a:t>
            </a:r>
          </a:p>
        </p:txBody>
      </p:sp>
      <p:sp>
        <p:nvSpPr>
          <p:cNvPr id="5" name="矩形 4">
            <a:extLst>
              <a:ext uri="{FF2B5EF4-FFF2-40B4-BE49-F238E27FC236}">
                <a16:creationId xmlns:a16="http://schemas.microsoft.com/office/drawing/2014/main" id="{C823115C-3CC2-9B42-446E-A5681A330A08}"/>
              </a:ext>
            </a:extLst>
          </p:cNvPr>
          <p:cNvSpPr/>
          <p:nvPr/>
        </p:nvSpPr>
        <p:spPr>
          <a:xfrm>
            <a:off x="0" y="2031206"/>
            <a:ext cx="12192000" cy="3524250"/>
          </a:xfrm>
          <a:prstGeom prst="rect">
            <a:avLst/>
          </a:prstGeom>
          <a:solidFill>
            <a:schemeClr val="accent2">
              <a:lumMod val="60000"/>
              <a:lumOff val="40000"/>
            </a:scheme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平行四边形 5">
            <a:extLst>
              <a:ext uri="{FF2B5EF4-FFF2-40B4-BE49-F238E27FC236}">
                <a16:creationId xmlns:a16="http://schemas.microsoft.com/office/drawing/2014/main" id="{3F2FBEBD-764A-1557-35A3-AE414F052C51}"/>
              </a:ext>
            </a:extLst>
          </p:cNvPr>
          <p:cNvSpPr/>
          <p:nvPr/>
        </p:nvSpPr>
        <p:spPr>
          <a:xfrm>
            <a:off x="266700" y="1605756"/>
            <a:ext cx="2819400" cy="3949700"/>
          </a:xfrm>
          <a:prstGeom prst="parallelogram">
            <a:avLst/>
          </a:prstGeom>
          <a:blipFill>
            <a:blip r:embed="rId5" cstate="screen">
              <a:extLst>
                <a:ext uri="{28A0092B-C50C-407E-A947-70E740481C1C}">
                  <a14:useLocalDpi xmlns:a14="http://schemas.microsoft.com/office/drawing/2010/main"/>
                </a:ext>
              </a:extLst>
            </a:blip>
            <a:stretch>
              <a:fillRect/>
            </a:stretch>
          </a:blipFill>
          <a:ln>
            <a:noFill/>
          </a:ln>
          <a:effectLst>
            <a:outerShdw blurRad="50800" dist="38100" dir="13500000" algn="b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文本框 13">
            <a:extLst>
              <a:ext uri="{FF2B5EF4-FFF2-40B4-BE49-F238E27FC236}">
                <a16:creationId xmlns:a16="http://schemas.microsoft.com/office/drawing/2014/main" id="{EAB5DB8D-6EF3-3842-3C70-0EA78FF21640}"/>
              </a:ext>
            </a:extLst>
          </p:cNvPr>
          <p:cNvSpPr txBox="1"/>
          <p:nvPr/>
        </p:nvSpPr>
        <p:spPr>
          <a:xfrm>
            <a:off x="4067445" y="2138609"/>
            <a:ext cx="5872421" cy="461665"/>
          </a:xfrm>
          <a:prstGeom prst="rect">
            <a:avLst/>
          </a:prstGeom>
          <a:noFill/>
        </p:spPr>
        <p:txBody>
          <a:bodyPr wrap="square">
            <a:spAutoFit/>
          </a:bodyPr>
          <a:lstStyle/>
          <a:p>
            <a:pPr indent="262255" algn="l"/>
            <a:r>
              <a:rPr lang="en-US" altLang="zh-CN" sz="2400" kern="100" dirty="0">
                <a:solidFill>
                  <a:schemeClr val="bg1"/>
                </a:solidFill>
                <a:effectLst/>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01  </a:t>
            </a:r>
            <a:r>
              <a:rPr lang="zh-CN" altLang="en-US" sz="2400" kern="100" dirty="0">
                <a:solidFill>
                  <a:schemeClr val="bg1"/>
                </a:solidFill>
                <a:effectLst/>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了解</a:t>
            </a:r>
            <a:r>
              <a:rPr lang="en-US" altLang="zh-CN" sz="2400" kern="100" dirty="0">
                <a:solidFill>
                  <a:schemeClr val="bg1"/>
                </a:solidFill>
                <a:effectLst/>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VEX VR</a:t>
            </a:r>
            <a:r>
              <a:rPr lang="zh-CN" altLang="en-US" sz="2400" kern="100" dirty="0">
                <a:solidFill>
                  <a:schemeClr val="bg1"/>
                </a:solidFill>
                <a:effectLst/>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机器人的结构及功能</a:t>
            </a:r>
            <a:endParaRPr lang="zh-CN" altLang="zh-CN" sz="2400" kern="100" dirty="0">
              <a:solidFill>
                <a:schemeClr val="bg1"/>
              </a:solidFill>
              <a:effectLst/>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15" name="文本框 14">
            <a:extLst>
              <a:ext uri="{FF2B5EF4-FFF2-40B4-BE49-F238E27FC236}">
                <a16:creationId xmlns:a16="http://schemas.microsoft.com/office/drawing/2014/main" id="{1CCC78EB-EA16-43E1-E612-F7847D985CF9}"/>
              </a:ext>
            </a:extLst>
          </p:cNvPr>
          <p:cNvSpPr txBox="1"/>
          <p:nvPr/>
        </p:nvSpPr>
        <p:spPr>
          <a:xfrm>
            <a:off x="3352799" y="3238980"/>
            <a:ext cx="3604261" cy="461665"/>
          </a:xfrm>
          <a:prstGeom prst="rect">
            <a:avLst/>
          </a:prstGeom>
          <a:noFill/>
        </p:spPr>
        <p:txBody>
          <a:bodyPr wrap="square">
            <a:spAutoFit/>
          </a:bodyPr>
          <a:lstStyle/>
          <a:p>
            <a:pPr indent="262255" algn="l"/>
            <a:r>
              <a:rPr lang="en-US" altLang="zh-CN" sz="2400" kern="100" dirty="0">
                <a:solidFill>
                  <a:schemeClr val="bg1"/>
                </a:solidFill>
                <a:effectLst/>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02  </a:t>
            </a:r>
            <a:r>
              <a:rPr lang="zh-CN" altLang="en-US" sz="2400" kern="100" dirty="0">
                <a:solidFill>
                  <a:schemeClr val="bg1"/>
                </a:solidFill>
                <a:effectLst/>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掌握编程基础</a:t>
            </a:r>
            <a:endParaRPr lang="zh-CN" altLang="zh-CN" sz="2400" kern="100" dirty="0">
              <a:solidFill>
                <a:schemeClr val="bg1"/>
              </a:solidFill>
              <a:effectLst/>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16" name="文本框 15">
            <a:extLst>
              <a:ext uri="{FF2B5EF4-FFF2-40B4-BE49-F238E27FC236}">
                <a16:creationId xmlns:a16="http://schemas.microsoft.com/office/drawing/2014/main" id="{DD741DCC-7A7F-DCA6-0C7E-9D86BBD785B9}"/>
              </a:ext>
            </a:extLst>
          </p:cNvPr>
          <p:cNvSpPr txBox="1"/>
          <p:nvPr/>
        </p:nvSpPr>
        <p:spPr>
          <a:xfrm>
            <a:off x="4177505" y="2694165"/>
            <a:ext cx="6102350" cy="307777"/>
          </a:xfrm>
          <a:prstGeom prst="rect">
            <a:avLst/>
          </a:prstGeom>
          <a:noFill/>
        </p:spPr>
        <p:txBody>
          <a:bodyPr wrap="square">
            <a:spAutoFit/>
          </a:bodyPr>
          <a:lstStyle/>
          <a:p>
            <a:pPr indent="262255" algn="l"/>
            <a:r>
              <a:rPr lang="zh-CN" altLang="en-US" sz="1400" kern="100" dirty="0">
                <a:effectLst/>
                <a:latin typeface="阿里巴巴普惠体" panose="00020600040101010101" pitchFamily="18" charset="-122"/>
                <a:ea typeface="阿里巴巴普惠体" panose="00020600040101010101" pitchFamily="18" charset="-122"/>
                <a:cs typeface="阿里巴巴普惠体" panose="00020600040101010101" pitchFamily="18" charset="-122"/>
              </a:rPr>
              <a:t>学习</a:t>
            </a:r>
            <a:r>
              <a:rPr lang="en-US" altLang="zh-CN" sz="1400" kern="100" dirty="0">
                <a:effectLst/>
                <a:latin typeface="阿里巴巴普惠体" panose="00020600040101010101" pitchFamily="18" charset="-122"/>
                <a:ea typeface="阿里巴巴普惠体" panose="00020600040101010101" pitchFamily="18" charset="-122"/>
                <a:cs typeface="阿里巴巴普惠体" panose="00020600040101010101" pitchFamily="18" charset="-122"/>
              </a:rPr>
              <a:t>VEX VR</a:t>
            </a:r>
            <a:r>
              <a:rPr lang="zh-CN" altLang="en-US" sz="1400" kern="100" dirty="0">
                <a:effectLst/>
                <a:latin typeface="阿里巴巴普惠体" panose="00020600040101010101" pitchFamily="18" charset="-122"/>
                <a:ea typeface="阿里巴巴普惠体" panose="00020600040101010101" pitchFamily="18" charset="-122"/>
                <a:cs typeface="阿里巴巴普惠体" panose="00020600040101010101" pitchFamily="18" charset="-122"/>
              </a:rPr>
              <a:t>机器人的结构、传动系统、传感器。</a:t>
            </a:r>
            <a:endParaRPr lang="zh-CN" altLang="zh-CN" sz="1400" kern="100" dirty="0">
              <a:effectLst/>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7" name="文本框 16">
            <a:extLst>
              <a:ext uri="{FF2B5EF4-FFF2-40B4-BE49-F238E27FC236}">
                <a16:creationId xmlns:a16="http://schemas.microsoft.com/office/drawing/2014/main" id="{C0870512-57FD-68BE-7B39-8DD0C86F4B32}"/>
              </a:ext>
            </a:extLst>
          </p:cNvPr>
          <p:cNvSpPr txBox="1"/>
          <p:nvPr/>
        </p:nvSpPr>
        <p:spPr>
          <a:xfrm>
            <a:off x="2784475" y="4920685"/>
            <a:ext cx="8433528" cy="307777"/>
          </a:xfrm>
          <a:prstGeom prst="rect">
            <a:avLst/>
          </a:prstGeom>
          <a:noFill/>
        </p:spPr>
        <p:txBody>
          <a:bodyPr wrap="square">
            <a:spAutoFit/>
          </a:bodyPr>
          <a:lstStyle/>
          <a:p>
            <a:pPr indent="262255" algn="l"/>
            <a:r>
              <a:rPr lang="zh-CN" altLang="en-US" sz="1400" kern="100" dirty="0">
                <a:effectLst/>
                <a:latin typeface="阿里巴巴普惠体" panose="00020600040101010101" pitchFamily="18" charset="-122"/>
                <a:ea typeface="阿里巴巴普惠体" panose="00020600040101010101" pitchFamily="18" charset="-122"/>
                <a:cs typeface="阿里巴巴普惠体" panose="00020600040101010101" pitchFamily="18" charset="-122"/>
              </a:rPr>
              <a:t>通过解决虚拟机器人遇到的各种挑战，可以通过提高自己的解决问题的逻辑思维和创造力。</a:t>
            </a:r>
            <a:endParaRPr lang="zh-CN" altLang="zh-CN" sz="1400" kern="100" dirty="0">
              <a:effectLst/>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8" name="文本框 17">
            <a:extLst>
              <a:ext uri="{FF2B5EF4-FFF2-40B4-BE49-F238E27FC236}">
                <a16:creationId xmlns:a16="http://schemas.microsoft.com/office/drawing/2014/main" id="{B764BE80-40A7-40CC-23C7-A83927919FF4}"/>
              </a:ext>
            </a:extLst>
          </p:cNvPr>
          <p:cNvSpPr txBox="1"/>
          <p:nvPr/>
        </p:nvSpPr>
        <p:spPr>
          <a:xfrm>
            <a:off x="2784475" y="4401336"/>
            <a:ext cx="4599305" cy="461665"/>
          </a:xfrm>
          <a:prstGeom prst="rect">
            <a:avLst/>
          </a:prstGeom>
          <a:noFill/>
        </p:spPr>
        <p:txBody>
          <a:bodyPr wrap="square">
            <a:spAutoFit/>
          </a:bodyPr>
          <a:lstStyle/>
          <a:p>
            <a:pPr indent="262255" algn="l"/>
            <a:r>
              <a:rPr lang="en-US" altLang="zh-CN" sz="2400" kern="100" dirty="0">
                <a:solidFill>
                  <a:schemeClr val="bg1"/>
                </a:solidFill>
                <a:effectLst/>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03  </a:t>
            </a:r>
            <a:r>
              <a:rPr lang="zh-CN" altLang="en-US" sz="2400" kern="100" dirty="0">
                <a:solidFill>
                  <a:schemeClr val="bg1"/>
                </a:solidFill>
                <a:effectLst/>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提高解决问题的能力</a:t>
            </a:r>
            <a:endParaRPr lang="zh-CN" altLang="zh-CN" sz="2400" kern="100" dirty="0">
              <a:solidFill>
                <a:schemeClr val="bg1"/>
              </a:solidFill>
              <a:effectLst/>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sp>
        <p:nvSpPr>
          <p:cNvPr id="21" name="文本框 20">
            <a:extLst>
              <a:ext uri="{FF2B5EF4-FFF2-40B4-BE49-F238E27FC236}">
                <a16:creationId xmlns:a16="http://schemas.microsoft.com/office/drawing/2014/main" id="{8DB3FDB8-B84F-C9A3-27A7-FFDCB69CB85C}"/>
              </a:ext>
            </a:extLst>
          </p:cNvPr>
          <p:cNvSpPr txBox="1"/>
          <p:nvPr/>
        </p:nvSpPr>
        <p:spPr>
          <a:xfrm>
            <a:off x="3379246" y="3743213"/>
            <a:ext cx="7838757" cy="307777"/>
          </a:xfrm>
          <a:prstGeom prst="rect">
            <a:avLst/>
          </a:prstGeom>
          <a:noFill/>
        </p:spPr>
        <p:txBody>
          <a:bodyPr wrap="square">
            <a:spAutoFit/>
          </a:bodyPr>
          <a:lstStyle/>
          <a:p>
            <a:pPr indent="262255" algn="l"/>
            <a:r>
              <a:rPr lang="zh-CN" altLang="en-US" sz="1400" kern="100" dirty="0">
                <a:effectLst/>
                <a:latin typeface="阿里巴巴普惠体" panose="00020600040101010101" pitchFamily="18" charset="-122"/>
                <a:ea typeface="阿里巴巴普惠体" panose="00020600040101010101" pitchFamily="18" charset="-122"/>
                <a:cs typeface="阿里巴巴普惠体" panose="00020600040101010101" pitchFamily="18" charset="-122"/>
              </a:rPr>
              <a:t>通过本课程，学习到基础的编程语言和算法，并使用这些知识完成十二个虚拟地图的挑战。</a:t>
            </a:r>
            <a:endParaRPr lang="zh-CN" altLang="zh-CN" sz="1400" kern="100" dirty="0">
              <a:effectLst/>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Tree>
    <p:custDataLst>
      <p:tags r:id="rId1"/>
    </p:custDataLst>
    <p:extLst>
      <p:ext uri="{BB962C8B-B14F-4D97-AF65-F5344CB8AC3E}">
        <p14:creationId xmlns:p14="http://schemas.microsoft.com/office/powerpoint/2010/main" val="12240101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wipe(left)">
                                      <p:cBhvr>
                                        <p:cTn id="20" dur="500"/>
                                        <p:tgtEl>
                                          <p:spTgt spid="21"/>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left)">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1BED862D-E212-192E-CCA2-1B4C3F139E7D}"/>
              </a:ext>
            </a:extLst>
          </p:cNvPr>
          <p:cNvGrpSpPr/>
          <p:nvPr/>
        </p:nvGrpSpPr>
        <p:grpSpPr>
          <a:xfrm>
            <a:off x="805889" y="1114479"/>
            <a:ext cx="10156278" cy="3622325"/>
            <a:chOff x="805889" y="1114479"/>
            <a:chExt cx="10156278" cy="3622325"/>
          </a:xfrm>
        </p:grpSpPr>
        <p:grpSp>
          <p:nvGrpSpPr>
            <p:cNvPr id="3" name="组合 2">
              <a:extLst>
                <a:ext uri="{FF2B5EF4-FFF2-40B4-BE49-F238E27FC236}">
                  <a16:creationId xmlns:a16="http://schemas.microsoft.com/office/drawing/2014/main" id="{DDF89329-9854-5EF2-85DE-8BB58CE63DF8}"/>
                </a:ext>
              </a:extLst>
            </p:cNvPr>
            <p:cNvGrpSpPr/>
            <p:nvPr/>
          </p:nvGrpSpPr>
          <p:grpSpPr>
            <a:xfrm>
              <a:off x="2559227" y="2893410"/>
              <a:ext cx="8402940" cy="1843394"/>
              <a:chOff x="2559227" y="2893410"/>
              <a:chExt cx="8402940" cy="1843394"/>
            </a:xfrm>
          </p:grpSpPr>
          <p:grpSp>
            <p:nvGrpSpPr>
              <p:cNvPr id="5" name="组合 4">
                <a:extLst>
                  <a:ext uri="{FF2B5EF4-FFF2-40B4-BE49-F238E27FC236}">
                    <a16:creationId xmlns:a16="http://schemas.microsoft.com/office/drawing/2014/main" id="{46127DD0-22C8-7160-7629-9CB64C19F23F}"/>
                  </a:ext>
                </a:extLst>
              </p:cNvPr>
              <p:cNvGrpSpPr/>
              <p:nvPr/>
            </p:nvGrpSpPr>
            <p:grpSpPr>
              <a:xfrm>
                <a:off x="2559227" y="2893410"/>
                <a:ext cx="8402940" cy="1843394"/>
                <a:chOff x="1044116" y="3275319"/>
                <a:chExt cx="10036810" cy="1936437"/>
              </a:xfrm>
            </p:grpSpPr>
            <p:sp>
              <p:nvSpPr>
                <p:cNvPr id="8" name="矩形 9">
                  <a:extLst>
                    <a:ext uri="{FF2B5EF4-FFF2-40B4-BE49-F238E27FC236}">
                      <a16:creationId xmlns:a16="http://schemas.microsoft.com/office/drawing/2014/main" id="{61117516-34AC-CAD2-E733-5221295A94C5}"/>
                    </a:ext>
                  </a:extLst>
                </p:cNvPr>
                <p:cNvSpPr/>
                <p:nvPr/>
              </p:nvSpPr>
              <p:spPr>
                <a:xfrm flipH="1">
                  <a:off x="2291316" y="3429000"/>
                  <a:ext cx="7315200" cy="1782756"/>
                </a:xfrm>
                <a:custGeom>
                  <a:avLst/>
                  <a:gdLst>
                    <a:gd name="connsiteX0" fmla="*/ 0 w 8165804"/>
                    <a:gd name="connsiteY0" fmla="*/ 0 h 1382232"/>
                    <a:gd name="connsiteX1" fmla="*/ 8165804 w 8165804"/>
                    <a:gd name="connsiteY1" fmla="*/ 0 h 1382232"/>
                    <a:gd name="connsiteX2" fmla="*/ 8165804 w 8165804"/>
                    <a:gd name="connsiteY2" fmla="*/ 1382232 h 1382232"/>
                    <a:gd name="connsiteX3" fmla="*/ 0 w 8165804"/>
                    <a:gd name="connsiteY3" fmla="*/ 1382232 h 1382232"/>
                    <a:gd name="connsiteX4" fmla="*/ 0 w 8165804"/>
                    <a:gd name="connsiteY4" fmla="*/ 0 h 1382232"/>
                    <a:gd name="connsiteX0" fmla="*/ 0 w 8165804"/>
                    <a:gd name="connsiteY0" fmla="*/ 0 h 1403498"/>
                    <a:gd name="connsiteX1" fmla="*/ 8165804 w 8165804"/>
                    <a:gd name="connsiteY1" fmla="*/ 0 h 1403498"/>
                    <a:gd name="connsiteX2" fmla="*/ 8165804 w 8165804"/>
                    <a:gd name="connsiteY2" fmla="*/ 1382232 h 1403498"/>
                    <a:gd name="connsiteX3" fmla="*/ 0 w 8165804"/>
                    <a:gd name="connsiteY3" fmla="*/ 1403498 h 1403498"/>
                    <a:gd name="connsiteX4" fmla="*/ 0 w 8165804"/>
                    <a:gd name="connsiteY4" fmla="*/ 0 h 1403498"/>
                    <a:gd name="connsiteX0" fmla="*/ 0 w 8165804"/>
                    <a:gd name="connsiteY0" fmla="*/ 0 h 1753237"/>
                    <a:gd name="connsiteX1" fmla="*/ 8165804 w 8165804"/>
                    <a:gd name="connsiteY1" fmla="*/ 0 h 1753237"/>
                    <a:gd name="connsiteX2" fmla="*/ 8165804 w 8165804"/>
                    <a:gd name="connsiteY2" fmla="*/ 1382232 h 1753237"/>
                    <a:gd name="connsiteX3" fmla="*/ 0 w 8165804"/>
                    <a:gd name="connsiteY3" fmla="*/ 1403498 h 1753237"/>
                    <a:gd name="connsiteX4" fmla="*/ 0 w 8165804"/>
                    <a:gd name="connsiteY4" fmla="*/ 0 h 1753237"/>
                    <a:gd name="connsiteX0" fmla="*/ 163032 w 8328836"/>
                    <a:gd name="connsiteY0" fmla="*/ 0 h 1753237"/>
                    <a:gd name="connsiteX1" fmla="*/ 8328836 w 8328836"/>
                    <a:gd name="connsiteY1" fmla="*/ 0 h 1753237"/>
                    <a:gd name="connsiteX2" fmla="*/ 8328836 w 8328836"/>
                    <a:gd name="connsiteY2" fmla="*/ 1382232 h 1753237"/>
                    <a:gd name="connsiteX3" fmla="*/ 163032 w 8328836"/>
                    <a:gd name="connsiteY3" fmla="*/ 1403498 h 1753237"/>
                    <a:gd name="connsiteX4" fmla="*/ 163032 w 8328836"/>
                    <a:gd name="connsiteY4" fmla="*/ 0 h 1753237"/>
                    <a:gd name="connsiteX0" fmla="*/ 17733 w 8183537"/>
                    <a:gd name="connsiteY0" fmla="*/ 0 h 1793417"/>
                    <a:gd name="connsiteX1" fmla="*/ 8183537 w 8183537"/>
                    <a:gd name="connsiteY1" fmla="*/ 0 h 1793417"/>
                    <a:gd name="connsiteX2" fmla="*/ 8183537 w 8183537"/>
                    <a:gd name="connsiteY2" fmla="*/ 1382232 h 1793417"/>
                    <a:gd name="connsiteX3" fmla="*/ 267598 w 8183537"/>
                    <a:gd name="connsiteY3" fmla="*/ 1456661 h 1793417"/>
                    <a:gd name="connsiteX4" fmla="*/ 17733 w 8183537"/>
                    <a:gd name="connsiteY4" fmla="*/ 0 h 1793417"/>
                    <a:gd name="connsiteX0" fmla="*/ 166981 w 8332785"/>
                    <a:gd name="connsiteY0" fmla="*/ 0 h 1847001"/>
                    <a:gd name="connsiteX1" fmla="*/ 8332785 w 8332785"/>
                    <a:gd name="connsiteY1" fmla="*/ 0 h 1847001"/>
                    <a:gd name="connsiteX2" fmla="*/ 8332785 w 8332785"/>
                    <a:gd name="connsiteY2" fmla="*/ 1382232 h 1847001"/>
                    <a:gd name="connsiteX3" fmla="*/ 161665 w 8332785"/>
                    <a:gd name="connsiteY3" fmla="*/ 1525772 h 1847001"/>
                    <a:gd name="connsiteX4" fmla="*/ 166981 w 8332785"/>
                    <a:gd name="connsiteY4" fmla="*/ 0 h 1847001"/>
                    <a:gd name="connsiteX0" fmla="*/ 166981 w 8338101"/>
                    <a:gd name="connsiteY0" fmla="*/ 0 h 1743638"/>
                    <a:gd name="connsiteX1" fmla="*/ 8332785 w 8338101"/>
                    <a:gd name="connsiteY1" fmla="*/ 0 h 1743638"/>
                    <a:gd name="connsiteX2" fmla="*/ 8338101 w 8338101"/>
                    <a:gd name="connsiteY2" fmla="*/ 675167 h 1743638"/>
                    <a:gd name="connsiteX3" fmla="*/ 161665 w 8338101"/>
                    <a:gd name="connsiteY3" fmla="*/ 1525772 h 1743638"/>
                    <a:gd name="connsiteX4" fmla="*/ 166981 w 8338101"/>
                    <a:gd name="connsiteY4" fmla="*/ 0 h 1743638"/>
                    <a:gd name="connsiteX0" fmla="*/ 285005 w 8456125"/>
                    <a:gd name="connsiteY0" fmla="*/ 0 h 1691134"/>
                    <a:gd name="connsiteX1" fmla="*/ 8450809 w 8456125"/>
                    <a:gd name="connsiteY1" fmla="*/ 0 h 1691134"/>
                    <a:gd name="connsiteX2" fmla="*/ 8456125 w 8456125"/>
                    <a:gd name="connsiteY2" fmla="*/ 675167 h 1691134"/>
                    <a:gd name="connsiteX3" fmla="*/ 130833 w 8456125"/>
                    <a:gd name="connsiteY3" fmla="*/ 1467293 h 1691134"/>
                    <a:gd name="connsiteX4" fmla="*/ 285005 w 8456125"/>
                    <a:gd name="connsiteY4" fmla="*/ 0 h 1691134"/>
                    <a:gd name="connsiteX0" fmla="*/ 285005 w 8456125"/>
                    <a:gd name="connsiteY0" fmla="*/ 0 h 1595867"/>
                    <a:gd name="connsiteX1" fmla="*/ 8450809 w 8456125"/>
                    <a:gd name="connsiteY1" fmla="*/ 0 h 1595867"/>
                    <a:gd name="connsiteX2" fmla="*/ 8456125 w 8456125"/>
                    <a:gd name="connsiteY2" fmla="*/ 675167 h 1595867"/>
                    <a:gd name="connsiteX3" fmla="*/ 2025202 w 8456125"/>
                    <a:gd name="connsiteY3" fmla="*/ 1368055 h 1595867"/>
                    <a:gd name="connsiteX4" fmla="*/ 130833 w 8456125"/>
                    <a:gd name="connsiteY4" fmla="*/ 1467293 h 1595867"/>
                    <a:gd name="connsiteX5" fmla="*/ 285005 w 8456125"/>
                    <a:gd name="connsiteY5" fmla="*/ 0 h 1595867"/>
                    <a:gd name="connsiteX0" fmla="*/ 329798 w 8500918"/>
                    <a:gd name="connsiteY0" fmla="*/ 0 h 1649104"/>
                    <a:gd name="connsiteX1" fmla="*/ 8495602 w 8500918"/>
                    <a:gd name="connsiteY1" fmla="*/ 0 h 1649104"/>
                    <a:gd name="connsiteX2" fmla="*/ 8500918 w 8500918"/>
                    <a:gd name="connsiteY2" fmla="*/ 675167 h 1649104"/>
                    <a:gd name="connsiteX3" fmla="*/ 2069995 w 8500918"/>
                    <a:gd name="connsiteY3" fmla="*/ 1368055 h 1649104"/>
                    <a:gd name="connsiteX4" fmla="*/ 122463 w 8500918"/>
                    <a:gd name="connsiteY4" fmla="*/ 1536405 h 1649104"/>
                    <a:gd name="connsiteX5" fmla="*/ 329798 w 8500918"/>
                    <a:gd name="connsiteY5" fmla="*/ 0 h 1649104"/>
                    <a:gd name="connsiteX0" fmla="*/ 329798 w 8500918"/>
                    <a:gd name="connsiteY0" fmla="*/ 0 h 1642950"/>
                    <a:gd name="connsiteX1" fmla="*/ 8495602 w 8500918"/>
                    <a:gd name="connsiteY1" fmla="*/ 0 h 1642950"/>
                    <a:gd name="connsiteX2" fmla="*/ 8500918 w 8500918"/>
                    <a:gd name="connsiteY2" fmla="*/ 675167 h 1642950"/>
                    <a:gd name="connsiteX3" fmla="*/ 2479348 w 8500918"/>
                    <a:gd name="connsiteY3" fmla="*/ 1336158 h 1642950"/>
                    <a:gd name="connsiteX4" fmla="*/ 122463 w 8500918"/>
                    <a:gd name="connsiteY4" fmla="*/ 1536405 h 1642950"/>
                    <a:gd name="connsiteX5" fmla="*/ 329798 w 8500918"/>
                    <a:gd name="connsiteY5" fmla="*/ 0 h 1642950"/>
                    <a:gd name="connsiteX0" fmla="*/ 228628 w 8399748"/>
                    <a:gd name="connsiteY0" fmla="*/ 0 h 1656054"/>
                    <a:gd name="connsiteX1" fmla="*/ 8394432 w 8399748"/>
                    <a:gd name="connsiteY1" fmla="*/ 0 h 1656054"/>
                    <a:gd name="connsiteX2" fmla="*/ 8399748 w 8399748"/>
                    <a:gd name="connsiteY2" fmla="*/ 675167 h 1656054"/>
                    <a:gd name="connsiteX3" fmla="*/ 2378178 w 8399748"/>
                    <a:gd name="connsiteY3" fmla="*/ 1336158 h 1656054"/>
                    <a:gd name="connsiteX4" fmla="*/ 143568 w 8399748"/>
                    <a:gd name="connsiteY4" fmla="*/ 1552354 h 1656054"/>
                    <a:gd name="connsiteX5" fmla="*/ 228628 w 8399748"/>
                    <a:gd name="connsiteY5" fmla="*/ 0 h 1656054"/>
                    <a:gd name="connsiteX0" fmla="*/ 228628 w 8426329"/>
                    <a:gd name="connsiteY0" fmla="*/ 0 h 1656054"/>
                    <a:gd name="connsiteX1" fmla="*/ 8394432 w 8426329"/>
                    <a:gd name="connsiteY1" fmla="*/ 0 h 1656054"/>
                    <a:gd name="connsiteX2" fmla="*/ 8426329 w 8426329"/>
                    <a:gd name="connsiteY2" fmla="*/ 489097 h 1656054"/>
                    <a:gd name="connsiteX3" fmla="*/ 2378178 w 8426329"/>
                    <a:gd name="connsiteY3" fmla="*/ 1336158 h 1656054"/>
                    <a:gd name="connsiteX4" fmla="*/ 143568 w 8426329"/>
                    <a:gd name="connsiteY4" fmla="*/ 1552354 h 1656054"/>
                    <a:gd name="connsiteX5" fmla="*/ 228628 w 8426329"/>
                    <a:gd name="connsiteY5" fmla="*/ 0 h 165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26329" h="1656054">
                      <a:moveTo>
                        <a:pt x="228628" y="0"/>
                      </a:moveTo>
                      <a:lnTo>
                        <a:pt x="8394432" y="0"/>
                      </a:lnTo>
                      <a:lnTo>
                        <a:pt x="8426329" y="489097"/>
                      </a:lnTo>
                      <a:cubicBezTo>
                        <a:pt x="7335902" y="770269"/>
                        <a:pt x="3765727" y="1204137"/>
                        <a:pt x="2378178" y="1336158"/>
                      </a:cubicBezTo>
                      <a:cubicBezTo>
                        <a:pt x="990629" y="1468179"/>
                        <a:pt x="414108" y="1833526"/>
                        <a:pt x="143568" y="1552354"/>
                      </a:cubicBezTo>
                      <a:cubicBezTo>
                        <a:pt x="-223255" y="1414130"/>
                        <a:pt x="228628" y="467833"/>
                        <a:pt x="228628" y="0"/>
                      </a:cubicBezTo>
                      <a:close/>
                    </a:path>
                  </a:pathLst>
                </a:custGeom>
                <a:gradFill flip="none" rotWithShape="1">
                  <a:gsLst>
                    <a:gs pos="0">
                      <a:schemeClr val="bg1">
                        <a:lumMod val="95000"/>
                        <a:alpha val="0"/>
                      </a:schemeClr>
                    </a:gs>
                    <a:gs pos="36000">
                      <a:schemeClr val="tx1">
                        <a:lumMod val="50000"/>
                        <a:lumOff val="50000"/>
                        <a:alpha val="82000"/>
                      </a:schemeClr>
                    </a:gs>
                    <a:gs pos="58000">
                      <a:schemeClr val="tx1">
                        <a:lumMod val="50000"/>
                        <a:lumOff val="50000"/>
                        <a:alpha val="92000"/>
                      </a:schemeClr>
                    </a:gs>
                    <a:gs pos="98276">
                      <a:schemeClr val="tx1">
                        <a:lumMod val="74000"/>
                        <a:lumOff val="26000"/>
                        <a:alpha val="90000"/>
                      </a:schemeClr>
                    </a:gs>
                    <a:gs pos="78000">
                      <a:schemeClr val="tx1">
                        <a:lumMod val="75000"/>
                        <a:lumOff val="25000"/>
                        <a:alpha val="79000"/>
                      </a:schemeClr>
                    </a:gs>
                  </a:gsLst>
                  <a:lin ang="18900000" scaled="1"/>
                  <a:tileRect/>
                </a:gradFill>
                <a:ln>
                  <a:noFill/>
                </a:ln>
                <a:effectLst>
                  <a:outerShdw blurRad="3302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07E6C76C-E4D9-08BF-5100-315ED942A261}"/>
                    </a:ext>
                  </a:extLst>
                </p:cNvPr>
                <p:cNvSpPr/>
                <p:nvPr/>
              </p:nvSpPr>
              <p:spPr>
                <a:xfrm>
                  <a:off x="2224006" y="3275319"/>
                  <a:ext cx="8165804" cy="1382232"/>
                </a:xfrm>
                <a:prstGeom prst="rect">
                  <a:avLst/>
                </a:prstGeom>
                <a:solidFill>
                  <a:srgbClr val="BE6F47"/>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流程图: 接点 9">
                  <a:extLst>
                    <a:ext uri="{FF2B5EF4-FFF2-40B4-BE49-F238E27FC236}">
                      <a16:creationId xmlns:a16="http://schemas.microsoft.com/office/drawing/2014/main" id="{D472A774-FEBD-DE62-A0B1-4AEC862D7B6D}"/>
                    </a:ext>
                  </a:extLst>
                </p:cNvPr>
                <p:cNvSpPr/>
                <p:nvPr/>
              </p:nvSpPr>
              <p:spPr>
                <a:xfrm>
                  <a:off x="9698694" y="3275319"/>
                  <a:ext cx="1382232" cy="1382232"/>
                </a:xfrm>
                <a:prstGeom prst="flowChartConnector">
                  <a:avLst/>
                </a:prstGeom>
                <a:solidFill>
                  <a:srgbClr val="BE6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矩形 10">
                  <a:extLst>
                    <a:ext uri="{FF2B5EF4-FFF2-40B4-BE49-F238E27FC236}">
                      <a16:creationId xmlns:a16="http://schemas.microsoft.com/office/drawing/2014/main" id="{4C326BF5-058F-0D4F-E74E-1D50AF420931}"/>
                    </a:ext>
                  </a:extLst>
                </p:cNvPr>
                <p:cNvSpPr/>
                <p:nvPr/>
              </p:nvSpPr>
              <p:spPr>
                <a:xfrm>
                  <a:off x="1044116" y="3275319"/>
                  <a:ext cx="1179890" cy="1382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a:extLst>
                  <a:ext uri="{FF2B5EF4-FFF2-40B4-BE49-F238E27FC236}">
                    <a16:creationId xmlns:a16="http://schemas.microsoft.com/office/drawing/2014/main" id="{BD1C4086-3E5C-CA1E-D14F-9958AF2FECC2}"/>
                  </a:ext>
                </a:extLst>
              </p:cNvPr>
              <p:cNvSpPr txBox="1"/>
              <p:nvPr/>
            </p:nvSpPr>
            <p:spPr>
              <a:xfrm>
                <a:off x="2742768" y="3222542"/>
                <a:ext cx="727106" cy="707886"/>
              </a:xfrm>
              <a:prstGeom prst="rect">
                <a:avLst/>
              </a:prstGeom>
              <a:noFill/>
            </p:spPr>
            <p:txBody>
              <a:bodyPr wrap="square">
                <a:spAutoFit/>
              </a:bodyPr>
              <a:lstStyle/>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二</a:t>
                </a:r>
                <a:endParaRPr lang="zh-CN" altLang="en-US" sz="4000" b="1" dirty="0">
                  <a:solidFill>
                    <a:schemeClr val="bg1"/>
                  </a:solidFill>
                </a:endParaRPr>
              </a:p>
            </p:txBody>
          </p:sp>
          <p:sp>
            <p:nvSpPr>
              <p:cNvPr id="7" name="文本框 6">
                <a:extLst>
                  <a:ext uri="{FF2B5EF4-FFF2-40B4-BE49-F238E27FC236}">
                    <a16:creationId xmlns:a16="http://schemas.microsoft.com/office/drawing/2014/main" id="{C634596D-570C-E63C-9EC1-27DC39332D38}"/>
                  </a:ext>
                </a:extLst>
              </p:cNvPr>
              <p:cNvSpPr txBox="1"/>
              <p:nvPr/>
            </p:nvSpPr>
            <p:spPr>
              <a:xfrm>
                <a:off x="4143178" y="3222542"/>
                <a:ext cx="6186352" cy="707886"/>
              </a:xfrm>
              <a:prstGeom prst="rect">
                <a:avLst/>
              </a:prstGeom>
              <a:noFill/>
            </p:spPr>
            <p:txBody>
              <a:bodyPr wrap="square">
                <a:spAutoFit/>
              </a:bodyPr>
              <a:lstStyle/>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介绍</a:t>
                </a:r>
                <a:r>
                  <a:rPr lang="en-US" altLang="zh-CN"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VEX VR</a:t>
                </a:r>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虚拟机器人</a:t>
                </a:r>
                <a:endParaRPr lang="zh-CN" altLang="en-US" sz="4000" b="1" dirty="0">
                  <a:solidFill>
                    <a:schemeClr val="bg1"/>
                  </a:solidFill>
                </a:endParaRPr>
              </a:p>
            </p:txBody>
          </p:sp>
        </p:grpSp>
        <p:pic>
          <p:nvPicPr>
            <p:cNvPr id="4" name="图片 3" descr="图标&#10;&#10;描述已自动生成">
              <a:extLst>
                <a:ext uri="{FF2B5EF4-FFF2-40B4-BE49-F238E27FC236}">
                  <a16:creationId xmlns:a16="http://schemas.microsoft.com/office/drawing/2014/main" id="{6E7A1D3D-1EE0-E500-6606-04E0DCC761E7}"/>
                </a:ext>
              </a:extLst>
            </p:cNvPr>
            <p:cNvPicPr>
              <a:picLocks noChangeAspect="1"/>
            </p:cNvPicPr>
            <p:nvPr/>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05889" y="1114479"/>
              <a:ext cx="2647217" cy="1778930"/>
            </a:xfrm>
            <a:prstGeom prst="rect">
              <a:avLst/>
            </a:prstGeom>
          </p:spPr>
        </p:pic>
      </p:grpSp>
    </p:spTree>
    <p:extLst>
      <p:ext uri="{BB962C8B-B14F-4D97-AF65-F5344CB8AC3E}">
        <p14:creationId xmlns:p14="http://schemas.microsoft.com/office/powerpoint/2010/main" val="2900433959"/>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5"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DE19B59B-A4FA-5F1B-2692-09AAE5F84762}"/>
              </a:ext>
            </a:extLst>
          </p:cNvPr>
          <p:cNvSpPr txBox="1">
            <a:spLocks/>
          </p:cNvSpPr>
          <p:nvPr/>
        </p:nvSpPr>
        <p:spPr>
          <a:xfrm>
            <a:off x="555015" y="346654"/>
            <a:ext cx="3882514"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VEX</a:t>
            </a:r>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VR </a:t>
            </a:r>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a:t>
            </a:r>
          </a:p>
        </p:txBody>
      </p:sp>
      <p:pic>
        <p:nvPicPr>
          <p:cNvPr id="3" name="图片 2" descr="图片包含 玩具, 乐高, 橙子, 小&#10;&#10;描述已自动生成">
            <a:extLst>
              <a:ext uri="{FF2B5EF4-FFF2-40B4-BE49-F238E27FC236}">
                <a16:creationId xmlns:a16="http://schemas.microsoft.com/office/drawing/2014/main" id="{26447AF9-C119-D0E7-A872-1F7D5B9D4B10}"/>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flipH="1">
            <a:off x="1699091" y="1283094"/>
            <a:ext cx="3435271" cy="2711309"/>
          </a:xfrm>
          <a:prstGeom prst="rect">
            <a:avLst/>
          </a:prstGeom>
        </p:spPr>
      </p:pic>
      <p:pic>
        <p:nvPicPr>
          <p:cNvPr id="9" name="图片 8" descr="黑暗中的蓝色星球&#10;&#10;描述已自动生成">
            <a:extLst>
              <a:ext uri="{FF2B5EF4-FFF2-40B4-BE49-F238E27FC236}">
                <a16:creationId xmlns:a16="http://schemas.microsoft.com/office/drawing/2014/main" id="{8EBA2609-6C22-0D01-5CDC-24C4270D7EF8}"/>
              </a:ext>
            </a:extLst>
          </p:cNvPr>
          <p:cNvPicPr>
            <a:picLocks noChangeAspect="1"/>
          </p:cNvPicPr>
          <p:nvPr/>
        </p:nvPicPr>
        <p:blipFill>
          <a:blip r:embed="rId7" cstate="screen">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884683" y="2472414"/>
            <a:ext cx="4976855" cy="4038932"/>
          </a:xfrm>
          <a:prstGeom prst="rect">
            <a:avLst/>
          </a:prstGeom>
        </p:spPr>
      </p:pic>
      <p:grpSp>
        <p:nvGrpSpPr>
          <p:cNvPr id="43" name="组合 42">
            <a:extLst>
              <a:ext uri="{FF2B5EF4-FFF2-40B4-BE49-F238E27FC236}">
                <a16:creationId xmlns:a16="http://schemas.microsoft.com/office/drawing/2014/main" id="{5B2F1C1C-CF6C-AC8F-8B0C-105C839203FE}"/>
              </a:ext>
            </a:extLst>
          </p:cNvPr>
          <p:cNvGrpSpPr/>
          <p:nvPr/>
        </p:nvGrpSpPr>
        <p:grpSpPr>
          <a:xfrm>
            <a:off x="6045792" y="1611340"/>
            <a:ext cx="5459303" cy="4042515"/>
            <a:chOff x="6052759" y="1611339"/>
            <a:chExt cx="5459303" cy="4042515"/>
          </a:xfrm>
        </p:grpSpPr>
        <p:pic>
          <p:nvPicPr>
            <p:cNvPr id="44" name="图片 43" descr="黑暗中的灯光&#10;&#10;中度可信度描述已自动生成">
              <a:extLst>
                <a:ext uri="{FF2B5EF4-FFF2-40B4-BE49-F238E27FC236}">
                  <a16:creationId xmlns:a16="http://schemas.microsoft.com/office/drawing/2014/main" id="{3C4BB822-2E74-39B8-5FB1-575716C33142}"/>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rot="5400000">
              <a:off x="5453572" y="4888333"/>
              <a:ext cx="1364708" cy="166334"/>
            </a:xfrm>
            <a:prstGeom prst="rect">
              <a:avLst/>
            </a:prstGeom>
          </p:spPr>
        </p:pic>
        <p:grpSp>
          <p:nvGrpSpPr>
            <p:cNvPr id="45" name="组合 44">
              <a:extLst>
                <a:ext uri="{FF2B5EF4-FFF2-40B4-BE49-F238E27FC236}">
                  <a16:creationId xmlns:a16="http://schemas.microsoft.com/office/drawing/2014/main" id="{56B95122-0F3C-50A3-A35C-2A23C8CFE613}"/>
                </a:ext>
              </a:extLst>
            </p:cNvPr>
            <p:cNvGrpSpPr/>
            <p:nvPr/>
          </p:nvGrpSpPr>
          <p:grpSpPr>
            <a:xfrm>
              <a:off x="6096000" y="1611339"/>
              <a:ext cx="5416062" cy="3962668"/>
              <a:chOff x="6096000" y="1611339"/>
              <a:chExt cx="5416062" cy="3962668"/>
            </a:xfrm>
          </p:grpSpPr>
          <p:sp>
            <p:nvSpPr>
              <p:cNvPr id="46" name="任意多边形: 形状 45">
                <a:extLst>
                  <a:ext uri="{FF2B5EF4-FFF2-40B4-BE49-F238E27FC236}">
                    <a16:creationId xmlns:a16="http://schemas.microsoft.com/office/drawing/2014/main" id="{94F04713-DB64-D21E-7D7A-07B14A580988}"/>
                  </a:ext>
                </a:extLst>
              </p:cNvPr>
              <p:cNvSpPr/>
              <p:nvPr/>
            </p:nvSpPr>
            <p:spPr>
              <a:xfrm>
                <a:off x="6096000" y="1611340"/>
                <a:ext cx="5416062" cy="3959347"/>
              </a:xfrm>
              <a:custGeom>
                <a:avLst/>
                <a:gdLst>
                  <a:gd name="connsiteX0" fmla="*/ 2218710 w 5416062"/>
                  <a:gd name="connsiteY0" fmla="*/ 0 h 3184806"/>
                  <a:gd name="connsiteX1" fmla="*/ 2384210 w 5416062"/>
                  <a:gd name="connsiteY1" fmla="*/ 189560 h 3184806"/>
                  <a:gd name="connsiteX2" fmla="*/ 5416062 w 5416062"/>
                  <a:gd name="connsiteY2" fmla="*/ 189560 h 3184806"/>
                  <a:gd name="connsiteX3" fmla="*/ 5416062 w 5416062"/>
                  <a:gd name="connsiteY3" fmla="*/ 3184806 h 3184806"/>
                  <a:gd name="connsiteX4" fmla="*/ 1706221 w 5416062"/>
                  <a:gd name="connsiteY4" fmla="*/ 3184806 h 3184806"/>
                  <a:gd name="connsiteX5" fmla="*/ 1413997 w 5416062"/>
                  <a:gd name="connsiteY5" fmla="*/ 2932759 h 3184806"/>
                  <a:gd name="connsiteX6" fmla="*/ 0 w 5416062"/>
                  <a:gd name="connsiteY6" fmla="*/ 2932759 h 3184806"/>
                  <a:gd name="connsiteX7" fmla="*/ 0 w 5416062"/>
                  <a:gd name="connsiteY7" fmla="*/ 624371 h 3184806"/>
                  <a:gd name="connsiteX8" fmla="*/ 0 w 5416062"/>
                  <a:gd name="connsiteY8" fmla="*/ 189560 h 3184806"/>
                  <a:gd name="connsiteX9" fmla="*/ 0 w 5416062"/>
                  <a:gd name="connsiteY9" fmla="*/ 5861 h 3184806"/>
                  <a:gd name="connsiteX0" fmla="*/ 2218710 w 5416062"/>
                  <a:gd name="connsiteY0" fmla="*/ 0 h 3184806"/>
                  <a:gd name="connsiteX1" fmla="*/ 2384210 w 5416062"/>
                  <a:gd name="connsiteY1" fmla="*/ 189560 h 3184806"/>
                  <a:gd name="connsiteX2" fmla="*/ 5416062 w 5416062"/>
                  <a:gd name="connsiteY2" fmla="*/ 189560 h 3184806"/>
                  <a:gd name="connsiteX3" fmla="*/ 5416062 w 5416062"/>
                  <a:gd name="connsiteY3" fmla="*/ 3184806 h 3184806"/>
                  <a:gd name="connsiteX4" fmla="*/ 1706221 w 5416062"/>
                  <a:gd name="connsiteY4" fmla="*/ 3184806 h 3184806"/>
                  <a:gd name="connsiteX5" fmla="*/ 1510249 w 5416062"/>
                  <a:gd name="connsiteY5" fmla="*/ 3014054 h 3184806"/>
                  <a:gd name="connsiteX6" fmla="*/ 0 w 5416062"/>
                  <a:gd name="connsiteY6" fmla="*/ 2932759 h 3184806"/>
                  <a:gd name="connsiteX7" fmla="*/ 0 w 5416062"/>
                  <a:gd name="connsiteY7" fmla="*/ 624371 h 3184806"/>
                  <a:gd name="connsiteX8" fmla="*/ 0 w 5416062"/>
                  <a:gd name="connsiteY8" fmla="*/ 189560 h 3184806"/>
                  <a:gd name="connsiteX9" fmla="*/ 0 w 5416062"/>
                  <a:gd name="connsiteY9" fmla="*/ 5861 h 3184806"/>
                  <a:gd name="connsiteX10" fmla="*/ 2218710 w 5416062"/>
                  <a:gd name="connsiteY10" fmla="*/ 0 h 3184806"/>
                  <a:gd name="connsiteX0" fmla="*/ 2218710 w 5416062"/>
                  <a:gd name="connsiteY0" fmla="*/ 0 h 3184806"/>
                  <a:gd name="connsiteX1" fmla="*/ 2384210 w 5416062"/>
                  <a:gd name="connsiteY1" fmla="*/ 189560 h 3184806"/>
                  <a:gd name="connsiteX2" fmla="*/ 5416062 w 5416062"/>
                  <a:gd name="connsiteY2" fmla="*/ 189560 h 3184806"/>
                  <a:gd name="connsiteX3" fmla="*/ 5416062 w 5416062"/>
                  <a:gd name="connsiteY3" fmla="*/ 3184806 h 3184806"/>
                  <a:gd name="connsiteX4" fmla="*/ 1706221 w 5416062"/>
                  <a:gd name="connsiteY4" fmla="*/ 3184806 h 3184806"/>
                  <a:gd name="connsiteX5" fmla="*/ 1510249 w 5416062"/>
                  <a:gd name="connsiteY5" fmla="*/ 3014054 h 3184806"/>
                  <a:gd name="connsiteX6" fmla="*/ 9625 w 5416062"/>
                  <a:gd name="connsiteY6" fmla="*/ 3041152 h 3184806"/>
                  <a:gd name="connsiteX7" fmla="*/ 0 w 5416062"/>
                  <a:gd name="connsiteY7" fmla="*/ 624371 h 3184806"/>
                  <a:gd name="connsiteX8" fmla="*/ 0 w 5416062"/>
                  <a:gd name="connsiteY8" fmla="*/ 189560 h 3184806"/>
                  <a:gd name="connsiteX9" fmla="*/ 0 w 5416062"/>
                  <a:gd name="connsiteY9" fmla="*/ 5861 h 3184806"/>
                  <a:gd name="connsiteX10" fmla="*/ 2218710 w 5416062"/>
                  <a:gd name="connsiteY10" fmla="*/ 0 h 3184806"/>
                  <a:gd name="connsiteX0" fmla="*/ 2218710 w 5416062"/>
                  <a:gd name="connsiteY0" fmla="*/ 0 h 3184806"/>
                  <a:gd name="connsiteX1" fmla="*/ 2384210 w 5416062"/>
                  <a:gd name="connsiteY1" fmla="*/ 189560 h 3184806"/>
                  <a:gd name="connsiteX2" fmla="*/ 5416062 w 5416062"/>
                  <a:gd name="connsiteY2" fmla="*/ 189560 h 3184806"/>
                  <a:gd name="connsiteX3" fmla="*/ 5416062 w 5416062"/>
                  <a:gd name="connsiteY3" fmla="*/ 3184806 h 3184806"/>
                  <a:gd name="connsiteX4" fmla="*/ 1706221 w 5416062"/>
                  <a:gd name="connsiteY4" fmla="*/ 3184806 h 3184806"/>
                  <a:gd name="connsiteX5" fmla="*/ 1510249 w 5416062"/>
                  <a:gd name="connsiteY5" fmla="*/ 3014054 h 3184806"/>
                  <a:gd name="connsiteX6" fmla="*/ 9625 w 5416062"/>
                  <a:gd name="connsiteY6" fmla="*/ 3010183 h 3184806"/>
                  <a:gd name="connsiteX7" fmla="*/ 0 w 5416062"/>
                  <a:gd name="connsiteY7" fmla="*/ 624371 h 3184806"/>
                  <a:gd name="connsiteX8" fmla="*/ 0 w 5416062"/>
                  <a:gd name="connsiteY8" fmla="*/ 189560 h 3184806"/>
                  <a:gd name="connsiteX9" fmla="*/ 0 w 5416062"/>
                  <a:gd name="connsiteY9" fmla="*/ 5861 h 3184806"/>
                  <a:gd name="connsiteX10" fmla="*/ 2218710 w 5416062"/>
                  <a:gd name="connsiteY10" fmla="*/ 0 h 3184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16062" h="3184806">
                    <a:moveTo>
                      <a:pt x="2218710" y="0"/>
                    </a:moveTo>
                    <a:lnTo>
                      <a:pt x="2384210" y="189560"/>
                    </a:lnTo>
                    <a:lnTo>
                      <a:pt x="5416062" y="189560"/>
                    </a:lnTo>
                    <a:lnTo>
                      <a:pt x="5416062" y="3184806"/>
                    </a:lnTo>
                    <a:lnTo>
                      <a:pt x="1706221" y="3184806"/>
                    </a:lnTo>
                    <a:lnTo>
                      <a:pt x="1510249" y="3014054"/>
                    </a:lnTo>
                    <a:lnTo>
                      <a:pt x="9625" y="3010183"/>
                    </a:lnTo>
                    <a:cubicBezTo>
                      <a:pt x="6417" y="2204589"/>
                      <a:pt x="3208" y="1429965"/>
                      <a:pt x="0" y="624371"/>
                    </a:cubicBezTo>
                    <a:lnTo>
                      <a:pt x="0" y="189560"/>
                    </a:lnTo>
                    <a:lnTo>
                      <a:pt x="0" y="5861"/>
                    </a:lnTo>
                    <a:lnTo>
                      <a:pt x="2218710" y="0"/>
                    </a:lnTo>
                    <a:close/>
                  </a:path>
                </a:pathLst>
              </a:custGeom>
              <a:blipFill>
                <a:blip r:embed="rId9"/>
                <a:stretch>
                  <a:fillRect/>
                </a:stretch>
              </a:blipFill>
              <a:ln w="57150" cmpd="thinThick">
                <a:gradFill flip="none" rotWithShape="1">
                  <a:gsLst>
                    <a:gs pos="0">
                      <a:schemeClr val="accent2">
                        <a:alpha val="87000"/>
                        <a:lumMod val="0"/>
                        <a:lumOff val="100000"/>
                      </a:schemeClr>
                    </a:gs>
                    <a:gs pos="33000">
                      <a:schemeClr val="accent2">
                        <a:lumMod val="75000"/>
                      </a:schemeClr>
                    </a:gs>
                    <a:gs pos="70000">
                      <a:schemeClr val="accent2">
                        <a:lumMod val="20000"/>
                        <a:lumOff val="80000"/>
                      </a:schemeClr>
                    </a:gs>
                    <a:gs pos="100000">
                      <a:schemeClr val="accent2">
                        <a:lumMod val="75000"/>
                      </a:schemeClr>
                    </a:gs>
                  </a:gsLst>
                  <a:lin ang="2700000" scaled="1"/>
                  <a:tileRect/>
                </a:gra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p>
            </p:txBody>
          </p:sp>
          <p:grpSp>
            <p:nvGrpSpPr>
              <p:cNvPr id="47" name="组合 46">
                <a:extLst>
                  <a:ext uri="{FF2B5EF4-FFF2-40B4-BE49-F238E27FC236}">
                    <a16:creationId xmlns:a16="http://schemas.microsoft.com/office/drawing/2014/main" id="{4DAD0B69-1E91-4342-C08C-0B6CEE807E79}"/>
                  </a:ext>
                </a:extLst>
              </p:cNvPr>
              <p:cNvGrpSpPr/>
              <p:nvPr/>
            </p:nvGrpSpPr>
            <p:grpSpPr>
              <a:xfrm>
                <a:off x="8453086" y="1611339"/>
                <a:ext cx="848688" cy="180361"/>
                <a:chOff x="8506025" y="1539442"/>
                <a:chExt cx="848688" cy="180361"/>
              </a:xfrm>
            </p:grpSpPr>
            <p:sp>
              <p:nvSpPr>
                <p:cNvPr id="55" name="平行四边形 54">
                  <a:extLst>
                    <a:ext uri="{FF2B5EF4-FFF2-40B4-BE49-F238E27FC236}">
                      <a16:creationId xmlns:a16="http://schemas.microsoft.com/office/drawing/2014/main" id="{77E78591-57C7-E774-75DB-9D5DA2C3BC06}"/>
                    </a:ext>
                  </a:extLst>
                </p:cNvPr>
                <p:cNvSpPr/>
                <p:nvPr/>
              </p:nvSpPr>
              <p:spPr>
                <a:xfrm flipH="1">
                  <a:off x="8506025" y="1539444"/>
                  <a:ext cx="166334" cy="173716"/>
                </a:xfrm>
                <a:prstGeom prst="parallelogram">
                  <a:avLst>
                    <a:gd name="adj" fmla="val 48873"/>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平行四边形 55">
                  <a:extLst>
                    <a:ext uri="{FF2B5EF4-FFF2-40B4-BE49-F238E27FC236}">
                      <a16:creationId xmlns:a16="http://schemas.microsoft.com/office/drawing/2014/main" id="{546D8C4A-BF99-D2F7-0D21-D470FD66F221}"/>
                    </a:ext>
                  </a:extLst>
                </p:cNvPr>
                <p:cNvSpPr/>
                <p:nvPr/>
              </p:nvSpPr>
              <p:spPr>
                <a:xfrm flipH="1">
                  <a:off x="8634589" y="1539442"/>
                  <a:ext cx="177777" cy="173717"/>
                </a:xfrm>
                <a:prstGeom prst="parallelogram">
                  <a:avLst>
                    <a:gd name="adj" fmla="val 48873"/>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平行四边形 56">
                  <a:extLst>
                    <a:ext uri="{FF2B5EF4-FFF2-40B4-BE49-F238E27FC236}">
                      <a16:creationId xmlns:a16="http://schemas.microsoft.com/office/drawing/2014/main" id="{53AAD664-ACBD-5878-DEFD-56685180C4F1}"/>
                    </a:ext>
                  </a:extLst>
                </p:cNvPr>
                <p:cNvSpPr/>
                <p:nvPr/>
              </p:nvSpPr>
              <p:spPr>
                <a:xfrm flipH="1">
                  <a:off x="8781539" y="1539442"/>
                  <a:ext cx="166334" cy="173717"/>
                </a:xfrm>
                <a:prstGeom prst="parallelogram">
                  <a:avLst>
                    <a:gd name="adj" fmla="val 48873"/>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平行四边形 57">
                  <a:extLst>
                    <a:ext uri="{FF2B5EF4-FFF2-40B4-BE49-F238E27FC236}">
                      <a16:creationId xmlns:a16="http://schemas.microsoft.com/office/drawing/2014/main" id="{979252C1-B50F-78F4-8BF2-DBB31F571E18}"/>
                    </a:ext>
                  </a:extLst>
                </p:cNvPr>
                <p:cNvSpPr/>
                <p:nvPr/>
              </p:nvSpPr>
              <p:spPr>
                <a:xfrm flipH="1">
                  <a:off x="8917049" y="1539442"/>
                  <a:ext cx="177776" cy="177040"/>
                </a:xfrm>
                <a:prstGeom prst="parallelogram">
                  <a:avLst>
                    <a:gd name="adj" fmla="val 48873"/>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59" name="直接连接符 58">
                  <a:extLst>
                    <a:ext uri="{FF2B5EF4-FFF2-40B4-BE49-F238E27FC236}">
                      <a16:creationId xmlns:a16="http://schemas.microsoft.com/office/drawing/2014/main" id="{2AB901C8-D60D-6DC6-30B1-0EDEB1614472}"/>
                    </a:ext>
                  </a:extLst>
                </p:cNvPr>
                <p:cNvCxnSpPr>
                  <a:cxnSpLocks/>
                  <a:stCxn id="55" idx="4"/>
                </p:cNvCxnSpPr>
                <p:nvPr/>
              </p:nvCxnSpPr>
              <p:spPr>
                <a:xfrm>
                  <a:off x="8589192" y="1713160"/>
                  <a:ext cx="765521" cy="6643"/>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48" name="组合 47">
                <a:extLst>
                  <a:ext uri="{FF2B5EF4-FFF2-40B4-BE49-F238E27FC236}">
                    <a16:creationId xmlns:a16="http://schemas.microsoft.com/office/drawing/2014/main" id="{8F8154B0-1F31-9812-01F5-777459D2057A}"/>
                  </a:ext>
                </a:extLst>
              </p:cNvPr>
              <p:cNvGrpSpPr/>
              <p:nvPr/>
            </p:nvGrpSpPr>
            <p:grpSpPr>
              <a:xfrm>
                <a:off x="6257168" y="5393647"/>
                <a:ext cx="1539887" cy="177040"/>
                <a:chOff x="7692936" y="1501180"/>
                <a:chExt cx="1539887" cy="177040"/>
              </a:xfrm>
            </p:grpSpPr>
            <p:sp>
              <p:nvSpPr>
                <p:cNvPr id="50" name="平行四边形 49">
                  <a:extLst>
                    <a:ext uri="{FF2B5EF4-FFF2-40B4-BE49-F238E27FC236}">
                      <a16:creationId xmlns:a16="http://schemas.microsoft.com/office/drawing/2014/main" id="{700F2D87-4941-7863-595C-CD648758F25D}"/>
                    </a:ext>
                  </a:extLst>
                </p:cNvPr>
                <p:cNvSpPr/>
                <p:nvPr/>
              </p:nvSpPr>
              <p:spPr>
                <a:xfrm flipH="1">
                  <a:off x="8476805" y="1501182"/>
                  <a:ext cx="166334" cy="173716"/>
                </a:xfrm>
                <a:prstGeom prst="parallelogram">
                  <a:avLst>
                    <a:gd name="adj" fmla="val 48873"/>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平行四边形 50">
                  <a:extLst>
                    <a:ext uri="{FF2B5EF4-FFF2-40B4-BE49-F238E27FC236}">
                      <a16:creationId xmlns:a16="http://schemas.microsoft.com/office/drawing/2014/main" id="{BECDFCD5-C0EB-226B-90F7-E32F0DC16A1C}"/>
                    </a:ext>
                  </a:extLst>
                </p:cNvPr>
                <p:cNvSpPr/>
                <p:nvPr/>
              </p:nvSpPr>
              <p:spPr>
                <a:xfrm flipH="1">
                  <a:off x="8605369" y="1501180"/>
                  <a:ext cx="177777" cy="173717"/>
                </a:xfrm>
                <a:prstGeom prst="parallelogram">
                  <a:avLst>
                    <a:gd name="adj" fmla="val 48873"/>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平行四边形 51">
                  <a:extLst>
                    <a:ext uri="{FF2B5EF4-FFF2-40B4-BE49-F238E27FC236}">
                      <a16:creationId xmlns:a16="http://schemas.microsoft.com/office/drawing/2014/main" id="{31A629F7-282F-5C1D-CFB1-784D0901FC8C}"/>
                    </a:ext>
                  </a:extLst>
                </p:cNvPr>
                <p:cNvSpPr/>
                <p:nvPr/>
              </p:nvSpPr>
              <p:spPr>
                <a:xfrm flipH="1">
                  <a:off x="8752319" y="1501180"/>
                  <a:ext cx="166334" cy="173717"/>
                </a:xfrm>
                <a:prstGeom prst="parallelogram">
                  <a:avLst>
                    <a:gd name="adj" fmla="val 48873"/>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平行四边形 52">
                  <a:extLst>
                    <a:ext uri="{FF2B5EF4-FFF2-40B4-BE49-F238E27FC236}">
                      <a16:creationId xmlns:a16="http://schemas.microsoft.com/office/drawing/2014/main" id="{F42FF6C5-296E-A7E3-A66E-2F8715E6BD40}"/>
                    </a:ext>
                  </a:extLst>
                </p:cNvPr>
                <p:cNvSpPr/>
                <p:nvPr/>
              </p:nvSpPr>
              <p:spPr>
                <a:xfrm flipH="1">
                  <a:off x="8887829" y="1501180"/>
                  <a:ext cx="177776" cy="177040"/>
                </a:xfrm>
                <a:prstGeom prst="parallelogram">
                  <a:avLst>
                    <a:gd name="adj" fmla="val 48873"/>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54" name="直接连接符 53">
                  <a:extLst>
                    <a:ext uri="{FF2B5EF4-FFF2-40B4-BE49-F238E27FC236}">
                      <a16:creationId xmlns:a16="http://schemas.microsoft.com/office/drawing/2014/main" id="{D0CFBB57-917B-7F76-DB8D-020811FB64BE}"/>
                    </a:ext>
                  </a:extLst>
                </p:cNvPr>
                <p:cNvCxnSpPr>
                  <a:cxnSpLocks/>
                </p:cNvCxnSpPr>
                <p:nvPr/>
              </p:nvCxnSpPr>
              <p:spPr>
                <a:xfrm>
                  <a:off x="7692936" y="1678219"/>
                  <a:ext cx="1539887" cy="0"/>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cxnSp>
            <p:nvCxnSpPr>
              <p:cNvPr id="49" name="直接连接符 48">
                <a:extLst>
                  <a:ext uri="{FF2B5EF4-FFF2-40B4-BE49-F238E27FC236}">
                    <a16:creationId xmlns:a16="http://schemas.microsoft.com/office/drawing/2014/main" id="{C9CFAB3E-590E-65BF-A6EF-2E31C7DBDFA9}"/>
                  </a:ext>
                </a:extLst>
              </p:cNvPr>
              <p:cNvCxnSpPr>
                <a:cxnSpLocks/>
              </p:cNvCxnSpPr>
              <p:nvPr/>
            </p:nvCxnSpPr>
            <p:spPr>
              <a:xfrm flipH="1" flipV="1">
                <a:off x="6170282" y="5476814"/>
                <a:ext cx="91371" cy="97193"/>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grpSp>
      </p:grpSp>
      <p:pic>
        <p:nvPicPr>
          <p:cNvPr id="60" name="图片 59" descr="黑暗中的灯光&#10;&#10;中度可信度描述已自动生成">
            <a:extLst>
              <a:ext uri="{FF2B5EF4-FFF2-40B4-BE49-F238E27FC236}">
                <a16:creationId xmlns:a16="http://schemas.microsoft.com/office/drawing/2014/main" id="{F2B6D253-1644-7CBD-E89F-F2B1B3E735A0}"/>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5413646" y="1528173"/>
            <a:ext cx="1364708" cy="166334"/>
          </a:xfrm>
          <a:prstGeom prst="rect">
            <a:avLst/>
          </a:prstGeom>
        </p:spPr>
      </p:pic>
      <p:pic>
        <p:nvPicPr>
          <p:cNvPr id="61" name="图片 60" descr="黑暗中的灯光&#10;&#10;中度可信度描述已自动生成">
            <a:extLst>
              <a:ext uri="{FF2B5EF4-FFF2-40B4-BE49-F238E27FC236}">
                <a16:creationId xmlns:a16="http://schemas.microsoft.com/office/drawing/2014/main" id="{CEF42B73-24A3-1046-B133-3F68397FE780}"/>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rot="5400000">
            <a:off x="10822741" y="1716947"/>
            <a:ext cx="1364708" cy="166334"/>
          </a:xfrm>
          <a:prstGeom prst="rect">
            <a:avLst/>
          </a:prstGeom>
        </p:spPr>
      </p:pic>
      <p:pic>
        <p:nvPicPr>
          <p:cNvPr id="62" name="图片 61" descr="黑暗中的灯光&#10;&#10;中度可信度描述已自动生成">
            <a:extLst>
              <a:ext uri="{FF2B5EF4-FFF2-40B4-BE49-F238E27FC236}">
                <a16:creationId xmlns:a16="http://schemas.microsoft.com/office/drawing/2014/main" id="{25C5C51A-2469-A852-A6C0-8D5AFD930831}"/>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rot="5400000">
            <a:off x="5453572" y="4888333"/>
            <a:ext cx="1364708" cy="166334"/>
          </a:xfrm>
          <a:prstGeom prst="rect">
            <a:avLst/>
          </a:prstGeom>
        </p:spPr>
      </p:pic>
      <p:pic>
        <p:nvPicPr>
          <p:cNvPr id="63" name="图片 62" descr="黑暗中的灯光&#10;&#10;中度可信度描述已自动生成">
            <a:extLst>
              <a:ext uri="{FF2B5EF4-FFF2-40B4-BE49-F238E27FC236}">
                <a16:creationId xmlns:a16="http://schemas.microsoft.com/office/drawing/2014/main" id="{F368FE84-4FE7-1CCB-C353-38FC38AEA7E0}"/>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0594361" y="5441830"/>
            <a:ext cx="1364708" cy="166334"/>
          </a:xfrm>
          <a:prstGeom prst="rect">
            <a:avLst/>
          </a:prstGeom>
        </p:spPr>
      </p:pic>
    </p:spTree>
    <p:custDataLst>
      <p:tags r:id="rId1"/>
    </p:custDataLst>
    <p:extLst>
      <p:ext uri="{BB962C8B-B14F-4D97-AF65-F5344CB8AC3E}">
        <p14:creationId xmlns:p14="http://schemas.microsoft.com/office/powerpoint/2010/main" val="42042711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750" fill="hold"/>
                                        <p:tgtEl>
                                          <p:spTgt spid="3"/>
                                        </p:tgtEl>
                                        <p:attrNameLst>
                                          <p:attrName>ppt_x</p:attrName>
                                        </p:attrNameLst>
                                      </p:cBhvr>
                                      <p:tavLst>
                                        <p:tav tm="0">
                                          <p:val>
                                            <p:strVal val="#ppt_x"/>
                                          </p:val>
                                        </p:tav>
                                        <p:tav tm="100000">
                                          <p:val>
                                            <p:strVal val="#ppt_x"/>
                                          </p:val>
                                        </p:tav>
                                      </p:tavLst>
                                    </p:anim>
                                    <p:anim calcmode="lin" valueType="num">
                                      <p:cBhvr additive="base">
                                        <p:cTn id="13" dur="750" fill="hold"/>
                                        <p:tgtEl>
                                          <p:spTgt spid="3"/>
                                        </p:tgtEl>
                                        <p:attrNameLst>
                                          <p:attrName>ppt_y</p:attrName>
                                        </p:attrNameLst>
                                      </p:cBhvr>
                                      <p:tavLst>
                                        <p:tav tm="0">
                                          <p:val>
                                            <p:strVal val="1+#ppt_h/2"/>
                                          </p:val>
                                        </p:tav>
                                        <p:tav tm="100000">
                                          <p:val>
                                            <p:strVal val="#ppt_y"/>
                                          </p:val>
                                        </p:tav>
                                      </p:tavLst>
                                    </p:anim>
                                  </p:childTnLst>
                                </p:cTn>
                              </p:par>
                              <p:par>
                                <p:cTn id="14" presetID="53" presetClass="entr" presetSubtype="1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750" fill="hold"/>
                                        <p:tgtEl>
                                          <p:spTgt spid="3"/>
                                        </p:tgtEl>
                                        <p:attrNameLst>
                                          <p:attrName>ppt_w</p:attrName>
                                        </p:attrNameLst>
                                      </p:cBhvr>
                                      <p:tavLst>
                                        <p:tav tm="0">
                                          <p:val>
                                            <p:fltVal val="0"/>
                                          </p:val>
                                        </p:tav>
                                        <p:tav tm="100000">
                                          <p:val>
                                            <p:strVal val="#ppt_w"/>
                                          </p:val>
                                        </p:tav>
                                      </p:tavLst>
                                    </p:anim>
                                    <p:anim calcmode="lin" valueType="num">
                                      <p:cBhvr>
                                        <p:cTn id="17" dur="750" fill="hold"/>
                                        <p:tgtEl>
                                          <p:spTgt spid="3"/>
                                        </p:tgtEl>
                                        <p:attrNameLst>
                                          <p:attrName>ppt_h</p:attrName>
                                        </p:attrNameLst>
                                      </p:cBhvr>
                                      <p:tavLst>
                                        <p:tav tm="0">
                                          <p:val>
                                            <p:fltVal val="0"/>
                                          </p:val>
                                        </p:tav>
                                        <p:tav tm="100000">
                                          <p:val>
                                            <p:strVal val="#ppt_h"/>
                                          </p:val>
                                        </p:tav>
                                      </p:tavLst>
                                    </p:anim>
                                    <p:animEffect transition="in" filter="fade">
                                      <p:cBhvr>
                                        <p:cTn id="18" dur="750"/>
                                        <p:tgtEl>
                                          <p:spTgt spid="3"/>
                                        </p:tgtEl>
                                      </p:cBhvr>
                                    </p:animEffect>
                                  </p:childTnLst>
                                </p:cTn>
                              </p:par>
                            </p:childTnLst>
                          </p:cTn>
                        </p:par>
                        <p:par>
                          <p:cTn id="19" fill="hold">
                            <p:stCondLst>
                              <p:cond delay="1000"/>
                            </p:stCondLst>
                            <p:childTnLst>
                              <p:par>
                                <p:cTn id="20" presetID="42" presetClass="path" presetSubtype="0" repeatCount="indefinite" autoRev="1" fill="hold" nodeType="afterEffect">
                                  <p:stCondLst>
                                    <p:cond delay="0"/>
                                  </p:stCondLst>
                                  <p:childTnLst>
                                    <p:animMotion origin="layout" path="M 1.66667E-6 -2.22222E-6 L 0.00104 0.08102 " pathEditMode="relative" rAng="0" ptsTypes="AA">
                                      <p:cBhvr>
                                        <p:cTn id="21" dur="2000" fill="hold"/>
                                        <p:tgtEl>
                                          <p:spTgt spid="3"/>
                                        </p:tgtEl>
                                        <p:attrNameLst>
                                          <p:attrName>ppt_x</p:attrName>
                                          <p:attrName>ppt_y</p:attrName>
                                        </p:attrNameLst>
                                      </p:cBhvr>
                                      <p:rCtr x="52" y="4051"/>
                                    </p:animMotion>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43"/>
                                        </p:tgtEl>
                                        <p:attrNameLst>
                                          <p:attrName>style.visibility</p:attrName>
                                        </p:attrNameLst>
                                      </p:cBhvr>
                                      <p:to>
                                        <p:strVal val="visible"/>
                                      </p:to>
                                    </p:set>
                                    <p:anim calcmode="lin" valueType="num">
                                      <p:cBhvr>
                                        <p:cTn id="26" dur="500" fill="hold"/>
                                        <p:tgtEl>
                                          <p:spTgt spid="43"/>
                                        </p:tgtEl>
                                        <p:attrNameLst>
                                          <p:attrName>ppt_w</p:attrName>
                                        </p:attrNameLst>
                                      </p:cBhvr>
                                      <p:tavLst>
                                        <p:tav tm="0">
                                          <p:val>
                                            <p:fltVal val="0"/>
                                          </p:val>
                                        </p:tav>
                                        <p:tav tm="100000">
                                          <p:val>
                                            <p:strVal val="#ppt_w"/>
                                          </p:val>
                                        </p:tav>
                                      </p:tavLst>
                                    </p:anim>
                                    <p:anim calcmode="lin" valueType="num">
                                      <p:cBhvr>
                                        <p:cTn id="27" dur="500" fill="hold"/>
                                        <p:tgtEl>
                                          <p:spTgt spid="43"/>
                                        </p:tgtEl>
                                        <p:attrNameLst>
                                          <p:attrName>ppt_h</p:attrName>
                                        </p:attrNameLst>
                                      </p:cBhvr>
                                      <p:tavLst>
                                        <p:tav tm="0">
                                          <p:val>
                                            <p:fltVal val="0"/>
                                          </p:val>
                                        </p:tav>
                                        <p:tav tm="100000">
                                          <p:val>
                                            <p:strVal val="#ppt_h"/>
                                          </p:val>
                                        </p:tav>
                                      </p:tavLst>
                                    </p:anim>
                                    <p:animEffect transition="in" filter="fade">
                                      <p:cBhvr>
                                        <p:cTn id="28" dur="500"/>
                                        <p:tgtEl>
                                          <p:spTgt spid="43"/>
                                        </p:tgtEl>
                                      </p:cBhvr>
                                    </p:animEffect>
                                  </p:childTnLst>
                                  <p:subTnLst>
                                    <p:audio>
                                      <p:cMediaNode>
                                        <p:cTn display="0" masterRel="sameClick">
                                          <p:stCondLst>
                                            <p:cond evt="begin" delay="0">
                                              <p:tn val="24"/>
                                            </p:cond>
                                          </p:stCondLst>
                                          <p:endCondLst>
                                            <p:cond evt="onStopAudio" delay="0">
                                              <p:tgtEl>
                                                <p:sldTgt/>
                                              </p:tgtEl>
                                            </p:cond>
                                          </p:endCondLst>
                                        </p:cTn>
                                        <p:tgtEl>
                                          <p:sndTgt r:embed="rId4" name="arrow.wav"/>
                                        </p:tgtEl>
                                      </p:cMediaNode>
                                    </p:audio>
                                  </p:subTnLst>
                                </p:cTn>
                              </p:par>
                              <p:par>
                                <p:cTn id="29" presetID="42" presetClass="path" presetSubtype="0" repeatCount="indefinite" fill="hold" nodeType="withEffect">
                                  <p:stCondLst>
                                    <p:cond delay="0"/>
                                  </p:stCondLst>
                                  <p:endCondLst>
                                    <p:cond evt="onNext" delay="0">
                                      <p:tgtEl>
                                        <p:sldTgt/>
                                      </p:tgtEl>
                                    </p:cond>
                                  </p:endCondLst>
                                  <p:childTnLst>
                                    <p:animMotion origin="layout" path="M 0 -3.7037E-6 L 0.16732 -3.7037E-6 " pathEditMode="relative" rAng="0" ptsTypes="AA">
                                      <p:cBhvr>
                                        <p:cTn id="30" dur="2500" fill="hold"/>
                                        <p:tgtEl>
                                          <p:spTgt spid="60"/>
                                        </p:tgtEl>
                                        <p:attrNameLst>
                                          <p:attrName>ppt_x</p:attrName>
                                          <p:attrName>ppt_y</p:attrName>
                                        </p:attrNameLst>
                                      </p:cBhvr>
                                      <p:rCtr x="8359" y="0"/>
                                    </p:animMotion>
                                  </p:childTnLst>
                                </p:cTn>
                              </p:par>
                              <p:par>
                                <p:cTn id="31" presetID="42" presetClass="path" presetSubtype="0" repeatCount="indefinite" accel="50000" decel="50000" fill="hold" nodeType="withEffect">
                                  <p:stCondLst>
                                    <p:cond delay="0"/>
                                  </p:stCondLst>
                                  <p:endCondLst>
                                    <p:cond evt="onNext" delay="0">
                                      <p:tgtEl>
                                        <p:sldTgt/>
                                      </p:tgtEl>
                                    </p:cond>
                                  </p:endCondLst>
                                  <p:childTnLst>
                                    <p:animMotion origin="layout" path="M 0.44427 0.57732 L 0.1418 0.57732 " pathEditMode="relative" rAng="0" ptsTypes="AA">
                                      <p:cBhvr>
                                        <p:cTn id="32" dur="2000" fill="hold"/>
                                        <p:tgtEl>
                                          <p:spTgt spid="60"/>
                                        </p:tgtEl>
                                        <p:attrNameLst>
                                          <p:attrName>ppt_x</p:attrName>
                                          <p:attrName>ppt_y</p:attrName>
                                        </p:attrNameLst>
                                      </p:cBhvr>
                                      <p:rCtr x="-15130" y="0"/>
                                    </p:animMotion>
                                  </p:childTnLst>
                                </p:cTn>
                              </p:par>
                              <p:par>
                                <p:cTn id="33" presetID="42" presetClass="path" presetSubtype="0" repeatCount="indefinite" fill="hold" nodeType="withEffect">
                                  <p:stCondLst>
                                    <p:cond delay="0"/>
                                  </p:stCondLst>
                                  <p:endCondLst>
                                    <p:cond evt="onNext" delay="0">
                                      <p:tgtEl>
                                        <p:sldTgt/>
                                      </p:tgtEl>
                                    </p:cond>
                                  </p:endCondLst>
                                  <p:childTnLst>
                                    <p:animMotion origin="layout" path="M 2.08333E-7 0 L 0.00065 0.54977 " pathEditMode="relative" rAng="0" ptsTypes="AA">
                                      <p:cBhvr>
                                        <p:cTn id="34" dur="2000" fill="hold"/>
                                        <p:tgtEl>
                                          <p:spTgt spid="61"/>
                                        </p:tgtEl>
                                        <p:attrNameLst>
                                          <p:attrName>ppt_x</p:attrName>
                                          <p:attrName>ppt_y</p:attrName>
                                        </p:attrNameLst>
                                      </p:cBhvr>
                                      <p:rCtr x="26" y="26667"/>
                                    </p:animMotion>
                                  </p:childTnLst>
                                </p:cTn>
                              </p:par>
                              <p:par>
                                <p:cTn id="35" presetID="42" presetClass="path" presetSubtype="0" repeatCount="indefinite" fill="hold" nodeType="withEffect">
                                  <p:stCondLst>
                                    <p:cond delay="0"/>
                                  </p:stCondLst>
                                  <p:endCondLst>
                                    <p:cond evt="onNext" delay="0">
                                      <p:tgtEl>
                                        <p:sldTgt/>
                                      </p:tgtEl>
                                    </p:cond>
                                  </p:endCondLst>
                                  <p:childTnLst>
                                    <p:animMotion origin="layout" path="M 4.79167E-6 1.48148E-6 L -0.00325 -0.48982 " pathEditMode="relative" rAng="0" ptsTypes="AA">
                                      <p:cBhvr>
                                        <p:cTn id="36" dur="2000" fill="hold"/>
                                        <p:tgtEl>
                                          <p:spTgt spid="62"/>
                                        </p:tgtEl>
                                        <p:attrNameLst>
                                          <p:attrName>ppt_x</p:attrName>
                                          <p:attrName>ppt_y</p:attrName>
                                        </p:attrNameLst>
                                      </p:cBhvr>
                                      <p:rCtr x="13" y="-23889"/>
                                    </p:animMotion>
                                  </p:childTnLst>
                                </p:cTn>
                              </p:par>
                              <p:par>
                                <p:cTn id="37" presetID="42" presetClass="path" presetSubtype="0" repeatCount="indefinite" accel="50000" decel="50000" fill="hold" nodeType="withEffect">
                                  <p:stCondLst>
                                    <p:cond delay="0"/>
                                  </p:stCondLst>
                                  <p:endCondLst>
                                    <p:cond evt="onNext" delay="0">
                                      <p:tgtEl>
                                        <p:sldTgt/>
                                      </p:tgtEl>
                                    </p:cond>
                                  </p:endCondLst>
                                  <p:childTnLst>
                                    <p:animMotion origin="layout" path="M 0.16731 -3.7037E-6 L 0.19505 0.03403 " pathEditMode="relative" rAng="0" ptsTypes="AA">
                                      <p:cBhvr>
                                        <p:cTn id="38" dur="2000" fill="hold"/>
                                        <p:tgtEl>
                                          <p:spTgt spid="60"/>
                                        </p:tgtEl>
                                        <p:attrNameLst>
                                          <p:attrName>ppt_x</p:attrName>
                                          <p:attrName>ppt_y</p:attrName>
                                        </p:attrNameLst>
                                      </p:cBhvr>
                                      <p:rCtr x="898" y="1690"/>
                                    </p:animMotion>
                                  </p:childTnLst>
                                </p:cTn>
                              </p:par>
                              <p:par>
                                <p:cTn id="39" presetID="42" presetClass="path" presetSubtype="0" repeatCount="indefinite" accel="50000" decel="50000" fill="hold" nodeType="withEffect">
                                  <p:stCondLst>
                                    <p:cond delay="0"/>
                                  </p:stCondLst>
                                  <p:endCondLst>
                                    <p:cond evt="onNext" delay="0">
                                      <p:tgtEl>
                                        <p:sldTgt/>
                                      </p:tgtEl>
                                    </p:cond>
                                  </p:endCondLst>
                                  <p:childTnLst>
                                    <p:animMotion origin="layout" path="M 0.19505 0.03403 L 0.44362 0.02755 " pathEditMode="relative" rAng="0" ptsTypes="AA">
                                      <p:cBhvr>
                                        <p:cTn id="40" dur="2000" fill="hold"/>
                                        <p:tgtEl>
                                          <p:spTgt spid="60"/>
                                        </p:tgtEl>
                                        <p:attrNameLst>
                                          <p:attrName>ppt_x</p:attrName>
                                          <p:attrName>ppt_y</p:attrName>
                                        </p:attrNameLst>
                                      </p:cBhvr>
                                      <p:rCtr x="11563" y="-116"/>
                                    </p:animMotion>
                                  </p:childTnLst>
                                </p:cTn>
                              </p:par>
                              <p:par>
                                <p:cTn id="41" presetID="42" presetClass="path" presetSubtype="0" repeatCount="indefinite" fill="hold" nodeType="withEffect">
                                  <p:stCondLst>
                                    <p:cond delay="0"/>
                                  </p:stCondLst>
                                  <p:endCondLst>
                                    <p:cond evt="onNext" delay="0">
                                      <p:tgtEl>
                                        <p:sldTgt/>
                                      </p:tgtEl>
                                    </p:cond>
                                  </p:endCondLst>
                                  <p:childTnLst>
                                    <p:animMotion origin="layout" path="M 0.02474 0.01111 L -0.27734 0.00625 " pathEditMode="relative" rAng="0" ptsTypes="AA">
                                      <p:cBhvr>
                                        <p:cTn id="42" dur="2000" fill="hold"/>
                                        <p:tgtEl>
                                          <p:spTgt spid="63"/>
                                        </p:tgtEl>
                                        <p:attrNameLst>
                                          <p:attrName>ppt_x</p:attrName>
                                          <p:attrName>ppt_y</p:attrName>
                                        </p:attrNameLst>
                                      </p:cBhvr>
                                      <p:rCtr x="-15104" y="-25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DE19B59B-A4FA-5F1B-2692-09AAE5F84762}"/>
              </a:ext>
            </a:extLst>
          </p:cNvPr>
          <p:cNvSpPr txBox="1">
            <a:spLocks/>
          </p:cNvSpPr>
          <p:nvPr/>
        </p:nvSpPr>
        <p:spPr>
          <a:xfrm>
            <a:off x="555015" y="346654"/>
            <a:ext cx="3882514"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VEX</a:t>
            </a:r>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VR </a:t>
            </a:r>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a:t>
            </a:r>
          </a:p>
        </p:txBody>
      </p:sp>
      <p:pic>
        <p:nvPicPr>
          <p:cNvPr id="3" name="图片 2" descr="图片包含 玩具, 乐高, 橙子, 小&#10;&#10;描述已自动生成">
            <a:extLst>
              <a:ext uri="{FF2B5EF4-FFF2-40B4-BE49-F238E27FC236}">
                <a16:creationId xmlns:a16="http://schemas.microsoft.com/office/drawing/2014/main" id="{26447AF9-C119-D0E7-A872-1F7D5B9D4B10}"/>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flipH="1">
            <a:off x="7965186" y="1223828"/>
            <a:ext cx="3435271" cy="2711309"/>
          </a:xfrm>
          <a:prstGeom prst="rect">
            <a:avLst/>
          </a:prstGeom>
        </p:spPr>
      </p:pic>
      <p:pic>
        <p:nvPicPr>
          <p:cNvPr id="2" name="课程大纲附件-虚拟机器人">
            <a:hlinkClick r:id="" action="ppaction://media"/>
            <a:extLst>
              <a:ext uri="{FF2B5EF4-FFF2-40B4-BE49-F238E27FC236}">
                <a16:creationId xmlns:a16="http://schemas.microsoft.com/office/drawing/2014/main" id="{B8DA2A8F-C6D5-231D-AACD-E591F0D8B099}"/>
              </a:ext>
            </a:extLst>
          </p:cNvPr>
          <p:cNvPicPr>
            <a:picLocks noChangeAspect="1"/>
          </p:cNvPicPr>
          <p:nvPr>
            <a:videoFile r:link="rId2"/>
            <p:extLst>
              <p:ext uri="{DAA4B4D4-6D71-4841-9C94-3DE7FCFB9230}">
                <p14:media xmlns:p14="http://schemas.microsoft.com/office/powerpoint/2010/main" r:embed="rId3">
                  <p14:trim st="8921" end="14489"/>
                </p14:media>
              </p:ext>
            </p:extLst>
          </p:nvPr>
        </p:nvPicPr>
        <p:blipFill rotWithShape="1">
          <a:blip r:embed="rId7"/>
          <a:srcRect l="26326" t="18180" r="23550" b="13581"/>
          <a:stretch/>
        </p:blipFill>
        <p:spPr>
          <a:xfrm>
            <a:off x="791543" y="1213079"/>
            <a:ext cx="7010400" cy="4762105"/>
          </a:xfrm>
          <a:prstGeom prst="rect">
            <a:avLst/>
          </a:prstGeom>
        </p:spPr>
      </p:pic>
      <p:pic>
        <p:nvPicPr>
          <p:cNvPr id="5" name="图片 4" descr="黑暗中的蓝色星球&#10;&#10;描述已自动生成">
            <a:extLst>
              <a:ext uri="{FF2B5EF4-FFF2-40B4-BE49-F238E27FC236}">
                <a16:creationId xmlns:a16="http://schemas.microsoft.com/office/drawing/2014/main" id="{B229B5FD-2718-18B6-57B4-78FC760C254A}"/>
              </a:ext>
            </a:extLst>
          </p:cNvPr>
          <p:cNvPicPr>
            <a:picLocks noChangeAspect="1"/>
          </p:cNvPicPr>
          <p:nvPr/>
        </p:nvPicPr>
        <p:blipFill>
          <a:blip r:embed="rId8" cstate="screen">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7215145" y="2183445"/>
            <a:ext cx="4976855" cy="4038932"/>
          </a:xfrm>
          <a:prstGeom prst="rect">
            <a:avLst/>
          </a:prstGeom>
        </p:spPr>
      </p:pic>
    </p:spTree>
    <p:custDataLst>
      <p:tags r:id="rId1"/>
    </p:custDataLst>
    <p:extLst>
      <p:ext uri="{BB962C8B-B14F-4D97-AF65-F5344CB8AC3E}">
        <p14:creationId xmlns:p14="http://schemas.microsoft.com/office/powerpoint/2010/main" val="35526548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ppt_x"/>
                                          </p:val>
                                        </p:tav>
                                        <p:tav tm="100000">
                                          <p:val>
                                            <p:strVal val="#ppt_x"/>
                                          </p:val>
                                        </p:tav>
                                      </p:tavLst>
                                    </p:anim>
                                    <p:anim calcmode="lin" valueType="num">
                                      <p:cBhvr additive="base">
                                        <p:cTn id="8" dur="75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750" fill="hold"/>
                                        <p:tgtEl>
                                          <p:spTgt spid="3"/>
                                        </p:tgtEl>
                                        <p:attrNameLst>
                                          <p:attrName>ppt_w</p:attrName>
                                        </p:attrNameLst>
                                      </p:cBhvr>
                                      <p:tavLst>
                                        <p:tav tm="0">
                                          <p:val>
                                            <p:fltVal val="0"/>
                                          </p:val>
                                        </p:tav>
                                        <p:tav tm="100000">
                                          <p:val>
                                            <p:strVal val="#ppt_w"/>
                                          </p:val>
                                        </p:tav>
                                      </p:tavLst>
                                    </p:anim>
                                    <p:anim calcmode="lin" valueType="num">
                                      <p:cBhvr>
                                        <p:cTn id="12" dur="750" fill="hold"/>
                                        <p:tgtEl>
                                          <p:spTgt spid="3"/>
                                        </p:tgtEl>
                                        <p:attrNameLst>
                                          <p:attrName>ppt_h</p:attrName>
                                        </p:attrNameLst>
                                      </p:cBhvr>
                                      <p:tavLst>
                                        <p:tav tm="0">
                                          <p:val>
                                            <p:fltVal val="0"/>
                                          </p:val>
                                        </p:tav>
                                        <p:tav tm="100000">
                                          <p:val>
                                            <p:strVal val="#ppt_h"/>
                                          </p:val>
                                        </p:tav>
                                      </p:tavLst>
                                    </p:anim>
                                    <p:animEffect transition="in" filter="fade">
                                      <p:cBhvr>
                                        <p:cTn id="13" dur="750"/>
                                        <p:tgtEl>
                                          <p:spTgt spid="3"/>
                                        </p:tgtEl>
                                      </p:cBhvr>
                                    </p:animEffect>
                                  </p:childTnLst>
                                </p:cTn>
                              </p:par>
                            </p:childTnLst>
                          </p:cTn>
                        </p:par>
                        <p:par>
                          <p:cTn id="14" fill="hold">
                            <p:stCondLst>
                              <p:cond delay="750"/>
                            </p:stCondLst>
                            <p:childTnLst>
                              <p:par>
                                <p:cTn id="15" presetID="42" presetClass="path" presetSubtype="0" repeatCount="indefinite" autoRev="1" fill="hold" nodeType="afterEffect">
                                  <p:stCondLst>
                                    <p:cond delay="0"/>
                                  </p:stCondLst>
                                  <p:childTnLst>
                                    <p:animMotion origin="layout" path="M -6.25E-7 2.59259E-6 L 0.00104 0.08102 " pathEditMode="relative" rAng="0" ptsTypes="AA">
                                      <p:cBhvr>
                                        <p:cTn id="16" dur="2000" fill="hold"/>
                                        <p:tgtEl>
                                          <p:spTgt spid="3"/>
                                        </p:tgtEl>
                                        <p:attrNameLst>
                                          <p:attrName>ppt_x</p:attrName>
                                          <p:attrName>ppt_y</p:attrName>
                                        </p:attrNameLst>
                                      </p:cBhvr>
                                      <p:rCtr x="52" y="4051"/>
                                    </p:animMotion>
                                  </p:childTnLst>
                                </p:cTn>
                              </p:par>
                            </p:childTnLst>
                          </p:cTn>
                        </p:par>
                      </p:childTnLst>
                    </p:cTn>
                  </p:par>
                  <p:par>
                    <p:cTn id="17" fill="hold">
                      <p:stCondLst>
                        <p:cond delay="indefinite"/>
                      </p:stCondLst>
                      <p:childTnLst>
                        <p:par>
                          <p:cTn id="18" fill="hold">
                            <p:stCondLst>
                              <p:cond delay="0"/>
                            </p:stCondLst>
                            <p:childTnLst>
                              <p:par>
                                <p:cTn id="19" presetID="1" presetClass="mediacall" presetSubtype="0" fill="hold" nodeType="clickEffect">
                                  <p:stCondLst>
                                    <p:cond delay="0"/>
                                  </p:stCondLst>
                                  <p:childTnLst>
                                    <p:cmd type="call" cmd="playFrom(0.0)">
                                      <p:cBhvr>
                                        <p:cTn id="20" dur="7790" fill="hold"/>
                                        <p:tgtEl>
                                          <p:spTgt spid="2"/>
                                        </p:tgtEl>
                                      </p:cBhvr>
                                    </p:cmd>
                                  </p:childTnLst>
                                </p:cTn>
                              </p:par>
                              <p:par>
                                <p:cTn id="21" presetID="42"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6" restart="whenNotActive" fill="hold" evtFilter="cancelBubble" nodeType="interactiveSeq">
                <p:stCondLst>
                  <p:cond evt="onClick" delay="0">
                    <p:tgtEl>
                      <p:spTgt spid="2"/>
                    </p:tgtEl>
                  </p:cond>
                </p:stCondLst>
                <p:endSync evt="end" delay="0">
                  <p:rtn val="all"/>
                </p:endSync>
                <p:childTnLst>
                  <p:par>
                    <p:cTn id="27" fill="hold">
                      <p:stCondLst>
                        <p:cond delay="0"/>
                      </p:stCondLst>
                      <p:childTnLst>
                        <p:par>
                          <p:cTn id="28" fill="hold">
                            <p:stCondLst>
                              <p:cond delay="0"/>
                            </p:stCondLst>
                            <p:childTnLst>
                              <p:par>
                                <p:cTn id="29" presetID="2" presetClass="mediacall" presetSubtype="0" fill="hold" nodeType="clickEffect">
                                  <p:stCondLst>
                                    <p:cond delay="0"/>
                                  </p:stCondLst>
                                  <p:childTnLst>
                                    <p:cmd type="call" cmd="togglePause">
                                      <p:cBhvr>
                                        <p:cTn id="30" dur="1" fill="hold"/>
                                        <p:tgtEl>
                                          <p:spTgt spid="2"/>
                                        </p:tgtEl>
                                      </p:cBhvr>
                                    </p:cmd>
                                  </p:childTnLst>
                                </p:cTn>
                              </p:par>
                            </p:childTnLst>
                          </p:cTn>
                        </p:par>
                      </p:childTnLst>
                    </p:cTn>
                  </p:par>
                </p:childTnLst>
              </p:cTn>
              <p:nextCondLst>
                <p:cond evt="onClick" delay="0">
                  <p:tgtEl>
                    <p:spTgt spid="2"/>
                  </p:tgtEl>
                </p:cond>
              </p:nextCondLst>
            </p:seq>
            <p:video>
              <p:cMediaNode vol="80000">
                <p:cTn id="31" fill="hold" display="0">
                  <p:stCondLst>
                    <p:cond delay="indefinite"/>
                  </p:stCondLst>
                </p:cTn>
                <p:tgtEl>
                  <p:spTgt spid="2"/>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屏幕录制 17">
            <a:hlinkClick r:id="" action="ppaction://media"/>
            <a:extLst>
              <a:ext uri="{FF2B5EF4-FFF2-40B4-BE49-F238E27FC236}">
                <a16:creationId xmlns:a16="http://schemas.microsoft.com/office/drawing/2014/main" id="{01D1E68F-532C-7443-304A-AAB8468BDE61}"/>
              </a:ext>
            </a:extLst>
          </p:cNvPr>
          <p:cNvPicPr>
            <a:picLocks noChangeAspect="1"/>
          </p:cNvPicPr>
          <p:nvPr>
            <a:videoFile r:link="rId3"/>
            <p:extLst>
              <p:ext uri="{DAA4B4D4-6D71-4841-9C94-3DE7FCFB9230}">
                <p14:media xmlns:p14="http://schemas.microsoft.com/office/powerpoint/2010/main" r:embed="rId2"/>
              </p:ext>
            </p:extLst>
          </p:nvPr>
        </p:nvPicPr>
        <p:blipFill rotWithShape="1">
          <a:blip r:embed="rId6"/>
          <a:srcRect l="12517" t="8524" r="12857"/>
          <a:stretch/>
        </p:blipFill>
        <p:spPr>
          <a:xfrm>
            <a:off x="4201544" y="2141887"/>
            <a:ext cx="3970608" cy="3287844"/>
          </a:xfrm>
          <a:prstGeom prst="flowChartConnector">
            <a:avLst/>
          </a:prstGeom>
        </p:spPr>
      </p:pic>
      <p:pic>
        <p:nvPicPr>
          <p:cNvPr id="24" name="图片 23">
            <a:extLst>
              <a:ext uri="{FF2B5EF4-FFF2-40B4-BE49-F238E27FC236}">
                <a16:creationId xmlns:a16="http://schemas.microsoft.com/office/drawing/2014/main" id="{55CD26AB-217D-6063-3423-7CE630C2A233}"/>
              </a:ext>
            </a:extLst>
          </p:cNvPr>
          <p:cNvPicPr>
            <a:picLocks noChangeAspect="1"/>
          </p:cNvPicPr>
          <p:nvPr/>
        </p:nvPicPr>
        <p:blipFill>
          <a:blip r:embed="rId7">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3099930" y="724964"/>
            <a:ext cx="5992139" cy="5992139"/>
          </a:xfrm>
          <a:prstGeom prst="rect">
            <a:avLst/>
          </a:prstGeom>
        </p:spPr>
      </p:pic>
      <p:sp>
        <p:nvSpPr>
          <p:cNvPr id="28" name="标题 3">
            <a:extLst>
              <a:ext uri="{FF2B5EF4-FFF2-40B4-BE49-F238E27FC236}">
                <a16:creationId xmlns:a16="http://schemas.microsoft.com/office/drawing/2014/main" id="{033F72C8-7A72-1A4E-2C29-B0DD61E5CD62}"/>
              </a:ext>
            </a:extLst>
          </p:cNvPr>
          <p:cNvSpPr txBox="1">
            <a:spLocks/>
          </p:cNvSpPr>
          <p:nvPr/>
        </p:nvSpPr>
        <p:spPr>
          <a:xfrm>
            <a:off x="555014" y="346654"/>
            <a:ext cx="5083785"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VEX</a:t>
            </a:r>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VR </a:t>
            </a:r>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机器人结构</a:t>
            </a:r>
          </a:p>
        </p:txBody>
      </p:sp>
      <p:cxnSp>
        <p:nvCxnSpPr>
          <p:cNvPr id="30" name="连接符: 肘形 29">
            <a:extLst>
              <a:ext uri="{FF2B5EF4-FFF2-40B4-BE49-F238E27FC236}">
                <a16:creationId xmlns:a16="http://schemas.microsoft.com/office/drawing/2014/main" id="{048D11DD-5B64-9CD5-2143-49535FA005CE}"/>
              </a:ext>
            </a:extLst>
          </p:cNvPr>
          <p:cNvCxnSpPr>
            <a:cxnSpLocks/>
          </p:cNvCxnSpPr>
          <p:nvPr/>
        </p:nvCxnSpPr>
        <p:spPr>
          <a:xfrm flipV="1">
            <a:off x="7797800" y="1428269"/>
            <a:ext cx="1866900" cy="838681"/>
          </a:xfrm>
          <a:prstGeom prst="bentConnector3">
            <a:avLst/>
          </a:prstGeom>
          <a:ln>
            <a:solidFill>
              <a:schemeClr val="accent2">
                <a:lumMod val="75000"/>
              </a:schemeClr>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32" name="连接符: 肘形 31">
            <a:extLst>
              <a:ext uri="{FF2B5EF4-FFF2-40B4-BE49-F238E27FC236}">
                <a16:creationId xmlns:a16="http://schemas.microsoft.com/office/drawing/2014/main" id="{E27E77D0-D81E-0CA7-694A-12FA636AEA8B}"/>
              </a:ext>
            </a:extLst>
          </p:cNvPr>
          <p:cNvCxnSpPr>
            <a:cxnSpLocks/>
          </p:cNvCxnSpPr>
          <p:nvPr/>
        </p:nvCxnSpPr>
        <p:spPr>
          <a:xfrm flipV="1">
            <a:off x="7562850" y="4800600"/>
            <a:ext cx="1835150" cy="685800"/>
          </a:xfrm>
          <a:prstGeom prst="bentConnector3">
            <a:avLst/>
          </a:prstGeom>
          <a:ln>
            <a:solidFill>
              <a:schemeClr val="accent2">
                <a:lumMod val="75000"/>
              </a:schemeClr>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37" name="连接符: 肘形 36">
            <a:extLst>
              <a:ext uri="{FF2B5EF4-FFF2-40B4-BE49-F238E27FC236}">
                <a16:creationId xmlns:a16="http://schemas.microsoft.com/office/drawing/2014/main" id="{FA99CB8E-1078-E66E-1D75-A02AA4D2E153}"/>
              </a:ext>
            </a:extLst>
          </p:cNvPr>
          <p:cNvCxnSpPr>
            <a:cxnSpLocks/>
          </p:cNvCxnSpPr>
          <p:nvPr/>
        </p:nvCxnSpPr>
        <p:spPr>
          <a:xfrm rot="10800000">
            <a:off x="2527300" y="1930400"/>
            <a:ext cx="1562101" cy="840618"/>
          </a:xfrm>
          <a:prstGeom prst="bentConnector3">
            <a:avLst/>
          </a:prstGeom>
          <a:ln>
            <a:solidFill>
              <a:schemeClr val="accent2">
                <a:lumMod val="75000"/>
              </a:schemeClr>
            </a:solidFill>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39" name="连接符: 肘形 38">
            <a:extLst>
              <a:ext uri="{FF2B5EF4-FFF2-40B4-BE49-F238E27FC236}">
                <a16:creationId xmlns:a16="http://schemas.microsoft.com/office/drawing/2014/main" id="{95EA5845-EDBE-0AD2-7921-1BE81AC541E8}"/>
              </a:ext>
            </a:extLst>
          </p:cNvPr>
          <p:cNvCxnSpPr>
            <a:cxnSpLocks/>
          </p:cNvCxnSpPr>
          <p:nvPr/>
        </p:nvCxnSpPr>
        <p:spPr>
          <a:xfrm rot="10800000" flipV="1">
            <a:off x="2311401" y="4044056"/>
            <a:ext cx="1584213" cy="686694"/>
          </a:xfrm>
          <a:prstGeom prst="bentConnector3">
            <a:avLst/>
          </a:prstGeom>
          <a:ln>
            <a:solidFill>
              <a:schemeClr val="accent2">
                <a:lumMod val="75000"/>
              </a:schemeClr>
            </a:solidFill>
            <a:prstDash val="lgDash"/>
            <a:tailEnd type="triangle"/>
          </a:ln>
        </p:spPr>
        <p:style>
          <a:lnRef idx="1">
            <a:schemeClr val="accent1"/>
          </a:lnRef>
          <a:fillRef idx="0">
            <a:schemeClr val="accent1"/>
          </a:fillRef>
          <a:effectRef idx="0">
            <a:schemeClr val="accent1"/>
          </a:effectRef>
          <a:fontRef idx="minor">
            <a:schemeClr val="tx1"/>
          </a:fontRef>
        </p:style>
      </p:cxnSp>
      <p:pic>
        <p:nvPicPr>
          <p:cNvPr id="51" name="图片 50" descr="图片包含 徽标&#10;&#10;描述已自动生成">
            <a:extLst>
              <a:ext uri="{FF2B5EF4-FFF2-40B4-BE49-F238E27FC236}">
                <a16:creationId xmlns:a16="http://schemas.microsoft.com/office/drawing/2014/main" id="{7E47F948-B037-06F8-E4B3-E6BB62D74F5A}"/>
              </a:ext>
            </a:extLst>
          </p:cNvPr>
          <p:cNvPicPr>
            <a:picLocks noChangeAspect="1"/>
          </p:cNvPicPr>
          <p:nvPr/>
        </p:nvPicPr>
        <p:blipFill>
          <a:blip r:embed="rId8" cstate="screen">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9018933" y="706059"/>
            <a:ext cx="2349500" cy="1644650"/>
          </a:xfrm>
          <a:prstGeom prst="rect">
            <a:avLst/>
          </a:prstGeom>
        </p:spPr>
      </p:pic>
      <p:pic>
        <p:nvPicPr>
          <p:cNvPr id="52" name="图片 51" descr="图片包含 徽标&#10;&#10;描述已自动生成">
            <a:extLst>
              <a:ext uri="{FF2B5EF4-FFF2-40B4-BE49-F238E27FC236}">
                <a16:creationId xmlns:a16="http://schemas.microsoft.com/office/drawing/2014/main" id="{CDA1A0E5-A79F-8BD9-F7D6-E2C4EC775C41}"/>
              </a:ext>
            </a:extLst>
          </p:cNvPr>
          <p:cNvPicPr>
            <a:picLocks noChangeAspect="1"/>
          </p:cNvPicPr>
          <p:nvPr/>
        </p:nvPicPr>
        <p:blipFill>
          <a:blip r:embed="rId8" cstate="screen">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8898283" y="3841750"/>
            <a:ext cx="2349500" cy="1644650"/>
          </a:xfrm>
          <a:prstGeom prst="rect">
            <a:avLst/>
          </a:prstGeom>
        </p:spPr>
      </p:pic>
      <p:pic>
        <p:nvPicPr>
          <p:cNvPr id="53" name="图片 52" descr="图片包含 徽标&#10;&#10;描述已自动生成">
            <a:extLst>
              <a:ext uri="{FF2B5EF4-FFF2-40B4-BE49-F238E27FC236}">
                <a16:creationId xmlns:a16="http://schemas.microsoft.com/office/drawing/2014/main" id="{AB03BAB0-F890-E610-A635-F6A3116B29B5}"/>
              </a:ext>
            </a:extLst>
          </p:cNvPr>
          <p:cNvPicPr>
            <a:picLocks noChangeAspect="1"/>
          </p:cNvPicPr>
          <p:nvPr/>
        </p:nvPicPr>
        <p:blipFill>
          <a:blip r:embed="rId8" cstate="screen">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621223" y="3921736"/>
            <a:ext cx="2349500" cy="1644650"/>
          </a:xfrm>
          <a:prstGeom prst="rect">
            <a:avLst/>
          </a:prstGeom>
        </p:spPr>
      </p:pic>
      <p:pic>
        <p:nvPicPr>
          <p:cNvPr id="54" name="图片 53" descr="图片包含 徽标&#10;&#10;描述已自动生成">
            <a:extLst>
              <a:ext uri="{FF2B5EF4-FFF2-40B4-BE49-F238E27FC236}">
                <a16:creationId xmlns:a16="http://schemas.microsoft.com/office/drawing/2014/main" id="{DCBA7272-75B1-E2DA-6EC5-D7B74A8F0199}"/>
              </a:ext>
            </a:extLst>
          </p:cNvPr>
          <p:cNvPicPr>
            <a:picLocks noChangeAspect="1"/>
          </p:cNvPicPr>
          <p:nvPr/>
        </p:nvPicPr>
        <p:blipFill>
          <a:blip r:embed="rId8" cstate="screen">
            <a:duotone>
              <a:schemeClr val="accent2">
                <a:shade val="45000"/>
                <a:satMod val="135000"/>
              </a:schemeClr>
              <a:prstClr val="white"/>
            </a:duotone>
            <a:extLst>
              <a:ext uri="{28A0092B-C50C-407E-A947-70E740481C1C}">
                <a14:useLocalDpi xmlns:a14="http://schemas.microsoft.com/office/drawing/2010/main"/>
              </a:ext>
            </a:extLst>
          </a:blip>
          <a:stretch>
            <a:fillRect/>
          </a:stretch>
        </p:blipFill>
        <p:spPr>
          <a:xfrm>
            <a:off x="779918" y="1169294"/>
            <a:ext cx="2349500" cy="1644650"/>
          </a:xfrm>
          <a:prstGeom prst="rect">
            <a:avLst/>
          </a:prstGeom>
        </p:spPr>
      </p:pic>
      <p:sp>
        <p:nvSpPr>
          <p:cNvPr id="55" name="文本框 54">
            <a:extLst>
              <a:ext uri="{FF2B5EF4-FFF2-40B4-BE49-F238E27FC236}">
                <a16:creationId xmlns:a16="http://schemas.microsoft.com/office/drawing/2014/main" id="{A7F99214-ADBC-5207-17E1-DDD5FEE17A37}"/>
              </a:ext>
            </a:extLst>
          </p:cNvPr>
          <p:cNvSpPr txBox="1"/>
          <p:nvPr/>
        </p:nvSpPr>
        <p:spPr>
          <a:xfrm>
            <a:off x="1649931" y="1662943"/>
            <a:ext cx="646331" cy="369332"/>
          </a:xfrm>
          <a:prstGeom prst="rect">
            <a:avLst/>
          </a:prstGeom>
          <a:noFill/>
        </p:spPr>
        <p:txBody>
          <a:bodyPr wrap="none" rtlCol="0">
            <a:spAutoFit/>
          </a:bodyPr>
          <a:lstStyle/>
          <a:p>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机身</a:t>
            </a:r>
          </a:p>
        </p:txBody>
      </p:sp>
      <p:sp>
        <p:nvSpPr>
          <p:cNvPr id="56" name="文本框 55">
            <a:extLst>
              <a:ext uri="{FF2B5EF4-FFF2-40B4-BE49-F238E27FC236}">
                <a16:creationId xmlns:a16="http://schemas.microsoft.com/office/drawing/2014/main" id="{BD31E1D4-E42F-99F5-996D-D73DEE1CAE51}"/>
              </a:ext>
            </a:extLst>
          </p:cNvPr>
          <p:cNvSpPr txBox="1"/>
          <p:nvPr/>
        </p:nvSpPr>
        <p:spPr>
          <a:xfrm>
            <a:off x="1385604" y="4387403"/>
            <a:ext cx="867545" cy="369332"/>
          </a:xfrm>
          <a:prstGeom prst="rect">
            <a:avLst/>
          </a:prstGeom>
          <a:noFill/>
        </p:spPr>
        <p:txBody>
          <a:bodyPr wrap="none" rtlCol="0">
            <a:spAutoFit/>
          </a:bodyPr>
          <a:lstStyle/>
          <a:p>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传感器</a:t>
            </a:r>
          </a:p>
        </p:txBody>
      </p:sp>
      <p:sp>
        <p:nvSpPr>
          <p:cNvPr id="57" name="文本框 56">
            <a:extLst>
              <a:ext uri="{FF2B5EF4-FFF2-40B4-BE49-F238E27FC236}">
                <a16:creationId xmlns:a16="http://schemas.microsoft.com/office/drawing/2014/main" id="{739657BF-D52C-D5B5-E462-4D9DD3A58911}"/>
              </a:ext>
            </a:extLst>
          </p:cNvPr>
          <p:cNvSpPr txBox="1"/>
          <p:nvPr/>
        </p:nvSpPr>
        <p:spPr>
          <a:xfrm>
            <a:off x="9759910" y="1140896"/>
            <a:ext cx="867545" cy="369332"/>
          </a:xfrm>
          <a:prstGeom prst="rect">
            <a:avLst/>
          </a:prstGeom>
          <a:noFill/>
        </p:spPr>
        <p:txBody>
          <a:bodyPr wrap="none" rtlCol="0">
            <a:spAutoFit/>
          </a:bodyPr>
          <a:lstStyle/>
          <a:p>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执行器</a:t>
            </a:r>
          </a:p>
        </p:txBody>
      </p:sp>
      <p:sp>
        <p:nvSpPr>
          <p:cNvPr id="58" name="文本框 57">
            <a:extLst>
              <a:ext uri="{FF2B5EF4-FFF2-40B4-BE49-F238E27FC236}">
                <a16:creationId xmlns:a16="http://schemas.microsoft.com/office/drawing/2014/main" id="{4124CDFB-617E-B56E-6B2E-1AC480663A35}"/>
              </a:ext>
            </a:extLst>
          </p:cNvPr>
          <p:cNvSpPr txBox="1"/>
          <p:nvPr/>
        </p:nvSpPr>
        <p:spPr>
          <a:xfrm>
            <a:off x="9664700" y="4332843"/>
            <a:ext cx="867545" cy="369332"/>
          </a:xfrm>
          <a:prstGeom prst="rect">
            <a:avLst/>
          </a:prstGeom>
          <a:noFill/>
        </p:spPr>
        <p:txBody>
          <a:bodyPr wrap="none" rtlCol="0">
            <a:spAutoFit/>
          </a:bodyPr>
          <a:lstStyle/>
          <a:p>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控制器</a:t>
            </a:r>
          </a:p>
        </p:txBody>
      </p:sp>
    </p:spTree>
    <p:custDataLst>
      <p:tags r:id="rId1"/>
    </p:custDataLst>
    <p:extLst>
      <p:ext uri="{BB962C8B-B14F-4D97-AF65-F5344CB8AC3E}">
        <p14:creationId xmlns:p14="http://schemas.microsoft.com/office/powerpoint/2010/main" val="3240579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5596"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8" presetClass="emph" presetSubtype="0" repeatCount="indefinite" fill="hold" nodeType="clickEffect">
                                  <p:stCondLst>
                                    <p:cond delay="0"/>
                                  </p:stCondLst>
                                  <p:childTnLst>
                                    <p:animRot by="21600000">
                                      <p:cBhvr>
                                        <p:cTn id="10" dur="3000" fill="hold"/>
                                        <p:tgtEl>
                                          <p:spTgt spid="2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nodeType="click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right)">
                                      <p:cBhvr>
                                        <p:cTn id="15" dur="500"/>
                                        <p:tgtEl>
                                          <p:spTgt spid="37"/>
                                        </p:tgtEl>
                                      </p:cBhvr>
                                    </p:animEffect>
                                  </p:childTnLst>
                                </p:cTn>
                              </p:par>
                              <p:par>
                                <p:cTn id="16" presetID="22" presetClass="entr" presetSubtype="4" fill="hold" nodeType="with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wipe(down)">
                                      <p:cBhvr>
                                        <p:cTn id="18" dur="500"/>
                                        <p:tgtEl>
                                          <p:spTgt spid="54"/>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fade">
                                      <p:cBhvr>
                                        <p:cTn id="23" dur="1000"/>
                                        <p:tgtEl>
                                          <p:spTgt spid="55"/>
                                        </p:tgtEl>
                                      </p:cBhvr>
                                    </p:animEffect>
                                    <p:anim calcmode="lin" valueType="num">
                                      <p:cBhvr>
                                        <p:cTn id="24" dur="1000" fill="hold"/>
                                        <p:tgtEl>
                                          <p:spTgt spid="55"/>
                                        </p:tgtEl>
                                        <p:attrNameLst>
                                          <p:attrName>ppt_x</p:attrName>
                                        </p:attrNameLst>
                                      </p:cBhvr>
                                      <p:tavLst>
                                        <p:tav tm="0">
                                          <p:val>
                                            <p:strVal val="#ppt_x"/>
                                          </p:val>
                                        </p:tav>
                                        <p:tav tm="100000">
                                          <p:val>
                                            <p:strVal val="#ppt_x"/>
                                          </p:val>
                                        </p:tav>
                                      </p:tavLst>
                                    </p:anim>
                                    <p:anim calcmode="lin" valueType="num">
                                      <p:cBhvr>
                                        <p:cTn id="25"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2" fill="hold" nodeType="click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wipe(right)">
                                      <p:cBhvr>
                                        <p:cTn id="30" dur="500"/>
                                        <p:tgtEl>
                                          <p:spTgt spid="39"/>
                                        </p:tgtEl>
                                      </p:cBhvr>
                                    </p:animEffect>
                                  </p:childTnLst>
                                </p:cTn>
                              </p:par>
                              <p:par>
                                <p:cTn id="31" presetID="22" presetClass="entr" presetSubtype="4" fill="hold" nodeType="withEffect">
                                  <p:stCondLst>
                                    <p:cond delay="0"/>
                                  </p:stCondLst>
                                  <p:childTnLst>
                                    <p:set>
                                      <p:cBhvr>
                                        <p:cTn id="32" dur="1" fill="hold">
                                          <p:stCondLst>
                                            <p:cond delay="0"/>
                                          </p:stCondLst>
                                        </p:cTn>
                                        <p:tgtEl>
                                          <p:spTgt spid="53"/>
                                        </p:tgtEl>
                                        <p:attrNameLst>
                                          <p:attrName>style.visibility</p:attrName>
                                        </p:attrNameLst>
                                      </p:cBhvr>
                                      <p:to>
                                        <p:strVal val="visible"/>
                                      </p:to>
                                    </p:set>
                                    <p:animEffect transition="in" filter="wipe(down)">
                                      <p:cBhvr>
                                        <p:cTn id="33" dur="500"/>
                                        <p:tgtEl>
                                          <p:spTgt spid="53"/>
                                        </p:tgtEl>
                                      </p:cBhvr>
                                    </p:animEffect>
                                  </p:childTnLst>
                                </p:cTn>
                              </p:par>
                              <p:par>
                                <p:cTn id="34" presetID="42" presetClass="entr" presetSubtype="0" fill="hold" grpId="0" nodeType="withEffect">
                                  <p:stCondLst>
                                    <p:cond delay="0"/>
                                  </p:stCondLst>
                                  <p:childTnLst>
                                    <p:set>
                                      <p:cBhvr>
                                        <p:cTn id="35" dur="1" fill="hold">
                                          <p:stCondLst>
                                            <p:cond delay="0"/>
                                          </p:stCondLst>
                                        </p:cTn>
                                        <p:tgtEl>
                                          <p:spTgt spid="56"/>
                                        </p:tgtEl>
                                        <p:attrNameLst>
                                          <p:attrName>style.visibility</p:attrName>
                                        </p:attrNameLst>
                                      </p:cBhvr>
                                      <p:to>
                                        <p:strVal val="visible"/>
                                      </p:to>
                                    </p:set>
                                    <p:animEffect transition="in" filter="fade">
                                      <p:cBhvr>
                                        <p:cTn id="36" dur="1000"/>
                                        <p:tgtEl>
                                          <p:spTgt spid="56"/>
                                        </p:tgtEl>
                                      </p:cBhvr>
                                    </p:animEffect>
                                    <p:anim calcmode="lin" valueType="num">
                                      <p:cBhvr>
                                        <p:cTn id="37" dur="1000" fill="hold"/>
                                        <p:tgtEl>
                                          <p:spTgt spid="56"/>
                                        </p:tgtEl>
                                        <p:attrNameLst>
                                          <p:attrName>ppt_x</p:attrName>
                                        </p:attrNameLst>
                                      </p:cBhvr>
                                      <p:tavLst>
                                        <p:tav tm="0">
                                          <p:val>
                                            <p:strVal val="#ppt_x"/>
                                          </p:val>
                                        </p:tav>
                                        <p:tav tm="100000">
                                          <p:val>
                                            <p:strVal val="#ppt_x"/>
                                          </p:val>
                                        </p:tav>
                                      </p:tavLst>
                                    </p:anim>
                                    <p:anim calcmode="lin" valueType="num">
                                      <p:cBhvr>
                                        <p:cTn id="38"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wipe(left)">
                                      <p:cBhvr>
                                        <p:cTn id="43" dur="500"/>
                                        <p:tgtEl>
                                          <p:spTgt spid="30"/>
                                        </p:tgtEl>
                                      </p:cBhvr>
                                    </p:animEffect>
                                  </p:childTnLst>
                                </p:cTn>
                              </p:par>
                              <p:par>
                                <p:cTn id="44" presetID="22" presetClass="entr" presetSubtype="4" fill="hold" nodeType="with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wipe(down)">
                                      <p:cBhvr>
                                        <p:cTn id="46" dur="500"/>
                                        <p:tgtEl>
                                          <p:spTgt spid="51"/>
                                        </p:tgtEl>
                                      </p:cBhvr>
                                    </p:animEffect>
                                  </p:childTnLst>
                                </p:cTn>
                              </p:par>
                              <p:par>
                                <p:cTn id="47" presetID="42" presetClass="entr" presetSubtype="0" fill="hold" grpId="0" nodeType="with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fade">
                                      <p:cBhvr>
                                        <p:cTn id="49" dur="1000"/>
                                        <p:tgtEl>
                                          <p:spTgt spid="57"/>
                                        </p:tgtEl>
                                      </p:cBhvr>
                                    </p:animEffect>
                                    <p:anim calcmode="lin" valueType="num">
                                      <p:cBhvr>
                                        <p:cTn id="50" dur="1000" fill="hold"/>
                                        <p:tgtEl>
                                          <p:spTgt spid="57"/>
                                        </p:tgtEl>
                                        <p:attrNameLst>
                                          <p:attrName>ppt_x</p:attrName>
                                        </p:attrNameLst>
                                      </p:cBhvr>
                                      <p:tavLst>
                                        <p:tav tm="0">
                                          <p:val>
                                            <p:strVal val="#ppt_x"/>
                                          </p:val>
                                        </p:tav>
                                        <p:tav tm="100000">
                                          <p:val>
                                            <p:strVal val="#ppt_x"/>
                                          </p:val>
                                        </p:tav>
                                      </p:tavLst>
                                    </p:anim>
                                    <p:anim calcmode="lin" valueType="num">
                                      <p:cBhvr>
                                        <p:cTn id="51"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nodeType="click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wipe(left)">
                                      <p:cBhvr>
                                        <p:cTn id="56" dur="500"/>
                                        <p:tgtEl>
                                          <p:spTgt spid="32"/>
                                        </p:tgtEl>
                                      </p:cBhvr>
                                    </p:animEffect>
                                  </p:childTnLst>
                                </p:cTn>
                              </p:par>
                              <p:par>
                                <p:cTn id="57" presetID="22" presetClass="entr" presetSubtype="4" fill="hold" nodeType="with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wipe(down)">
                                      <p:cBhvr>
                                        <p:cTn id="59" dur="500"/>
                                        <p:tgtEl>
                                          <p:spTgt spid="52"/>
                                        </p:tgtEl>
                                      </p:cBhvr>
                                    </p:animEffect>
                                  </p:childTnLst>
                                </p:cTn>
                              </p:par>
                              <p:par>
                                <p:cTn id="60" presetID="42" presetClass="entr" presetSubtype="0"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1000"/>
                                        <p:tgtEl>
                                          <p:spTgt spid="58"/>
                                        </p:tgtEl>
                                      </p:cBhvr>
                                    </p:animEffect>
                                    <p:anim calcmode="lin" valueType="num">
                                      <p:cBhvr>
                                        <p:cTn id="63" dur="1000" fill="hold"/>
                                        <p:tgtEl>
                                          <p:spTgt spid="58"/>
                                        </p:tgtEl>
                                        <p:attrNameLst>
                                          <p:attrName>ppt_x</p:attrName>
                                        </p:attrNameLst>
                                      </p:cBhvr>
                                      <p:tavLst>
                                        <p:tav tm="0">
                                          <p:val>
                                            <p:strVal val="#ppt_x"/>
                                          </p:val>
                                        </p:tav>
                                        <p:tav tm="100000">
                                          <p:val>
                                            <p:strVal val="#ppt_x"/>
                                          </p:val>
                                        </p:tav>
                                      </p:tavLst>
                                    </p:anim>
                                    <p:anim calcmode="lin" valueType="num">
                                      <p:cBhvr>
                                        <p:cTn id="64"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65" fill="hold" display="0">
                  <p:stCondLst>
                    <p:cond delay="indefinite"/>
                  </p:stCondLst>
                </p:cTn>
                <p:tgtEl>
                  <p:spTgt spid="2"/>
                </p:tgtEl>
              </p:cMediaNode>
            </p:video>
          </p:childTnLst>
        </p:cTn>
      </p:par>
    </p:tnLst>
    <p:bldLst>
      <p:bldP spid="55" grpId="0"/>
      <p:bldP spid="56" grpId="0"/>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a:extLst>
              <a:ext uri="{FF2B5EF4-FFF2-40B4-BE49-F238E27FC236}">
                <a16:creationId xmlns:a16="http://schemas.microsoft.com/office/drawing/2014/main" id="{F6143ED2-C296-E712-D69F-9A7B46B0CDF2}"/>
              </a:ext>
            </a:extLst>
          </p:cNvPr>
          <p:cNvGrpSpPr/>
          <p:nvPr/>
        </p:nvGrpSpPr>
        <p:grpSpPr>
          <a:xfrm>
            <a:off x="82296" y="791901"/>
            <a:ext cx="7308301" cy="5581141"/>
            <a:chOff x="8004972" y="3034128"/>
            <a:chExt cx="4956021" cy="3155870"/>
          </a:xfrm>
        </p:grpSpPr>
        <p:pic>
          <p:nvPicPr>
            <p:cNvPr id="10" name="图片 9" descr="图片包含 形状&#10;&#10;描述已自动生成">
              <a:extLst>
                <a:ext uri="{FF2B5EF4-FFF2-40B4-BE49-F238E27FC236}">
                  <a16:creationId xmlns:a16="http://schemas.microsoft.com/office/drawing/2014/main" id="{96E5DEF1-741E-9BE1-8AE5-C6CF6C308D98}"/>
                </a:ext>
              </a:extLst>
            </p:cNvPr>
            <p:cNvPicPr>
              <a:picLocks noChangeAspect="1"/>
            </p:cNvPicPr>
            <p:nvPr/>
          </p:nvPicPr>
          <p:blipFill rotWithShape="1">
            <a:blip r:embed="rId5"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8345341" y="3585092"/>
              <a:ext cx="3562790" cy="2256908"/>
            </a:xfrm>
            <a:prstGeom prst="rect">
              <a:avLst/>
            </a:prstGeom>
          </p:spPr>
        </p:pic>
        <p:pic>
          <p:nvPicPr>
            <p:cNvPr id="12" name="图片 11" descr="图片包含 形状&#10;&#10;描述已自动生成">
              <a:extLst>
                <a:ext uri="{FF2B5EF4-FFF2-40B4-BE49-F238E27FC236}">
                  <a16:creationId xmlns:a16="http://schemas.microsoft.com/office/drawing/2014/main" id="{D7C7FF4A-2320-BF79-45FB-FF53B1E524E2}"/>
                </a:ext>
              </a:extLst>
            </p:cNvPr>
            <p:cNvPicPr>
              <a:picLocks noChangeAspect="1"/>
            </p:cNvPicPr>
            <p:nvPr/>
          </p:nvPicPr>
          <p:blipFill rotWithShape="1">
            <a:blip r:embed="rId6"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8004972" y="3034128"/>
              <a:ext cx="4956021" cy="3155870"/>
            </a:xfrm>
            <a:prstGeom prst="rect">
              <a:avLst/>
            </a:prstGeom>
          </p:spPr>
        </p:pic>
      </p:grpSp>
      <p:pic>
        <p:nvPicPr>
          <p:cNvPr id="25" name="图片 24" descr="手机屏幕截图&#10;&#10;描述已自动生成">
            <a:extLst>
              <a:ext uri="{FF2B5EF4-FFF2-40B4-BE49-F238E27FC236}">
                <a16:creationId xmlns:a16="http://schemas.microsoft.com/office/drawing/2014/main" id="{C86CAF04-B8BA-8F49-54F3-6B5A4F50D0CF}"/>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630229" y="2455902"/>
            <a:ext cx="3145241" cy="2799857"/>
          </a:xfrm>
          <a:prstGeom prst="rect">
            <a:avLst/>
          </a:prstGeom>
        </p:spPr>
      </p:pic>
      <p:grpSp>
        <p:nvGrpSpPr>
          <p:cNvPr id="17" name="组合 16">
            <a:extLst>
              <a:ext uri="{FF2B5EF4-FFF2-40B4-BE49-F238E27FC236}">
                <a16:creationId xmlns:a16="http://schemas.microsoft.com/office/drawing/2014/main" id="{7F876E9A-4A07-8480-A787-21BFA82A7EC6}"/>
              </a:ext>
            </a:extLst>
          </p:cNvPr>
          <p:cNvGrpSpPr/>
          <p:nvPr/>
        </p:nvGrpSpPr>
        <p:grpSpPr>
          <a:xfrm>
            <a:off x="6446604" y="1432611"/>
            <a:ext cx="6437845" cy="4836833"/>
            <a:chOff x="8345341" y="1131398"/>
            <a:chExt cx="4824559" cy="3624751"/>
          </a:xfrm>
        </p:grpSpPr>
        <p:pic>
          <p:nvPicPr>
            <p:cNvPr id="11" name="图片 10" descr="图片包含 形状&#10;&#10;描述已自动生成">
              <a:extLst>
                <a:ext uri="{FF2B5EF4-FFF2-40B4-BE49-F238E27FC236}">
                  <a16:creationId xmlns:a16="http://schemas.microsoft.com/office/drawing/2014/main" id="{65C5827C-152B-E21C-E4EF-C79C822BEBB6}"/>
                </a:ext>
              </a:extLst>
            </p:cNvPr>
            <p:cNvPicPr>
              <a:picLocks noChangeAspect="1"/>
            </p:cNvPicPr>
            <p:nvPr/>
          </p:nvPicPr>
          <p:blipFill rotWithShape="1">
            <a:blip r:embed="rId8"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8345341" y="1131398"/>
              <a:ext cx="4824559" cy="3624751"/>
            </a:xfrm>
            <a:prstGeom prst="rect">
              <a:avLst/>
            </a:prstGeom>
          </p:spPr>
        </p:pic>
        <p:pic>
          <p:nvPicPr>
            <p:cNvPr id="14" name="图片 13" descr="图片包含 形状&#10;&#10;描述已自动生成">
              <a:extLst>
                <a:ext uri="{FF2B5EF4-FFF2-40B4-BE49-F238E27FC236}">
                  <a16:creationId xmlns:a16="http://schemas.microsoft.com/office/drawing/2014/main" id="{9ECB7D06-E686-CF7F-B6C8-81C62F199B02}"/>
                </a:ext>
              </a:extLst>
            </p:cNvPr>
            <p:cNvPicPr>
              <a:picLocks noChangeAspect="1"/>
            </p:cNvPicPr>
            <p:nvPr/>
          </p:nvPicPr>
          <p:blipFill rotWithShape="1">
            <a:blip r:embed="rId9"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8397874" y="1236754"/>
              <a:ext cx="3866749" cy="2890746"/>
            </a:xfrm>
            <a:prstGeom prst="rect">
              <a:avLst/>
            </a:prstGeom>
          </p:spPr>
        </p:pic>
      </p:grpSp>
      <p:sp>
        <p:nvSpPr>
          <p:cNvPr id="32" name="标题 3">
            <a:extLst>
              <a:ext uri="{FF2B5EF4-FFF2-40B4-BE49-F238E27FC236}">
                <a16:creationId xmlns:a16="http://schemas.microsoft.com/office/drawing/2014/main" id="{98182045-712A-B035-B603-B0072EFEB29E}"/>
              </a:ext>
            </a:extLst>
          </p:cNvPr>
          <p:cNvSpPr txBox="1">
            <a:spLocks/>
          </p:cNvSpPr>
          <p:nvPr/>
        </p:nvSpPr>
        <p:spPr>
          <a:xfrm>
            <a:off x="8585978" y="1779552"/>
            <a:ext cx="1142222"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11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VEX</a:t>
            </a:r>
            <a:r>
              <a:rPr lang="zh-CN" altLang="en-US" sz="11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en-US" altLang="zh-CN" sz="11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VR </a:t>
            </a:r>
            <a:r>
              <a:rPr lang="zh-CN" altLang="en-US" sz="11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主控器</a:t>
            </a:r>
          </a:p>
        </p:txBody>
      </p:sp>
      <p:pic>
        <p:nvPicPr>
          <p:cNvPr id="33" name="图形 32" descr="人工智能 纯色填充">
            <a:extLst>
              <a:ext uri="{FF2B5EF4-FFF2-40B4-BE49-F238E27FC236}">
                <a16:creationId xmlns:a16="http://schemas.microsoft.com/office/drawing/2014/main" id="{241D46BF-9D58-6755-6E27-DF21568A42D9}"/>
              </a:ext>
            </a:extLst>
          </p:cNvPr>
          <p:cNvPicPr>
            <a:picLocks noChangeAspect="1"/>
          </p:cNvPicPr>
          <p:nvPr/>
        </p:nvPicPr>
        <p:blipFill>
          <a:blip r:embed="rId10">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a:off x="7994139" y="2508103"/>
            <a:ext cx="2461872" cy="2461872"/>
          </a:xfrm>
          <a:prstGeom prst="rect">
            <a:avLst/>
          </a:prstGeom>
        </p:spPr>
      </p:pic>
      <p:sp>
        <p:nvSpPr>
          <p:cNvPr id="34" name="标题 3">
            <a:extLst>
              <a:ext uri="{FF2B5EF4-FFF2-40B4-BE49-F238E27FC236}">
                <a16:creationId xmlns:a16="http://schemas.microsoft.com/office/drawing/2014/main" id="{93D13F87-F959-A135-8732-C15B44E95C3F}"/>
              </a:ext>
            </a:extLst>
          </p:cNvPr>
          <p:cNvSpPr txBox="1">
            <a:spLocks/>
          </p:cNvSpPr>
          <p:nvPr/>
        </p:nvSpPr>
        <p:spPr>
          <a:xfrm>
            <a:off x="555015" y="346654"/>
            <a:ext cx="3882514"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VEX</a:t>
            </a:r>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 </a:t>
            </a:r>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VR </a:t>
            </a:r>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控制器</a:t>
            </a:r>
          </a:p>
        </p:txBody>
      </p:sp>
      <p:grpSp>
        <p:nvGrpSpPr>
          <p:cNvPr id="53" name="组合 52">
            <a:extLst>
              <a:ext uri="{FF2B5EF4-FFF2-40B4-BE49-F238E27FC236}">
                <a16:creationId xmlns:a16="http://schemas.microsoft.com/office/drawing/2014/main" id="{24571E50-D512-9F37-1A4A-656CCC680076}"/>
              </a:ext>
            </a:extLst>
          </p:cNvPr>
          <p:cNvGrpSpPr/>
          <p:nvPr/>
        </p:nvGrpSpPr>
        <p:grpSpPr>
          <a:xfrm>
            <a:off x="1327529" y="1652763"/>
            <a:ext cx="3663571" cy="448600"/>
            <a:chOff x="1289429" y="1607043"/>
            <a:chExt cx="3798756" cy="465153"/>
          </a:xfrm>
          <a:solidFill>
            <a:schemeClr val="accent2">
              <a:lumMod val="40000"/>
              <a:lumOff val="60000"/>
            </a:schemeClr>
          </a:solidFill>
          <a:effectLst>
            <a:outerShdw blurRad="50800" dist="50800" dir="5400000" algn="ctr" rotWithShape="0">
              <a:schemeClr val="accent2">
                <a:lumMod val="40000"/>
                <a:lumOff val="60000"/>
                <a:alpha val="97000"/>
              </a:schemeClr>
            </a:outerShdw>
          </a:effectLst>
        </p:grpSpPr>
        <p:sp>
          <p:nvSpPr>
            <p:cNvPr id="35" name="平行四边形 34">
              <a:extLst>
                <a:ext uri="{FF2B5EF4-FFF2-40B4-BE49-F238E27FC236}">
                  <a16:creationId xmlns:a16="http://schemas.microsoft.com/office/drawing/2014/main" id="{9047E0AA-E923-1BAF-934A-70FCA0536AC4}"/>
                </a:ext>
              </a:extLst>
            </p:cNvPr>
            <p:cNvSpPr/>
            <p:nvPr/>
          </p:nvSpPr>
          <p:spPr>
            <a:xfrm>
              <a:off x="1289429"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36" name="平行四边形 35">
              <a:extLst>
                <a:ext uri="{FF2B5EF4-FFF2-40B4-BE49-F238E27FC236}">
                  <a16:creationId xmlns:a16="http://schemas.microsoft.com/office/drawing/2014/main" id="{7243A4CB-2675-05AB-9921-DC705739C656}"/>
                </a:ext>
              </a:extLst>
            </p:cNvPr>
            <p:cNvSpPr/>
            <p:nvPr/>
          </p:nvSpPr>
          <p:spPr>
            <a:xfrm>
              <a:off x="1505579"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37" name="平行四边形 36">
              <a:extLst>
                <a:ext uri="{FF2B5EF4-FFF2-40B4-BE49-F238E27FC236}">
                  <a16:creationId xmlns:a16="http://schemas.microsoft.com/office/drawing/2014/main" id="{88DD7BB4-5D37-0604-A424-15FD39E94826}"/>
                </a:ext>
              </a:extLst>
            </p:cNvPr>
            <p:cNvSpPr/>
            <p:nvPr/>
          </p:nvSpPr>
          <p:spPr>
            <a:xfrm>
              <a:off x="1718284"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38" name="平行四边形 37">
              <a:extLst>
                <a:ext uri="{FF2B5EF4-FFF2-40B4-BE49-F238E27FC236}">
                  <a16:creationId xmlns:a16="http://schemas.microsoft.com/office/drawing/2014/main" id="{0A479B5A-9817-51EE-7F3D-79D625525CE0}"/>
                </a:ext>
              </a:extLst>
            </p:cNvPr>
            <p:cNvSpPr/>
            <p:nvPr/>
          </p:nvSpPr>
          <p:spPr>
            <a:xfrm>
              <a:off x="1936305"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39" name="平行四边形 38">
              <a:extLst>
                <a:ext uri="{FF2B5EF4-FFF2-40B4-BE49-F238E27FC236}">
                  <a16:creationId xmlns:a16="http://schemas.microsoft.com/office/drawing/2014/main" id="{7AF5326A-E328-2CFD-DBDE-33CC0041AFA3}"/>
                </a:ext>
              </a:extLst>
            </p:cNvPr>
            <p:cNvSpPr/>
            <p:nvPr/>
          </p:nvSpPr>
          <p:spPr>
            <a:xfrm>
              <a:off x="2152455"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40" name="平行四边形 39">
              <a:extLst>
                <a:ext uri="{FF2B5EF4-FFF2-40B4-BE49-F238E27FC236}">
                  <a16:creationId xmlns:a16="http://schemas.microsoft.com/office/drawing/2014/main" id="{3F1C4E10-D17E-2CAC-3EF6-9641FC116389}"/>
                </a:ext>
              </a:extLst>
            </p:cNvPr>
            <p:cNvSpPr/>
            <p:nvPr/>
          </p:nvSpPr>
          <p:spPr>
            <a:xfrm>
              <a:off x="2365160"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41" name="平行四边形 40">
              <a:extLst>
                <a:ext uri="{FF2B5EF4-FFF2-40B4-BE49-F238E27FC236}">
                  <a16:creationId xmlns:a16="http://schemas.microsoft.com/office/drawing/2014/main" id="{BED12796-50A9-DF78-3FA3-6E40029BB787}"/>
                </a:ext>
              </a:extLst>
            </p:cNvPr>
            <p:cNvSpPr/>
            <p:nvPr/>
          </p:nvSpPr>
          <p:spPr>
            <a:xfrm>
              <a:off x="2583181"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42" name="平行四边形 41">
              <a:extLst>
                <a:ext uri="{FF2B5EF4-FFF2-40B4-BE49-F238E27FC236}">
                  <a16:creationId xmlns:a16="http://schemas.microsoft.com/office/drawing/2014/main" id="{A6DB5016-6025-6052-0AF1-E9837BEF55A5}"/>
                </a:ext>
              </a:extLst>
            </p:cNvPr>
            <p:cNvSpPr/>
            <p:nvPr/>
          </p:nvSpPr>
          <p:spPr>
            <a:xfrm>
              <a:off x="2799331"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43" name="平行四边形 42">
              <a:extLst>
                <a:ext uri="{FF2B5EF4-FFF2-40B4-BE49-F238E27FC236}">
                  <a16:creationId xmlns:a16="http://schemas.microsoft.com/office/drawing/2014/main" id="{5813DF42-3DBF-84A6-3F3E-057102456C9D}"/>
                </a:ext>
              </a:extLst>
            </p:cNvPr>
            <p:cNvSpPr/>
            <p:nvPr/>
          </p:nvSpPr>
          <p:spPr>
            <a:xfrm>
              <a:off x="3012036"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44" name="平行四边形 43">
              <a:extLst>
                <a:ext uri="{FF2B5EF4-FFF2-40B4-BE49-F238E27FC236}">
                  <a16:creationId xmlns:a16="http://schemas.microsoft.com/office/drawing/2014/main" id="{D8356EB2-CC42-F619-09B1-36E7A15719CA}"/>
                </a:ext>
              </a:extLst>
            </p:cNvPr>
            <p:cNvSpPr/>
            <p:nvPr/>
          </p:nvSpPr>
          <p:spPr>
            <a:xfrm>
              <a:off x="3220296"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45" name="平行四边形 44">
              <a:extLst>
                <a:ext uri="{FF2B5EF4-FFF2-40B4-BE49-F238E27FC236}">
                  <a16:creationId xmlns:a16="http://schemas.microsoft.com/office/drawing/2014/main" id="{5ED8C30B-14FD-F644-946A-2EB4FEB00DC6}"/>
                </a:ext>
              </a:extLst>
            </p:cNvPr>
            <p:cNvSpPr/>
            <p:nvPr/>
          </p:nvSpPr>
          <p:spPr>
            <a:xfrm>
              <a:off x="3436446"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46" name="平行四边形 45">
              <a:extLst>
                <a:ext uri="{FF2B5EF4-FFF2-40B4-BE49-F238E27FC236}">
                  <a16:creationId xmlns:a16="http://schemas.microsoft.com/office/drawing/2014/main" id="{431CDEE3-DD38-266C-480A-BCE6322B931E}"/>
                </a:ext>
              </a:extLst>
            </p:cNvPr>
            <p:cNvSpPr/>
            <p:nvPr/>
          </p:nvSpPr>
          <p:spPr>
            <a:xfrm>
              <a:off x="3649151"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47" name="平行四边形 46">
              <a:extLst>
                <a:ext uri="{FF2B5EF4-FFF2-40B4-BE49-F238E27FC236}">
                  <a16:creationId xmlns:a16="http://schemas.microsoft.com/office/drawing/2014/main" id="{90C93A3E-F62D-0467-E43D-CD3A0616F628}"/>
                </a:ext>
              </a:extLst>
            </p:cNvPr>
            <p:cNvSpPr/>
            <p:nvPr/>
          </p:nvSpPr>
          <p:spPr>
            <a:xfrm>
              <a:off x="3862624"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48" name="平行四边形 47">
              <a:extLst>
                <a:ext uri="{FF2B5EF4-FFF2-40B4-BE49-F238E27FC236}">
                  <a16:creationId xmlns:a16="http://schemas.microsoft.com/office/drawing/2014/main" id="{E2A46A89-5EB5-AD05-68DF-138AF7889F96}"/>
                </a:ext>
              </a:extLst>
            </p:cNvPr>
            <p:cNvSpPr/>
            <p:nvPr/>
          </p:nvSpPr>
          <p:spPr>
            <a:xfrm>
              <a:off x="4078774"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49" name="平行四边形 48">
              <a:extLst>
                <a:ext uri="{FF2B5EF4-FFF2-40B4-BE49-F238E27FC236}">
                  <a16:creationId xmlns:a16="http://schemas.microsoft.com/office/drawing/2014/main" id="{F29DF064-70CF-5C40-CC60-2F08FB8B094E}"/>
                </a:ext>
              </a:extLst>
            </p:cNvPr>
            <p:cNvSpPr/>
            <p:nvPr/>
          </p:nvSpPr>
          <p:spPr>
            <a:xfrm>
              <a:off x="4291479"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lumMod val="75000"/>
                  </a:schemeClr>
                </a:solidFill>
              </a:endParaRPr>
            </a:p>
          </p:txBody>
        </p:sp>
        <p:sp>
          <p:nvSpPr>
            <p:cNvPr id="50" name="平行四边形 49">
              <a:extLst>
                <a:ext uri="{FF2B5EF4-FFF2-40B4-BE49-F238E27FC236}">
                  <a16:creationId xmlns:a16="http://schemas.microsoft.com/office/drawing/2014/main" id="{44AE4185-877A-9640-7449-B730B465EBFB}"/>
                </a:ext>
              </a:extLst>
            </p:cNvPr>
            <p:cNvSpPr/>
            <p:nvPr/>
          </p:nvSpPr>
          <p:spPr>
            <a:xfrm>
              <a:off x="4513280"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sp>
          <p:nvSpPr>
            <p:cNvPr id="51" name="平行四边形 50">
              <a:extLst>
                <a:ext uri="{FF2B5EF4-FFF2-40B4-BE49-F238E27FC236}">
                  <a16:creationId xmlns:a16="http://schemas.microsoft.com/office/drawing/2014/main" id="{59E93477-29EB-1332-EB5C-66E07520568F}"/>
                </a:ext>
              </a:extLst>
            </p:cNvPr>
            <p:cNvSpPr/>
            <p:nvPr/>
          </p:nvSpPr>
          <p:spPr>
            <a:xfrm>
              <a:off x="4729430"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lumMod val="75000"/>
                  </a:schemeClr>
                </a:solidFill>
              </a:endParaRPr>
            </a:p>
          </p:txBody>
        </p:sp>
        <p:sp>
          <p:nvSpPr>
            <p:cNvPr id="52" name="平行四边形 51">
              <a:extLst>
                <a:ext uri="{FF2B5EF4-FFF2-40B4-BE49-F238E27FC236}">
                  <a16:creationId xmlns:a16="http://schemas.microsoft.com/office/drawing/2014/main" id="{1F769D26-14E2-ECFC-FC4A-5E23CD9FF5A5}"/>
                </a:ext>
              </a:extLst>
            </p:cNvPr>
            <p:cNvSpPr/>
            <p:nvPr/>
          </p:nvSpPr>
          <p:spPr>
            <a:xfrm>
              <a:off x="4942135" y="1607043"/>
              <a:ext cx="146050" cy="465153"/>
            </a:xfrm>
            <a:prstGeom prst="parallelogram">
              <a:avLst/>
            </a:prstGeom>
            <a:grpFill/>
            <a:ln>
              <a:gradFill>
                <a:gsLst>
                  <a:gs pos="88000">
                    <a:schemeClr val="accent2">
                      <a:lumMod val="40000"/>
                      <a:lumOff val="60000"/>
                    </a:schemeClr>
                  </a:gs>
                  <a:gs pos="100000">
                    <a:schemeClr val="accent2">
                      <a:lumMod val="75000"/>
                    </a:schemeClr>
                  </a:gs>
                </a:gsLst>
                <a:lin ang="5400000" scaled="1"/>
              </a:gradFill>
            </a:ln>
            <a:effectLst>
              <a:outerShdw blurRad="139700" sx="102000" sy="102000" algn="ctr" rotWithShape="0">
                <a:srgbClr val="B2F5FA">
                  <a:alpha val="8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lumMod val="75000"/>
                  </a:schemeClr>
                </a:solidFill>
              </a:endParaRPr>
            </a:p>
          </p:txBody>
        </p:sp>
      </p:grpSp>
      <p:sp>
        <p:nvSpPr>
          <p:cNvPr id="56" name="矩形: 圆角 55">
            <a:extLst>
              <a:ext uri="{FF2B5EF4-FFF2-40B4-BE49-F238E27FC236}">
                <a16:creationId xmlns:a16="http://schemas.microsoft.com/office/drawing/2014/main" id="{62EF487D-DC41-0218-B0AF-77A85CDF3C90}"/>
              </a:ext>
            </a:extLst>
          </p:cNvPr>
          <p:cNvSpPr/>
          <p:nvPr/>
        </p:nvSpPr>
        <p:spPr>
          <a:xfrm>
            <a:off x="2231647" y="2654300"/>
            <a:ext cx="1847127" cy="685800"/>
          </a:xfrm>
          <a:prstGeom prst="roundRect">
            <a:avLst/>
          </a:prstGeom>
          <a:noFill/>
          <a:ln w="28575">
            <a:solidFill>
              <a:schemeClr val="accent2">
                <a:lumMod val="75000"/>
              </a:schemeClr>
            </a:solidFill>
          </a:ln>
          <a:effectLst>
            <a:glow rad="63500">
              <a:schemeClr val="accent4">
                <a:lumMod val="40000"/>
                <a:lumOff val="6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8" name="图片 17">
            <a:extLst>
              <a:ext uri="{FF2B5EF4-FFF2-40B4-BE49-F238E27FC236}">
                <a16:creationId xmlns:a16="http://schemas.microsoft.com/office/drawing/2014/main" id="{F4F4E821-C6C8-9CFB-3BCA-D9C3001E0ADD}"/>
              </a:ext>
            </a:extLst>
          </p:cNvPr>
          <p:cNvPicPr/>
          <p:nvPr/>
        </p:nvPicPr>
        <p:blipFill rotWithShape="1">
          <a:blip r:embed="rId12" cstate="screen">
            <a:extLst>
              <a:ext uri="{28A0092B-C50C-407E-A947-70E740481C1C}">
                <a14:useLocalDpi xmlns:a14="http://schemas.microsoft.com/office/drawing/2010/main"/>
              </a:ext>
            </a:extLst>
          </a:blip>
          <a:srcRect/>
          <a:stretch/>
        </p:blipFill>
        <p:spPr bwMode="auto">
          <a:xfrm>
            <a:off x="1773829" y="2594328"/>
            <a:ext cx="2857500" cy="2540000"/>
          </a:xfrm>
          <a:prstGeom prst="rect">
            <a:avLst/>
          </a:prstGeom>
          <a:noFill/>
          <a:ln>
            <a:noFill/>
          </a:ln>
        </p:spPr>
      </p:pic>
      <p:sp>
        <p:nvSpPr>
          <p:cNvPr id="26" name="矩形 25">
            <a:extLst>
              <a:ext uri="{FF2B5EF4-FFF2-40B4-BE49-F238E27FC236}">
                <a16:creationId xmlns:a16="http://schemas.microsoft.com/office/drawing/2014/main" id="{455E42C9-86D6-40A5-43BC-2E0A521FCE68}"/>
              </a:ext>
            </a:extLst>
          </p:cNvPr>
          <p:cNvSpPr/>
          <p:nvPr/>
        </p:nvSpPr>
        <p:spPr>
          <a:xfrm>
            <a:off x="1192804" y="2301748"/>
            <a:ext cx="4019550" cy="45719"/>
          </a:xfrm>
          <a:prstGeom prst="rect">
            <a:avLst/>
          </a:prstGeom>
          <a:gradFill flip="none" rotWithShape="1">
            <a:gsLst>
              <a:gs pos="8000">
                <a:schemeClr val="accent2">
                  <a:lumMod val="20000"/>
                  <a:lumOff val="80000"/>
                </a:schemeClr>
              </a:gs>
              <a:gs pos="100000">
                <a:schemeClr val="accent2">
                  <a:lumMod val="75000"/>
                </a:schemeClr>
              </a:gs>
            </a:gsLst>
            <a:lin ang="16200000" scaled="1"/>
            <a:tileRect/>
          </a:gradFill>
          <a:ln>
            <a:noFill/>
          </a:ln>
          <a:effectLst>
            <a:glow rad="63500">
              <a:schemeClr val="accent4">
                <a:lumMod val="40000"/>
                <a:lumOff val="6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ustDataLst>
      <p:tags r:id="rId1"/>
    </p:custDataLst>
    <p:extLst>
      <p:ext uri="{BB962C8B-B14F-4D97-AF65-F5344CB8AC3E}">
        <p14:creationId xmlns:p14="http://schemas.microsoft.com/office/powerpoint/2010/main" val="225999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1" fill="hold" nodeType="withEffect">
                                  <p:stCondLst>
                                    <p:cond delay="0"/>
                                  </p:stCondLst>
                                  <p:childTnLst>
                                    <p:animEffect transition="out" filter="wipe(up)">
                                      <p:cBhvr>
                                        <p:cTn id="6" dur="2500"/>
                                        <p:tgtEl>
                                          <p:spTgt spid="18"/>
                                        </p:tgtEl>
                                      </p:cBhvr>
                                    </p:animEffect>
                                    <p:set>
                                      <p:cBhvr>
                                        <p:cTn id="7" dur="1" fill="hold">
                                          <p:stCondLst>
                                            <p:cond delay="2499"/>
                                          </p:stCondLst>
                                        </p:cTn>
                                        <p:tgtEl>
                                          <p:spTgt spid="18"/>
                                        </p:tgtEl>
                                        <p:attrNameLst>
                                          <p:attrName>style.visibility</p:attrName>
                                        </p:attrNameLst>
                                      </p:cBhvr>
                                      <p:to>
                                        <p:strVal val="hidden"/>
                                      </p:to>
                                    </p:set>
                                  </p:childTnLst>
                                </p:cTn>
                              </p:par>
                              <p:par>
                                <p:cTn id="8" presetID="42" presetClass="path" presetSubtype="0" accel="14000" fill="hold" grpId="0" nodeType="withEffect">
                                  <p:stCondLst>
                                    <p:cond delay="0"/>
                                  </p:stCondLst>
                                  <p:childTnLst>
                                    <p:animMotion origin="layout" path="M -2.08333E-7 1.11111E-6 L 0.00404 0.41528 " pathEditMode="relative" rAng="0" ptsTypes="AA">
                                      <p:cBhvr>
                                        <p:cTn id="9" dur="2250" fill="hold"/>
                                        <p:tgtEl>
                                          <p:spTgt spid="26"/>
                                        </p:tgtEl>
                                        <p:attrNameLst>
                                          <p:attrName>ppt_x</p:attrName>
                                          <p:attrName>ppt_y</p:attrName>
                                        </p:attrNameLst>
                                      </p:cBhvr>
                                      <p:rCtr x="195" y="20764"/>
                                    </p:animMotion>
                                  </p:childTnLst>
                                  <p:subTnLst>
                                    <p:audio>
                                      <p:cMediaNode>
                                        <p:cTn display="0" masterRel="sameClick">
                                          <p:stCondLst>
                                            <p:cond evt="begin" delay="0">
                                              <p:tn val="8"/>
                                            </p:cond>
                                          </p:stCondLst>
                                          <p:endCondLst>
                                            <p:cond evt="onStopAudio" delay="0">
                                              <p:tgtEl>
                                                <p:sldTgt/>
                                              </p:tgtEl>
                                            </p:cond>
                                          </p:endCondLst>
                                        </p:cTn>
                                        <p:tgtEl>
                                          <p:sndTgt r:embed="rId4" name="voltage.wav"/>
                                        </p:tgtEl>
                                      </p:cMediaNode>
                                    </p:audio>
                                  </p:subTnLst>
                                </p:cTn>
                              </p:par>
                              <p:par>
                                <p:cTn id="10" presetID="22" presetClass="entr" presetSubtype="8" fill="hold" nodeType="with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wipe(left)">
                                      <p:cBhvr>
                                        <p:cTn id="12" dur="2500"/>
                                        <p:tgtEl>
                                          <p:spTgt spid="53"/>
                                        </p:tgtEl>
                                      </p:cBhvr>
                                    </p:animEffect>
                                  </p:childTnLst>
                                </p:cTn>
                              </p:par>
                            </p:childTnLst>
                          </p:cTn>
                        </p:par>
                        <p:par>
                          <p:cTn id="13" fill="hold">
                            <p:stCondLst>
                              <p:cond delay="2500"/>
                            </p:stCondLst>
                            <p:childTnLst>
                              <p:par>
                                <p:cTn id="14" presetID="1" presetClass="exit" presetSubtype="0" fill="hold" grpId="1" nodeType="afterEffect">
                                  <p:stCondLst>
                                    <p:cond delay="0"/>
                                  </p:stCondLst>
                                  <p:childTnLst>
                                    <p:set>
                                      <p:cBhvr>
                                        <p:cTn id="15" dur="1" fill="hold">
                                          <p:stCondLst>
                                            <p:cond delay="2249"/>
                                          </p:stCondLst>
                                        </p:cTn>
                                        <p:tgtEl>
                                          <p:spTgt spid="26"/>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id="{2C94F06A-3586-AABD-37C2-8CE7470F95DE}"/>
              </a:ext>
            </a:extLst>
          </p:cNvPr>
          <p:cNvGrpSpPr/>
          <p:nvPr/>
        </p:nvGrpSpPr>
        <p:grpSpPr>
          <a:xfrm>
            <a:off x="1540138" y="637361"/>
            <a:ext cx="10569566" cy="6220639"/>
            <a:chOff x="8228726" y="1081034"/>
            <a:chExt cx="4941174" cy="3675115"/>
          </a:xfrm>
        </p:grpSpPr>
        <p:pic>
          <p:nvPicPr>
            <p:cNvPr id="11" name="图片 10" descr="图片包含 形状&#10;&#10;描述已自动生成">
              <a:extLst>
                <a:ext uri="{FF2B5EF4-FFF2-40B4-BE49-F238E27FC236}">
                  <a16:creationId xmlns:a16="http://schemas.microsoft.com/office/drawing/2014/main" id="{4679678C-594F-5842-CA04-3A2B6F68B47D}"/>
                </a:ext>
              </a:extLst>
            </p:cNvPr>
            <p:cNvPicPr>
              <a:picLocks noChangeAspect="1"/>
            </p:cNvPicPr>
            <p:nvPr/>
          </p:nvPicPr>
          <p:blipFill rotWithShape="1">
            <a:blip r:embed="rId6"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8345341" y="1131398"/>
              <a:ext cx="4824559" cy="3624751"/>
            </a:xfrm>
            <a:prstGeom prst="rect">
              <a:avLst/>
            </a:prstGeom>
          </p:spPr>
        </p:pic>
        <p:pic>
          <p:nvPicPr>
            <p:cNvPr id="14" name="图片 13" descr="图片包含 形状&#10;&#10;描述已自动生成">
              <a:extLst>
                <a:ext uri="{FF2B5EF4-FFF2-40B4-BE49-F238E27FC236}">
                  <a16:creationId xmlns:a16="http://schemas.microsoft.com/office/drawing/2014/main" id="{DFBEEBE9-72E8-E6BC-5BD0-90AA2C8C5891}"/>
                </a:ext>
              </a:extLst>
            </p:cNvPr>
            <p:cNvPicPr>
              <a:picLocks noChangeAspect="1"/>
            </p:cNvPicPr>
            <p:nvPr/>
          </p:nvPicPr>
          <p:blipFill rotWithShape="1">
            <a:blip r:embed="rId7"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8228726" y="1081034"/>
              <a:ext cx="4160299" cy="3110202"/>
            </a:xfrm>
            <a:prstGeom prst="rect">
              <a:avLst/>
            </a:prstGeom>
          </p:spPr>
        </p:pic>
      </p:grpSp>
      <p:sp>
        <p:nvSpPr>
          <p:cNvPr id="3" name="标题 3">
            <a:extLst>
              <a:ext uri="{FF2B5EF4-FFF2-40B4-BE49-F238E27FC236}">
                <a16:creationId xmlns:a16="http://schemas.microsoft.com/office/drawing/2014/main" id="{A62391D0-E36F-7897-CC43-FACB59D305A2}"/>
              </a:ext>
            </a:extLst>
          </p:cNvPr>
          <p:cNvSpPr txBox="1">
            <a:spLocks/>
          </p:cNvSpPr>
          <p:nvPr/>
        </p:nvSpPr>
        <p:spPr>
          <a:xfrm>
            <a:off x="555015" y="346654"/>
            <a:ext cx="5051458"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VR</a:t>
            </a:r>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主控器</a:t>
            </a:r>
          </a:p>
        </p:txBody>
      </p:sp>
      <p:pic>
        <p:nvPicPr>
          <p:cNvPr id="8" name="屏幕录制 7">
            <a:hlinkClick r:id="" action="ppaction://media"/>
            <a:extLst>
              <a:ext uri="{FF2B5EF4-FFF2-40B4-BE49-F238E27FC236}">
                <a16:creationId xmlns:a16="http://schemas.microsoft.com/office/drawing/2014/main" id="{8DCFC3A0-59E7-5911-7504-DFD0982638B9}"/>
              </a:ext>
            </a:extLst>
          </p:cNvPr>
          <p:cNvPicPr>
            <a:picLocks noChangeAspect="1"/>
          </p:cNvPicPr>
          <p:nvPr>
            <a:videoFile r:link="rId2"/>
            <p:extLst>
              <p:ext uri="{DAA4B4D4-6D71-4841-9C94-3DE7FCFB9230}">
                <p14:media xmlns:p14="http://schemas.microsoft.com/office/powerpoint/2010/main" r:embed="rId3">
                  <p14:trim st="3609"/>
                </p14:media>
              </p:ext>
            </p:extLst>
          </p:nvPr>
        </p:nvPicPr>
        <p:blipFill>
          <a:blip r:embed="rId8"/>
          <a:stretch>
            <a:fillRect/>
          </a:stretch>
        </p:blipFill>
        <p:spPr>
          <a:xfrm>
            <a:off x="2292350" y="1874268"/>
            <a:ext cx="7607300" cy="3633601"/>
          </a:xfrm>
          <a:prstGeom prst="roundRect">
            <a:avLst/>
          </a:prstGeom>
        </p:spPr>
      </p:pic>
      <p:sp>
        <p:nvSpPr>
          <p:cNvPr id="7" name="思想气泡: 云 6">
            <a:extLst>
              <a:ext uri="{FF2B5EF4-FFF2-40B4-BE49-F238E27FC236}">
                <a16:creationId xmlns:a16="http://schemas.microsoft.com/office/drawing/2014/main" id="{078317C2-7882-673A-A248-00119DDA61A9}"/>
              </a:ext>
            </a:extLst>
          </p:cNvPr>
          <p:cNvSpPr/>
          <p:nvPr/>
        </p:nvSpPr>
        <p:spPr>
          <a:xfrm>
            <a:off x="5747307" y="1855218"/>
            <a:ext cx="2625090" cy="1981874"/>
          </a:xfrm>
          <a:prstGeom prst="cloudCallout">
            <a:avLst>
              <a:gd name="adj1" fmla="val -30955"/>
              <a:gd name="adj2" fmla="val 58339"/>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0" name="文本框 9">
            <a:extLst>
              <a:ext uri="{FF2B5EF4-FFF2-40B4-BE49-F238E27FC236}">
                <a16:creationId xmlns:a16="http://schemas.microsoft.com/office/drawing/2014/main" id="{36F9A882-771F-FBD3-B563-249FB8AC9B17}"/>
              </a:ext>
            </a:extLst>
          </p:cNvPr>
          <p:cNvSpPr txBox="1"/>
          <p:nvPr/>
        </p:nvSpPr>
        <p:spPr>
          <a:xfrm>
            <a:off x="6069628" y="2286690"/>
            <a:ext cx="2339340" cy="369332"/>
          </a:xfrm>
          <a:prstGeom prst="rect">
            <a:avLst/>
          </a:prstGeom>
          <a:noFill/>
          <a:ln>
            <a:noFill/>
          </a:ln>
        </p:spPr>
        <p:txBody>
          <a:bodyPr wrap="square">
            <a:spAutoFit/>
          </a:bodyPr>
          <a:lstStyle/>
          <a:p>
            <a:pPr algn="ctr"/>
            <a:r>
              <a:rPr lang="zh-CN" altLang="en-US" dirty="0">
                <a:solidFill>
                  <a:schemeClr val="bg1">
                    <a:lumMod val="9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前方有障碍物</a:t>
            </a:r>
            <a:endParaRPr lang="en-US" altLang="zh-CN" dirty="0">
              <a:solidFill>
                <a:schemeClr val="bg1">
                  <a:lumMod val="9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2" name="文本框 11">
            <a:extLst>
              <a:ext uri="{FF2B5EF4-FFF2-40B4-BE49-F238E27FC236}">
                <a16:creationId xmlns:a16="http://schemas.microsoft.com/office/drawing/2014/main" id="{C7C30A96-2215-7C1A-AAA4-D0CF58F1D6E2}"/>
              </a:ext>
            </a:extLst>
          </p:cNvPr>
          <p:cNvSpPr txBox="1"/>
          <p:nvPr/>
        </p:nvSpPr>
        <p:spPr>
          <a:xfrm>
            <a:off x="5890182" y="3084918"/>
            <a:ext cx="2339340" cy="369332"/>
          </a:xfrm>
          <a:prstGeom prst="rect">
            <a:avLst/>
          </a:prstGeom>
          <a:noFill/>
          <a:ln>
            <a:noFill/>
          </a:ln>
        </p:spPr>
        <p:txBody>
          <a:bodyPr wrap="square">
            <a:spAutoFit/>
          </a:bodyPr>
          <a:lstStyle/>
          <a:p>
            <a:pPr algn="ctr"/>
            <a:r>
              <a:rPr lang="zh-CN" altLang="en-US" dirty="0">
                <a:solidFill>
                  <a:schemeClr val="bg1">
                    <a:lumMod val="9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向右转</a:t>
            </a:r>
            <a:r>
              <a:rPr lang="en-US" altLang="zh-CN" dirty="0">
                <a:solidFill>
                  <a:schemeClr val="bg1">
                    <a:lumMod val="9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90</a:t>
            </a:r>
            <a:r>
              <a:rPr lang="zh-CN" altLang="en-US" dirty="0">
                <a:solidFill>
                  <a:schemeClr val="bg1">
                    <a:lumMod val="9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度再直行</a:t>
            </a:r>
          </a:p>
        </p:txBody>
      </p:sp>
      <p:sp>
        <p:nvSpPr>
          <p:cNvPr id="13" name="文本框 12">
            <a:extLst>
              <a:ext uri="{FF2B5EF4-FFF2-40B4-BE49-F238E27FC236}">
                <a16:creationId xmlns:a16="http://schemas.microsoft.com/office/drawing/2014/main" id="{1CDB247C-97E6-9C2A-CA24-6E80F0F63683}"/>
              </a:ext>
            </a:extLst>
          </p:cNvPr>
          <p:cNvSpPr txBox="1"/>
          <p:nvPr/>
        </p:nvSpPr>
        <p:spPr>
          <a:xfrm>
            <a:off x="5989743" y="2738288"/>
            <a:ext cx="2339340" cy="369332"/>
          </a:xfrm>
          <a:prstGeom prst="rect">
            <a:avLst/>
          </a:prstGeom>
          <a:noFill/>
          <a:ln>
            <a:noFill/>
          </a:ln>
        </p:spPr>
        <p:txBody>
          <a:bodyPr wrap="square">
            <a:spAutoFit/>
          </a:bodyPr>
          <a:lstStyle/>
          <a:p>
            <a:pPr algn="ctr"/>
            <a:r>
              <a:rPr lang="zh-CN" altLang="en-US" dirty="0">
                <a:solidFill>
                  <a:schemeClr val="bg1">
                    <a:lumMod val="9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需要避障</a:t>
            </a:r>
            <a:endParaRPr lang="en-US" altLang="zh-CN" dirty="0">
              <a:solidFill>
                <a:schemeClr val="bg1">
                  <a:lumMod val="9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Tree>
    <p:custDataLst>
      <p:tags r:id="rId1"/>
    </p:custDataLst>
    <p:extLst>
      <p:ext uri="{BB962C8B-B14F-4D97-AF65-F5344CB8AC3E}">
        <p14:creationId xmlns:p14="http://schemas.microsoft.com/office/powerpoint/2010/main" val="32526499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up)">
                                      <p:cBhvr>
                                        <p:cTn id="12" dur="5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3">
                                            <p:txEl>
                                              <p:pRg st="0" end="0"/>
                                            </p:txEl>
                                          </p:spTgt>
                                        </p:tgtEl>
                                        <p:attrNameLst>
                                          <p:attrName>style.visibility</p:attrName>
                                        </p:attrNameLst>
                                      </p:cBhvr>
                                      <p:to>
                                        <p:strVal val="visible"/>
                                      </p:to>
                                    </p:set>
                                    <p:animEffect transition="in" filter="wipe(up)">
                                      <p:cBhvr>
                                        <p:cTn id="17" dur="500"/>
                                        <p:tgtEl>
                                          <p:spTgt spid="1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wipe(up)">
                                      <p:cBhvr>
                                        <p:cTn id="22" dur="500"/>
                                        <p:tgtEl>
                                          <p:spTgt spid="1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hidden"/>
                                      </p:to>
                                    </p:set>
                                  </p:childTnLst>
                                </p:cTn>
                              </p:par>
                            </p:childTnLst>
                          </p:cTn>
                        </p:par>
                        <p:par>
                          <p:cTn id="27" fill="hold">
                            <p:stCondLst>
                              <p:cond delay="0"/>
                            </p:stCondLst>
                            <p:childTnLst>
                              <p:par>
                                <p:cTn id="28" presetID="1" presetClass="exit" presetSubtype="0" fill="hold" grpId="1" nodeType="afterEffect">
                                  <p:stCondLst>
                                    <p:cond delay="0"/>
                                  </p:stCondLst>
                                  <p:childTnLst>
                                    <p:set>
                                      <p:cBhvr>
                                        <p:cTn id="29" dur="1" fill="hold">
                                          <p:stCondLst>
                                            <p:cond delay="0"/>
                                          </p:stCondLst>
                                        </p:cTn>
                                        <p:tgtEl>
                                          <p:spTgt spid="13">
                                            <p:txEl>
                                              <p:pRg st="0" end="0"/>
                                            </p:txEl>
                                          </p:spTgt>
                                        </p:tgtEl>
                                        <p:attrNameLst>
                                          <p:attrName>style.visibility</p:attrName>
                                        </p:attrNameLst>
                                      </p:cBhvr>
                                      <p:to>
                                        <p:strVal val="hidden"/>
                                      </p:to>
                                    </p:set>
                                  </p:childTnLst>
                                </p:cTn>
                              </p:par>
                            </p:childTnLst>
                          </p:cTn>
                        </p:par>
                        <p:par>
                          <p:cTn id="30" fill="hold">
                            <p:stCondLst>
                              <p:cond delay="0"/>
                            </p:stCondLst>
                            <p:childTnLst>
                              <p:par>
                                <p:cTn id="31" presetID="1" presetClass="exit" presetSubtype="0" fill="hold" grpId="1" nodeType="afterEffect">
                                  <p:stCondLst>
                                    <p:cond delay="0"/>
                                  </p:stCondLst>
                                  <p:childTnLst>
                                    <p:set>
                                      <p:cBhvr>
                                        <p:cTn id="32" dur="1" fill="hold">
                                          <p:stCondLst>
                                            <p:cond delay="0"/>
                                          </p:stCondLst>
                                        </p:cTn>
                                        <p:tgtEl>
                                          <p:spTgt spid="12">
                                            <p:txEl>
                                              <p:pRg st="0" end="0"/>
                                            </p:txEl>
                                          </p:spTgt>
                                        </p:tgtEl>
                                        <p:attrNameLst>
                                          <p:attrName>style.visibility</p:attrName>
                                        </p:attrNameLst>
                                      </p:cBhvr>
                                      <p:to>
                                        <p:strVal val="hidden"/>
                                      </p:to>
                                    </p:set>
                                  </p:childTnLst>
                                </p:cTn>
                              </p:par>
                            </p:childTnLst>
                          </p:cTn>
                        </p:par>
                        <p:par>
                          <p:cTn id="33" fill="hold">
                            <p:stCondLst>
                              <p:cond delay="0"/>
                            </p:stCondLst>
                            <p:childTnLst>
                              <p:par>
                                <p:cTn id="34" presetID="53" presetClass="exit" presetSubtype="32" fill="hold" grpId="1" nodeType="afterEffect">
                                  <p:stCondLst>
                                    <p:cond delay="0"/>
                                  </p:stCondLst>
                                  <p:childTnLst>
                                    <p:anim calcmode="lin" valueType="num">
                                      <p:cBhvr>
                                        <p:cTn id="35" dur="500"/>
                                        <p:tgtEl>
                                          <p:spTgt spid="7"/>
                                        </p:tgtEl>
                                        <p:attrNameLst>
                                          <p:attrName>ppt_w</p:attrName>
                                        </p:attrNameLst>
                                      </p:cBhvr>
                                      <p:tavLst>
                                        <p:tav tm="0">
                                          <p:val>
                                            <p:strVal val="ppt_w"/>
                                          </p:val>
                                        </p:tav>
                                        <p:tav tm="100000">
                                          <p:val>
                                            <p:fltVal val="0"/>
                                          </p:val>
                                        </p:tav>
                                      </p:tavLst>
                                    </p:anim>
                                    <p:anim calcmode="lin" valueType="num">
                                      <p:cBhvr>
                                        <p:cTn id="36" dur="500"/>
                                        <p:tgtEl>
                                          <p:spTgt spid="7"/>
                                        </p:tgtEl>
                                        <p:attrNameLst>
                                          <p:attrName>ppt_h</p:attrName>
                                        </p:attrNameLst>
                                      </p:cBhvr>
                                      <p:tavLst>
                                        <p:tav tm="0">
                                          <p:val>
                                            <p:strVal val="ppt_h"/>
                                          </p:val>
                                        </p:tav>
                                        <p:tav tm="100000">
                                          <p:val>
                                            <p:fltVal val="0"/>
                                          </p:val>
                                        </p:tav>
                                      </p:tavLst>
                                    </p:anim>
                                    <p:animEffect transition="out" filter="fade">
                                      <p:cBhvr>
                                        <p:cTn id="37" dur="500"/>
                                        <p:tgtEl>
                                          <p:spTgt spid="7"/>
                                        </p:tgtEl>
                                      </p:cBhvr>
                                    </p:animEffect>
                                    <p:set>
                                      <p:cBhvr>
                                        <p:cTn id="38"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39" fill="hold" display="0">
                  <p:stCondLst>
                    <p:cond delay="indefinite"/>
                  </p:stCondLst>
                </p:cTn>
                <p:tgtEl>
                  <p:spTgt spid="8"/>
                </p:tgtEl>
              </p:cMediaNode>
            </p:video>
          </p:childTnLst>
        </p:cTn>
      </p:par>
    </p:tnLst>
    <p:bldLst>
      <p:bldP spid="7" grpId="0" animBg="1"/>
      <p:bldP spid="7" grpId="1" animBg="1"/>
      <p:bldP spid="10" grpId="0" build="p"/>
      <p:bldP spid="10" grpId="1" build="allAtOnce"/>
      <p:bldP spid="12" grpId="0" build="p"/>
      <p:bldP spid="12" grpId="1" build="allAtOnce"/>
      <p:bldP spid="13" grpId="0" build="p"/>
      <p:bldP spid="13" grpId="1"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3">
            <a:extLst>
              <a:ext uri="{FF2B5EF4-FFF2-40B4-BE49-F238E27FC236}">
                <a16:creationId xmlns:a16="http://schemas.microsoft.com/office/drawing/2014/main" id="{A62391D0-E36F-7897-CC43-FACB59D305A2}"/>
              </a:ext>
            </a:extLst>
          </p:cNvPr>
          <p:cNvSpPr txBox="1">
            <a:spLocks/>
          </p:cNvSpPr>
          <p:nvPr/>
        </p:nvSpPr>
        <p:spPr>
          <a:xfrm>
            <a:off x="555015" y="346654"/>
            <a:ext cx="5051458"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VEX VR</a:t>
            </a:r>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机器人传感器</a:t>
            </a:r>
          </a:p>
        </p:txBody>
      </p:sp>
      <p:pic>
        <p:nvPicPr>
          <p:cNvPr id="5" name="图片 4">
            <a:extLst>
              <a:ext uri="{FF2B5EF4-FFF2-40B4-BE49-F238E27FC236}">
                <a16:creationId xmlns:a16="http://schemas.microsoft.com/office/drawing/2014/main" id="{C4D412F9-CEF8-4F7A-78AD-DCFFB4DEC7B3}"/>
              </a:ext>
            </a:extLst>
          </p:cNvPr>
          <p:cNvPicPr/>
          <p:nvPr/>
        </p:nvPicPr>
        <p:blipFill>
          <a:blip r:embed="rId4" cstate="screen">
            <a:extLst>
              <a:ext uri="{28A0092B-C50C-407E-A947-70E740481C1C}">
                <a14:useLocalDpi xmlns:a14="http://schemas.microsoft.com/office/drawing/2010/main"/>
              </a:ext>
            </a:extLst>
          </a:blip>
          <a:srcRect/>
          <a:stretch/>
        </p:blipFill>
        <p:spPr bwMode="auto">
          <a:xfrm>
            <a:off x="1582802" y="991510"/>
            <a:ext cx="8852688" cy="5009244"/>
          </a:xfrm>
          <a:prstGeom prst="rect">
            <a:avLst/>
          </a:prstGeom>
          <a:noFill/>
          <a:ln>
            <a:noFill/>
          </a:ln>
        </p:spPr>
      </p:pic>
      <p:sp>
        <p:nvSpPr>
          <p:cNvPr id="16" name="文本框 15">
            <a:extLst>
              <a:ext uri="{FF2B5EF4-FFF2-40B4-BE49-F238E27FC236}">
                <a16:creationId xmlns:a16="http://schemas.microsoft.com/office/drawing/2014/main" id="{1643935C-27DF-1534-CD86-72C06FAF8444}"/>
              </a:ext>
            </a:extLst>
          </p:cNvPr>
          <p:cNvSpPr txBox="1"/>
          <p:nvPr/>
        </p:nvSpPr>
        <p:spPr>
          <a:xfrm>
            <a:off x="4243087" y="4957440"/>
            <a:ext cx="1959554"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50mm直径车轮</a:t>
            </a:r>
          </a:p>
        </p:txBody>
      </p:sp>
      <p:grpSp>
        <p:nvGrpSpPr>
          <p:cNvPr id="65" name="组合 64">
            <a:extLst>
              <a:ext uri="{FF2B5EF4-FFF2-40B4-BE49-F238E27FC236}">
                <a16:creationId xmlns:a16="http://schemas.microsoft.com/office/drawing/2014/main" id="{BFECA765-594F-EB8C-7D4B-DF468A5B7C80}"/>
              </a:ext>
            </a:extLst>
          </p:cNvPr>
          <p:cNvGrpSpPr/>
          <p:nvPr/>
        </p:nvGrpSpPr>
        <p:grpSpPr>
          <a:xfrm>
            <a:off x="1579155" y="3632487"/>
            <a:ext cx="1625584" cy="1318819"/>
            <a:chOff x="1579155" y="3632487"/>
            <a:chExt cx="1625584" cy="1318819"/>
          </a:xfrm>
        </p:grpSpPr>
        <p:sp>
          <p:nvSpPr>
            <p:cNvPr id="13" name="流程图: 接点 12">
              <a:extLst>
                <a:ext uri="{FF2B5EF4-FFF2-40B4-BE49-F238E27FC236}">
                  <a16:creationId xmlns:a16="http://schemas.microsoft.com/office/drawing/2014/main" id="{7B3912E7-2F7B-3C68-9443-F905A750E168}"/>
                </a:ext>
              </a:extLst>
            </p:cNvPr>
            <p:cNvSpPr/>
            <p:nvPr/>
          </p:nvSpPr>
          <p:spPr>
            <a:xfrm>
              <a:off x="3016704" y="3632487"/>
              <a:ext cx="188035" cy="188035"/>
            </a:xfrm>
            <a:prstGeom prst="flowChartConnecto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a:extLst>
                <a:ext uri="{FF2B5EF4-FFF2-40B4-BE49-F238E27FC236}">
                  <a16:creationId xmlns:a16="http://schemas.microsoft.com/office/drawing/2014/main" id="{5D4E0B18-D9B8-1E92-9907-5BDEAEB72966}"/>
                </a:ext>
              </a:extLst>
            </p:cNvPr>
            <p:cNvSpPr txBox="1"/>
            <p:nvPr/>
          </p:nvSpPr>
          <p:spPr>
            <a:xfrm>
              <a:off x="1579155" y="4643529"/>
              <a:ext cx="713657" cy="307777"/>
            </a:xfrm>
            <a:prstGeom prst="rect">
              <a:avLst/>
            </a:prstGeom>
            <a:noFill/>
          </p:spPr>
          <p:txBody>
            <a:bodyPr wrap="non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电磁铁</a:t>
              </a:r>
            </a:p>
          </p:txBody>
        </p:sp>
      </p:grpSp>
      <p:grpSp>
        <p:nvGrpSpPr>
          <p:cNvPr id="66" name="组合 65">
            <a:extLst>
              <a:ext uri="{FF2B5EF4-FFF2-40B4-BE49-F238E27FC236}">
                <a16:creationId xmlns:a16="http://schemas.microsoft.com/office/drawing/2014/main" id="{E79D5476-F0A9-C117-B66A-15368F72F465}"/>
              </a:ext>
            </a:extLst>
          </p:cNvPr>
          <p:cNvGrpSpPr/>
          <p:nvPr/>
        </p:nvGrpSpPr>
        <p:grpSpPr>
          <a:xfrm>
            <a:off x="2815067" y="3402115"/>
            <a:ext cx="911376" cy="1605797"/>
            <a:chOff x="2815067" y="3402115"/>
            <a:chExt cx="911376" cy="1605797"/>
          </a:xfrm>
        </p:grpSpPr>
        <p:sp>
          <p:nvSpPr>
            <p:cNvPr id="21" name="流程图: 接点 20">
              <a:extLst>
                <a:ext uri="{FF2B5EF4-FFF2-40B4-BE49-F238E27FC236}">
                  <a16:creationId xmlns:a16="http://schemas.microsoft.com/office/drawing/2014/main" id="{0B1130C2-F4E1-AFF0-9061-70410196BE33}"/>
                </a:ext>
              </a:extLst>
            </p:cNvPr>
            <p:cNvSpPr/>
            <p:nvPr/>
          </p:nvSpPr>
          <p:spPr>
            <a:xfrm>
              <a:off x="3538408" y="3402115"/>
              <a:ext cx="188035" cy="188035"/>
            </a:xfrm>
            <a:prstGeom prst="flowChartConnecto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a:extLst>
                <a:ext uri="{FF2B5EF4-FFF2-40B4-BE49-F238E27FC236}">
                  <a16:creationId xmlns:a16="http://schemas.microsoft.com/office/drawing/2014/main" id="{36ACBECC-288B-F4FA-4DAA-F8ABCDD964E3}"/>
                </a:ext>
              </a:extLst>
            </p:cNvPr>
            <p:cNvSpPr txBox="1"/>
            <p:nvPr/>
          </p:nvSpPr>
          <p:spPr>
            <a:xfrm>
              <a:off x="2815067" y="4700135"/>
              <a:ext cx="889987" cy="307777"/>
            </a:xfrm>
            <a:prstGeom prst="rect">
              <a:avLst/>
            </a:prstGeom>
            <a:noFill/>
          </p:spPr>
          <p:txBody>
            <a:bodyPr wrap="non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下辨色仪</a:t>
              </a:r>
            </a:p>
          </p:txBody>
        </p:sp>
      </p:grpSp>
      <p:grpSp>
        <p:nvGrpSpPr>
          <p:cNvPr id="67" name="组合 66">
            <a:extLst>
              <a:ext uri="{FF2B5EF4-FFF2-40B4-BE49-F238E27FC236}">
                <a16:creationId xmlns:a16="http://schemas.microsoft.com/office/drawing/2014/main" id="{F53AC914-E7FB-3B0B-B0E6-26E68132D1B1}"/>
              </a:ext>
            </a:extLst>
          </p:cNvPr>
          <p:cNvGrpSpPr/>
          <p:nvPr/>
        </p:nvGrpSpPr>
        <p:grpSpPr>
          <a:xfrm>
            <a:off x="4043206" y="1535731"/>
            <a:ext cx="1360156" cy="1058452"/>
            <a:chOff x="4043206" y="1535731"/>
            <a:chExt cx="1360156" cy="1058452"/>
          </a:xfrm>
        </p:grpSpPr>
        <p:sp>
          <p:nvSpPr>
            <p:cNvPr id="22" name="流程图: 接点 21">
              <a:extLst>
                <a:ext uri="{FF2B5EF4-FFF2-40B4-BE49-F238E27FC236}">
                  <a16:creationId xmlns:a16="http://schemas.microsoft.com/office/drawing/2014/main" id="{6DD6ED01-E23E-2E08-C0FA-8233DBD2F091}"/>
                </a:ext>
              </a:extLst>
            </p:cNvPr>
            <p:cNvSpPr/>
            <p:nvPr/>
          </p:nvSpPr>
          <p:spPr>
            <a:xfrm>
              <a:off x="4043206" y="2406148"/>
              <a:ext cx="188035" cy="188035"/>
            </a:xfrm>
            <a:prstGeom prst="flowChartConnecto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a:extLst>
                <a:ext uri="{FF2B5EF4-FFF2-40B4-BE49-F238E27FC236}">
                  <a16:creationId xmlns:a16="http://schemas.microsoft.com/office/drawing/2014/main" id="{6DEC3F80-D4B4-771C-EA0A-CF62062AD849}"/>
                </a:ext>
              </a:extLst>
            </p:cNvPr>
            <p:cNvSpPr txBox="1"/>
            <p:nvPr/>
          </p:nvSpPr>
          <p:spPr>
            <a:xfrm>
              <a:off x="5042366" y="1535731"/>
              <a:ext cx="360996" cy="307777"/>
            </a:xfrm>
            <a:prstGeom prst="rect">
              <a:avLst/>
            </a:prstGeom>
            <a:noFill/>
          </p:spPr>
          <p:txBody>
            <a:bodyPr wrap="non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笔</a:t>
              </a:r>
            </a:p>
          </p:txBody>
        </p:sp>
      </p:grpSp>
      <p:grpSp>
        <p:nvGrpSpPr>
          <p:cNvPr id="72" name="组合 71">
            <a:extLst>
              <a:ext uri="{FF2B5EF4-FFF2-40B4-BE49-F238E27FC236}">
                <a16:creationId xmlns:a16="http://schemas.microsoft.com/office/drawing/2014/main" id="{3A4DB530-AF39-1F20-EFF5-428B4FDDC49A}"/>
              </a:ext>
            </a:extLst>
          </p:cNvPr>
          <p:cNvGrpSpPr/>
          <p:nvPr/>
        </p:nvGrpSpPr>
        <p:grpSpPr>
          <a:xfrm>
            <a:off x="6866783" y="1395752"/>
            <a:ext cx="2849015" cy="1247501"/>
            <a:chOff x="6866783" y="1395752"/>
            <a:chExt cx="2849015" cy="1247501"/>
          </a:xfrm>
        </p:grpSpPr>
        <p:grpSp>
          <p:nvGrpSpPr>
            <p:cNvPr id="46" name="组合 45">
              <a:extLst>
                <a:ext uri="{FF2B5EF4-FFF2-40B4-BE49-F238E27FC236}">
                  <a16:creationId xmlns:a16="http://schemas.microsoft.com/office/drawing/2014/main" id="{4DBFDF74-0C0F-2584-0B80-A07EE59A630E}"/>
                </a:ext>
              </a:extLst>
            </p:cNvPr>
            <p:cNvGrpSpPr/>
            <p:nvPr/>
          </p:nvGrpSpPr>
          <p:grpSpPr>
            <a:xfrm>
              <a:off x="6866783" y="1395752"/>
              <a:ext cx="2849015" cy="307777"/>
              <a:chOff x="6866783" y="1395752"/>
              <a:chExt cx="2849015" cy="307777"/>
            </a:xfrm>
          </p:grpSpPr>
          <p:sp>
            <p:nvSpPr>
              <p:cNvPr id="11" name="文本框 10">
                <a:extLst>
                  <a:ext uri="{FF2B5EF4-FFF2-40B4-BE49-F238E27FC236}">
                    <a16:creationId xmlns:a16="http://schemas.microsoft.com/office/drawing/2014/main" id="{75E39520-B8A3-CBB7-7A03-7170044629F8}"/>
                  </a:ext>
                </a:extLst>
              </p:cNvPr>
              <p:cNvSpPr txBox="1"/>
              <p:nvPr/>
            </p:nvSpPr>
            <p:spPr>
              <a:xfrm>
                <a:off x="6866783" y="1395752"/>
                <a:ext cx="1066318" cy="307777"/>
              </a:xfrm>
              <a:prstGeom prst="rect">
                <a:avLst/>
              </a:prstGeom>
              <a:noFill/>
            </p:spPr>
            <p:txBody>
              <a:bodyPr wrap="non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内置陀螺仪</a:t>
                </a:r>
              </a:p>
            </p:txBody>
          </p:sp>
          <p:sp>
            <p:nvSpPr>
              <p:cNvPr id="12" name="文本框 11">
                <a:extLst>
                  <a:ext uri="{FF2B5EF4-FFF2-40B4-BE49-F238E27FC236}">
                    <a16:creationId xmlns:a16="http://schemas.microsoft.com/office/drawing/2014/main" id="{740C4D84-F1B9-D1CB-C3D9-60221A76F2A9}"/>
                  </a:ext>
                </a:extLst>
              </p:cNvPr>
              <p:cNvSpPr txBox="1"/>
              <p:nvPr/>
            </p:nvSpPr>
            <p:spPr>
              <a:xfrm>
                <a:off x="8649480" y="1395752"/>
                <a:ext cx="1066318" cy="307777"/>
              </a:xfrm>
              <a:prstGeom prst="rect">
                <a:avLst/>
              </a:prstGeom>
              <a:noFill/>
            </p:spPr>
            <p:txBody>
              <a:bodyPr wrap="non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位置传感器</a:t>
                </a:r>
              </a:p>
            </p:txBody>
          </p:sp>
        </p:grpSp>
        <p:sp>
          <p:nvSpPr>
            <p:cNvPr id="23" name="流程图: 接点 22">
              <a:extLst>
                <a:ext uri="{FF2B5EF4-FFF2-40B4-BE49-F238E27FC236}">
                  <a16:creationId xmlns:a16="http://schemas.microsoft.com/office/drawing/2014/main" id="{75491A71-714A-2589-80AA-8DFA88CF8818}"/>
                </a:ext>
              </a:extLst>
            </p:cNvPr>
            <p:cNvSpPr/>
            <p:nvPr/>
          </p:nvSpPr>
          <p:spPr>
            <a:xfrm>
              <a:off x="8152782" y="2455218"/>
              <a:ext cx="188035" cy="188035"/>
            </a:xfrm>
            <a:prstGeom prst="flowChartConnecto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8" name="组合 67">
            <a:extLst>
              <a:ext uri="{FF2B5EF4-FFF2-40B4-BE49-F238E27FC236}">
                <a16:creationId xmlns:a16="http://schemas.microsoft.com/office/drawing/2014/main" id="{37096E3D-6907-1F91-71FE-9004FEF445DA}"/>
              </a:ext>
            </a:extLst>
          </p:cNvPr>
          <p:cNvGrpSpPr/>
          <p:nvPr/>
        </p:nvGrpSpPr>
        <p:grpSpPr>
          <a:xfrm>
            <a:off x="5841462" y="4254520"/>
            <a:ext cx="1325301" cy="943222"/>
            <a:chOff x="5841462" y="4254520"/>
            <a:chExt cx="1325301" cy="943222"/>
          </a:xfrm>
        </p:grpSpPr>
        <p:sp>
          <p:nvSpPr>
            <p:cNvPr id="25" name="流程图: 接点 24">
              <a:extLst>
                <a:ext uri="{FF2B5EF4-FFF2-40B4-BE49-F238E27FC236}">
                  <a16:creationId xmlns:a16="http://schemas.microsoft.com/office/drawing/2014/main" id="{93F96349-A697-8FF3-2D6A-298AE6C7FC47}"/>
                </a:ext>
              </a:extLst>
            </p:cNvPr>
            <p:cNvSpPr/>
            <p:nvPr/>
          </p:nvSpPr>
          <p:spPr>
            <a:xfrm>
              <a:off x="6978728" y="4254520"/>
              <a:ext cx="188035" cy="188035"/>
            </a:xfrm>
            <a:prstGeom prst="flowChartConnecto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文本框 55">
              <a:extLst>
                <a:ext uri="{FF2B5EF4-FFF2-40B4-BE49-F238E27FC236}">
                  <a16:creationId xmlns:a16="http://schemas.microsoft.com/office/drawing/2014/main" id="{0CFCB92D-8196-A30B-2945-F1B77953FFCF}"/>
                </a:ext>
              </a:extLst>
            </p:cNvPr>
            <p:cNvSpPr txBox="1"/>
            <p:nvPr/>
          </p:nvSpPr>
          <p:spPr>
            <a:xfrm>
              <a:off x="5841462" y="4889965"/>
              <a:ext cx="1242648" cy="307777"/>
            </a:xfrm>
            <a:prstGeom prst="rect">
              <a:avLst/>
            </a:prstGeom>
            <a:noFill/>
          </p:spPr>
          <p:txBody>
            <a:bodyPr wrap="non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右侧碰撞开关</a:t>
              </a:r>
            </a:p>
          </p:txBody>
        </p:sp>
      </p:grpSp>
      <p:grpSp>
        <p:nvGrpSpPr>
          <p:cNvPr id="69" name="组合 68">
            <a:extLst>
              <a:ext uri="{FF2B5EF4-FFF2-40B4-BE49-F238E27FC236}">
                <a16:creationId xmlns:a16="http://schemas.microsoft.com/office/drawing/2014/main" id="{14BB583A-AB4A-BF5A-3CC3-3DEA8A009E69}"/>
              </a:ext>
            </a:extLst>
          </p:cNvPr>
          <p:cNvGrpSpPr/>
          <p:nvPr/>
        </p:nvGrpSpPr>
        <p:grpSpPr>
          <a:xfrm>
            <a:off x="7386464" y="4297718"/>
            <a:ext cx="2630610" cy="1106994"/>
            <a:chOff x="7386464" y="4297718"/>
            <a:chExt cx="2630610" cy="1106994"/>
          </a:xfrm>
        </p:grpSpPr>
        <p:sp>
          <p:nvSpPr>
            <p:cNvPr id="27" name="流程图: 接点 26">
              <a:extLst>
                <a:ext uri="{FF2B5EF4-FFF2-40B4-BE49-F238E27FC236}">
                  <a16:creationId xmlns:a16="http://schemas.microsoft.com/office/drawing/2014/main" id="{FC60A74B-C4C9-D65C-9C3C-A2F41DA189C0}"/>
                </a:ext>
              </a:extLst>
            </p:cNvPr>
            <p:cNvSpPr/>
            <p:nvPr/>
          </p:nvSpPr>
          <p:spPr>
            <a:xfrm>
              <a:off x="8152781" y="4297718"/>
              <a:ext cx="188035" cy="188035"/>
            </a:xfrm>
            <a:prstGeom prst="flowChartConnecto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8" name="组合 57">
              <a:extLst>
                <a:ext uri="{FF2B5EF4-FFF2-40B4-BE49-F238E27FC236}">
                  <a16:creationId xmlns:a16="http://schemas.microsoft.com/office/drawing/2014/main" id="{3F32B8E4-E09C-0157-8B44-5D3D9808ED15}"/>
                </a:ext>
              </a:extLst>
            </p:cNvPr>
            <p:cNvGrpSpPr/>
            <p:nvPr/>
          </p:nvGrpSpPr>
          <p:grpSpPr>
            <a:xfrm>
              <a:off x="7386464" y="5096934"/>
              <a:ext cx="2630610" cy="307778"/>
              <a:chOff x="7385070" y="5118135"/>
              <a:chExt cx="2630610" cy="307778"/>
            </a:xfrm>
          </p:grpSpPr>
          <p:sp>
            <p:nvSpPr>
              <p:cNvPr id="59" name="文本框 58">
                <a:extLst>
                  <a:ext uri="{FF2B5EF4-FFF2-40B4-BE49-F238E27FC236}">
                    <a16:creationId xmlns:a16="http://schemas.microsoft.com/office/drawing/2014/main" id="{EAE2F796-5215-C9E8-F4BE-C7252F6EE23C}"/>
                  </a:ext>
                </a:extLst>
              </p:cNvPr>
              <p:cNvSpPr txBox="1"/>
              <p:nvPr/>
            </p:nvSpPr>
            <p:spPr>
              <a:xfrm>
                <a:off x="7385070" y="5118135"/>
                <a:ext cx="989373" cy="307777"/>
              </a:xfrm>
              <a:prstGeom prst="rect">
                <a:avLst/>
              </a:prstGeom>
              <a:noFill/>
            </p:spPr>
            <p:txBody>
              <a:bodyPr wrap="non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前辨色仪</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endPar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60" name="文本框 59">
                <a:extLst>
                  <a:ext uri="{FF2B5EF4-FFF2-40B4-BE49-F238E27FC236}">
                    <a16:creationId xmlns:a16="http://schemas.microsoft.com/office/drawing/2014/main" id="{45F33CFB-FF7A-BB25-D8A2-96279B904E42}"/>
                  </a:ext>
                </a:extLst>
              </p:cNvPr>
              <p:cNvSpPr txBox="1"/>
              <p:nvPr/>
            </p:nvSpPr>
            <p:spPr>
              <a:xfrm>
                <a:off x="8274498" y="5118136"/>
                <a:ext cx="1741182" cy="307777"/>
              </a:xfrm>
              <a:prstGeom prst="rect">
                <a:avLst/>
              </a:prstGeom>
              <a:noFill/>
            </p:spPr>
            <p:txBody>
              <a:bodyPr wrap="non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a:t>
                </a: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测距仪</a:t>
                </a:r>
              </a:p>
            </p:txBody>
          </p:sp>
        </p:grpSp>
      </p:grpSp>
      <p:grpSp>
        <p:nvGrpSpPr>
          <p:cNvPr id="70" name="组合 69">
            <a:extLst>
              <a:ext uri="{FF2B5EF4-FFF2-40B4-BE49-F238E27FC236}">
                <a16:creationId xmlns:a16="http://schemas.microsoft.com/office/drawing/2014/main" id="{BDE3563B-FDA5-C988-1437-F680CCE4FCCF}"/>
              </a:ext>
            </a:extLst>
          </p:cNvPr>
          <p:cNvGrpSpPr/>
          <p:nvPr/>
        </p:nvGrpSpPr>
        <p:grpSpPr>
          <a:xfrm>
            <a:off x="9366193" y="4267373"/>
            <a:ext cx="1541966" cy="838181"/>
            <a:chOff x="9366193" y="4267373"/>
            <a:chExt cx="1541966" cy="838181"/>
          </a:xfrm>
        </p:grpSpPr>
        <p:sp>
          <p:nvSpPr>
            <p:cNvPr id="28" name="流程图: 接点 27">
              <a:extLst>
                <a:ext uri="{FF2B5EF4-FFF2-40B4-BE49-F238E27FC236}">
                  <a16:creationId xmlns:a16="http://schemas.microsoft.com/office/drawing/2014/main" id="{F68E7B5F-93E0-370B-7E28-03DDB9DEC84E}"/>
                </a:ext>
              </a:extLst>
            </p:cNvPr>
            <p:cNvSpPr/>
            <p:nvPr/>
          </p:nvSpPr>
          <p:spPr>
            <a:xfrm>
              <a:off x="9366193" y="4267373"/>
              <a:ext cx="188035" cy="188035"/>
            </a:xfrm>
            <a:prstGeom prst="flowChartConnecto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文本框 62">
              <a:extLst>
                <a:ext uri="{FF2B5EF4-FFF2-40B4-BE49-F238E27FC236}">
                  <a16:creationId xmlns:a16="http://schemas.microsoft.com/office/drawing/2014/main" id="{04F54461-8D8A-0C0A-2DF4-AB8305233103}"/>
                </a:ext>
              </a:extLst>
            </p:cNvPr>
            <p:cNvSpPr txBox="1"/>
            <p:nvPr/>
          </p:nvSpPr>
          <p:spPr>
            <a:xfrm>
              <a:off x="9665511" y="4797777"/>
              <a:ext cx="1242648" cy="307777"/>
            </a:xfrm>
            <a:prstGeom prst="rect">
              <a:avLst/>
            </a:prstGeom>
            <a:noFill/>
          </p:spPr>
          <p:txBody>
            <a:bodyPr wrap="none" rtlCol="0">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左侧碰撞开关</a:t>
              </a:r>
            </a:p>
          </p:txBody>
        </p:sp>
      </p:grpSp>
      <p:cxnSp>
        <p:nvCxnSpPr>
          <p:cNvPr id="4" name="连接符: 肘形 3">
            <a:extLst>
              <a:ext uri="{FF2B5EF4-FFF2-40B4-BE49-F238E27FC236}">
                <a16:creationId xmlns:a16="http://schemas.microsoft.com/office/drawing/2014/main" id="{FF090EE7-275A-4CBA-BB54-74FD83B3348D}"/>
              </a:ext>
            </a:extLst>
          </p:cNvPr>
          <p:cNvCxnSpPr>
            <a:cxnSpLocks/>
            <a:stCxn id="22" idx="0"/>
          </p:cNvCxnSpPr>
          <p:nvPr/>
        </p:nvCxnSpPr>
        <p:spPr>
          <a:xfrm rot="5400000" flipH="1" flipV="1">
            <a:off x="4242850" y="1597904"/>
            <a:ext cx="702619" cy="913871"/>
          </a:xfrm>
          <a:prstGeom prst="bentConnector2">
            <a:avLst/>
          </a:prstGeom>
          <a:ln w="19050">
            <a:solidFill>
              <a:schemeClr val="bg2">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7" name="连接符: 肘形 6">
            <a:extLst>
              <a:ext uri="{FF2B5EF4-FFF2-40B4-BE49-F238E27FC236}">
                <a16:creationId xmlns:a16="http://schemas.microsoft.com/office/drawing/2014/main" id="{13E75707-0DD0-4D75-B824-B357DDEF7424}"/>
              </a:ext>
            </a:extLst>
          </p:cNvPr>
          <p:cNvCxnSpPr>
            <a:cxnSpLocks/>
            <a:stCxn id="13" idx="4"/>
            <a:endCxn id="17" idx="0"/>
          </p:cNvCxnSpPr>
          <p:nvPr/>
        </p:nvCxnSpPr>
        <p:spPr>
          <a:xfrm rot="5400000">
            <a:off x="2111850" y="3644656"/>
            <a:ext cx="823007" cy="1174738"/>
          </a:xfrm>
          <a:prstGeom prst="bentConnector3">
            <a:avLst>
              <a:gd name="adj1" fmla="val 50000"/>
            </a:avLst>
          </a:prstGeom>
          <a:ln w="19050">
            <a:solidFill>
              <a:schemeClr val="bg2">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0" name="连接符: 肘形 9">
            <a:extLst>
              <a:ext uri="{FF2B5EF4-FFF2-40B4-BE49-F238E27FC236}">
                <a16:creationId xmlns:a16="http://schemas.microsoft.com/office/drawing/2014/main" id="{30EA6153-6C78-52F7-1E41-1CF46BF746EE}"/>
              </a:ext>
            </a:extLst>
          </p:cNvPr>
          <p:cNvCxnSpPr>
            <a:cxnSpLocks/>
            <a:stCxn id="21" idx="4"/>
            <a:endCxn id="32" idx="0"/>
          </p:cNvCxnSpPr>
          <p:nvPr/>
        </p:nvCxnSpPr>
        <p:spPr>
          <a:xfrm rot="5400000">
            <a:off x="2891252" y="3958960"/>
            <a:ext cx="1109985" cy="372365"/>
          </a:xfrm>
          <a:prstGeom prst="bentConnector3">
            <a:avLst>
              <a:gd name="adj1" fmla="val 50000"/>
            </a:avLst>
          </a:prstGeom>
          <a:ln w="19050">
            <a:solidFill>
              <a:schemeClr val="bg2">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8" name="连接符: 肘形 17">
            <a:extLst>
              <a:ext uri="{FF2B5EF4-FFF2-40B4-BE49-F238E27FC236}">
                <a16:creationId xmlns:a16="http://schemas.microsoft.com/office/drawing/2014/main" id="{A6304853-E6BA-E2B0-23FB-B0030D766917}"/>
              </a:ext>
            </a:extLst>
          </p:cNvPr>
          <p:cNvCxnSpPr>
            <a:cxnSpLocks/>
            <a:endCxn id="16" idx="0"/>
          </p:cNvCxnSpPr>
          <p:nvPr/>
        </p:nvCxnSpPr>
        <p:spPr>
          <a:xfrm rot="16200000" flipH="1">
            <a:off x="4613466" y="4348042"/>
            <a:ext cx="773826" cy="444970"/>
          </a:xfrm>
          <a:prstGeom prst="bentConnector3">
            <a:avLst>
              <a:gd name="adj1" fmla="val 50000"/>
            </a:avLst>
          </a:prstGeom>
          <a:ln w="1905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5" name="连接符: 肘形 34">
            <a:extLst>
              <a:ext uri="{FF2B5EF4-FFF2-40B4-BE49-F238E27FC236}">
                <a16:creationId xmlns:a16="http://schemas.microsoft.com/office/drawing/2014/main" id="{F3569E74-F288-F2EB-CA37-9B46D6338CD4}"/>
              </a:ext>
            </a:extLst>
          </p:cNvPr>
          <p:cNvCxnSpPr>
            <a:cxnSpLocks/>
            <a:stCxn id="23" idx="0"/>
            <a:endCxn id="11" idx="3"/>
          </p:cNvCxnSpPr>
          <p:nvPr/>
        </p:nvCxnSpPr>
        <p:spPr>
          <a:xfrm rot="16200000" flipV="1">
            <a:off x="7637163" y="1845580"/>
            <a:ext cx="905577" cy="313699"/>
          </a:xfrm>
          <a:prstGeom prst="bentConnector2">
            <a:avLst/>
          </a:prstGeom>
          <a:ln w="19050">
            <a:solidFill>
              <a:schemeClr val="bg2">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39" name="连接符: 肘形 38">
            <a:extLst>
              <a:ext uri="{FF2B5EF4-FFF2-40B4-BE49-F238E27FC236}">
                <a16:creationId xmlns:a16="http://schemas.microsoft.com/office/drawing/2014/main" id="{7AFC782F-CA3F-14F9-3609-544C4E735F25}"/>
              </a:ext>
            </a:extLst>
          </p:cNvPr>
          <p:cNvCxnSpPr>
            <a:cxnSpLocks/>
            <a:endCxn id="12" idx="1"/>
          </p:cNvCxnSpPr>
          <p:nvPr/>
        </p:nvCxnSpPr>
        <p:spPr>
          <a:xfrm rot="5400000" flipH="1" flipV="1">
            <a:off x="8006282" y="1797393"/>
            <a:ext cx="890949" cy="395447"/>
          </a:xfrm>
          <a:prstGeom prst="bentConnector2">
            <a:avLst/>
          </a:prstGeom>
          <a:ln w="19050">
            <a:solidFill>
              <a:schemeClr val="bg2">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1" name="连接符: 肘形 40">
            <a:extLst>
              <a:ext uri="{FF2B5EF4-FFF2-40B4-BE49-F238E27FC236}">
                <a16:creationId xmlns:a16="http://schemas.microsoft.com/office/drawing/2014/main" id="{71FAB297-DA64-2B16-979A-4F42D8AF0242}"/>
              </a:ext>
            </a:extLst>
          </p:cNvPr>
          <p:cNvCxnSpPr>
            <a:cxnSpLocks/>
            <a:stCxn id="25" idx="4"/>
            <a:endCxn id="56" idx="0"/>
          </p:cNvCxnSpPr>
          <p:nvPr/>
        </p:nvCxnSpPr>
        <p:spPr>
          <a:xfrm rot="5400000">
            <a:off x="6544061" y="4361280"/>
            <a:ext cx="447410" cy="609960"/>
          </a:xfrm>
          <a:prstGeom prst="bentConnector3">
            <a:avLst>
              <a:gd name="adj1" fmla="val 50000"/>
            </a:avLst>
          </a:prstGeom>
          <a:ln w="19050">
            <a:solidFill>
              <a:schemeClr val="bg2">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5" name="连接符: 肘形 44">
            <a:extLst>
              <a:ext uri="{FF2B5EF4-FFF2-40B4-BE49-F238E27FC236}">
                <a16:creationId xmlns:a16="http://schemas.microsoft.com/office/drawing/2014/main" id="{3838831D-EB55-790D-76C5-8E08AF0DE734}"/>
              </a:ext>
            </a:extLst>
          </p:cNvPr>
          <p:cNvCxnSpPr>
            <a:cxnSpLocks/>
            <a:stCxn id="27" idx="4"/>
            <a:endCxn id="59" idx="0"/>
          </p:cNvCxnSpPr>
          <p:nvPr/>
        </p:nvCxnSpPr>
        <p:spPr>
          <a:xfrm rot="5400000">
            <a:off x="7758385" y="4608519"/>
            <a:ext cx="611181" cy="365648"/>
          </a:xfrm>
          <a:prstGeom prst="bentConnector3">
            <a:avLst>
              <a:gd name="adj1" fmla="val 50000"/>
            </a:avLst>
          </a:prstGeom>
          <a:ln w="19050">
            <a:solidFill>
              <a:schemeClr val="bg2">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49" name="连接符: 肘形 48">
            <a:extLst>
              <a:ext uri="{FF2B5EF4-FFF2-40B4-BE49-F238E27FC236}">
                <a16:creationId xmlns:a16="http://schemas.microsoft.com/office/drawing/2014/main" id="{DE70FAAC-D5B1-8432-13BF-BB87D6DA65EF}"/>
              </a:ext>
            </a:extLst>
          </p:cNvPr>
          <p:cNvCxnSpPr>
            <a:cxnSpLocks/>
            <a:stCxn id="27" idx="4"/>
            <a:endCxn id="60" idx="0"/>
          </p:cNvCxnSpPr>
          <p:nvPr/>
        </p:nvCxnSpPr>
        <p:spPr>
          <a:xfrm rot="16200000" flipH="1">
            <a:off x="8391050" y="4341502"/>
            <a:ext cx="611182" cy="899684"/>
          </a:xfrm>
          <a:prstGeom prst="bentConnector3">
            <a:avLst>
              <a:gd name="adj1" fmla="val 50000"/>
            </a:avLst>
          </a:prstGeom>
          <a:ln w="19050">
            <a:solidFill>
              <a:schemeClr val="bg2">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73" name="连接符: 肘形 72">
            <a:extLst>
              <a:ext uri="{FF2B5EF4-FFF2-40B4-BE49-F238E27FC236}">
                <a16:creationId xmlns:a16="http://schemas.microsoft.com/office/drawing/2014/main" id="{6E1DF772-45C8-848A-D319-15C92C4836EA}"/>
              </a:ext>
            </a:extLst>
          </p:cNvPr>
          <p:cNvCxnSpPr>
            <a:cxnSpLocks/>
            <a:stCxn id="28" idx="4"/>
            <a:endCxn id="63" idx="0"/>
          </p:cNvCxnSpPr>
          <p:nvPr/>
        </p:nvCxnSpPr>
        <p:spPr>
          <a:xfrm rot="16200000" flipH="1">
            <a:off x="9702339" y="4213280"/>
            <a:ext cx="342369" cy="826624"/>
          </a:xfrm>
          <a:prstGeom prst="bentConnector3">
            <a:avLst>
              <a:gd name="adj1" fmla="val 50000"/>
            </a:avLst>
          </a:prstGeom>
          <a:ln w="19050">
            <a:solidFill>
              <a:schemeClr val="bg2">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818414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up)">
                                      <p:cBhvr>
                                        <p:cTn id="10" dur="5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par>
                                <p:cTn id="16" presetID="22" presetClass="entr" presetSubtype="8" fill="hold"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wipe(left)">
                                      <p:cBhvr>
                                        <p:cTn id="18" dur="500"/>
                                        <p:tgtEl>
                                          <p:spTgt spid="67"/>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nodeType="click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wipe(up)">
                                      <p:cBhvr>
                                        <p:cTn id="23" dur="500"/>
                                        <p:tgtEl>
                                          <p:spTgt spid="65"/>
                                        </p:tgtEl>
                                      </p:cBhvr>
                                    </p:animEffect>
                                  </p:childTnLst>
                                </p:cTn>
                              </p:par>
                              <p:par>
                                <p:cTn id="24" presetID="22" presetClass="entr" presetSubtype="1"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up)">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up)">
                                      <p:cBhvr>
                                        <p:cTn id="31" dur="500"/>
                                        <p:tgtEl>
                                          <p:spTgt spid="10"/>
                                        </p:tgtEl>
                                      </p:cBhvr>
                                    </p:animEffect>
                                  </p:childTnLst>
                                </p:cTn>
                              </p:par>
                              <p:par>
                                <p:cTn id="32" presetID="22" presetClass="entr" presetSubtype="1" fill="hold" nodeType="withEffect">
                                  <p:stCondLst>
                                    <p:cond delay="0"/>
                                  </p:stCondLst>
                                  <p:childTnLst>
                                    <p:set>
                                      <p:cBhvr>
                                        <p:cTn id="33" dur="1" fill="hold">
                                          <p:stCondLst>
                                            <p:cond delay="0"/>
                                          </p:stCondLst>
                                        </p:cTn>
                                        <p:tgtEl>
                                          <p:spTgt spid="66"/>
                                        </p:tgtEl>
                                        <p:attrNameLst>
                                          <p:attrName>style.visibility</p:attrName>
                                        </p:attrNameLst>
                                      </p:cBhvr>
                                      <p:to>
                                        <p:strVal val="visible"/>
                                      </p:to>
                                    </p:set>
                                    <p:animEffect transition="in" filter="wipe(up)">
                                      <p:cBhvr>
                                        <p:cTn id="34" dur="500"/>
                                        <p:tgtEl>
                                          <p:spTgt spid="6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69"/>
                                        </p:tgtEl>
                                        <p:attrNameLst>
                                          <p:attrName>style.visibility</p:attrName>
                                        </p:attrNameLst>
                                      </p:cBhvr>
                                      <p:to>
                                        <p:strVal val="visible"/>
                                      </p:to>
                                    </p:set>
                                    <p:animEffect transition="in" filter="wipe(up)">
                                      <p:cBhvr>
                                        <p:cTn id="39" dur="500"/>
                                        <p:tgtEl>
                                          <p:spTgt spid="69"/>
                                        </p:tgtEl>
                                      </p:cBhvr>
                                    </p:animEffect>
                                  </p:childTnLst>
                                </p:cTn>
                              </p:par>
                              <p:par>
                                <p:cTn id="40" presetID="22" presetClass="entr" presetSubtype="1" fill="hold" nodeType="with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wipe(up)">
                                      <p:cBhvr>
                                        <p:cTn id="42" dur="500"/>
                                        <p:tgtEl>
                                          <p:spTgt spid="45"/>
                                        </p:tgtEl>
                                      </p:cBhvr>
                                    </p:animEffect>
                                  </p:childTnLst>
                                </p:cTn>
                              </p:par>
                              <p:par>
                                <p:cTn id="43" presetID="22" presetClass="entr" presetSubtype="1" fill="hold" nodeType="withEffect">
                                  <p:stCondLst>
                                    <p:cond delay="0"/>
                                  </p:stCondLst>
                                  <p:childTnLst>
                                    <p:set>
                                      <p:cBhvr>
                                        <p:cTn id="44" dur="1" fill="hold">
                                          <p:stCondLst>
                                            <p:cond delay="0"/>
                                          </p:stCondLst>
                                        </p:cTn>
                                        <p:tgtEl>
                                          <p:spTgt spid="49"/>
                                        </p:tgtEl>
                                        <p:attrNameLst>
                                          <p:attrName>style.visibility</p:attrName>
                                        </p:attrNameLst>
                                      </p:cBhvr>
                                      <p:to>
                                        <p:strVal val="visible"/>
                                      </p:to>
                                    </p:set>
                                    <p:animEffect transition="in" filter="wipe(up)">
                                      <p:cBhvr>
                                        <p:cTn id="45" dur="500"/>
                                        <p:tgtEl>
                                          <p:spTgt spid="49"/>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1" fill="hold" nodeType="click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wipe(up)">
                                      <p:cBhvr>
                                        <p:cTn id="50" dur="500"/>
                                        <p:tgtEl>
                                          <p:spTgt spid="41"/>
                                        </p:tgtEl>
                                      </p:cBhvr>
                                    </p:animEffect>
                                  </p:childTnLst>
                                </p:cTn>
                              </p:par>
                              <p:par>
                                <p:cTn id="51" presetID="22" presetClass="entr" presetSubtype="1" fill="hold" nodeType="with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wipe(up)">
                                      <p:cBhvr>
                                        <p:cTn id="53" dur="500"/>
                                        <p:tgtEl>
                                          <p:spTgt spid="68"/>
                                        </p:tgtEl>
                                      </p:cBhvr>
                                    </p:animEffect>
                                  </p:childTnLst>
                                </p:cTn>
                              </p:par>
                              <p:par>
                                <p:cTn id="54" presetID="22" presetClass="entr" presetSubtype="1" fill="hold" nodeType="with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wipe(up)">
                                      <p:cBhvr>
                                        <p:cTn id="56" dur="500"/>
                                        <p:tgtEl>
                                          <p:spTgt spid="73"/>
                                        </p:tgtEl>
                                      </p:cBhvr>
                                    </p:animEffect>
                                  </p:childTnLst>
                                </p:cTn>
                              </p:par>
                              <p:par>
                                <p:cTn id="57" presetID="22" presetClass="entr" presetSubtype="1" fill="hold" nodeType="withEffect">
                                  <p:stCondLst>
                                    <p:cond delay="0"/>
                                  </p:stCondLst>
                                  <p:childTnLst>
                                    <p:set>
                                      <p:cBhvr>
                                        <p:cTn id="58" dur="1" fill="hold">
                                          <p:stCondLst>
                                            <p:cond delay="0"/>
                                          </p:stCondLst>
                                        </p:cTn>
                                        <p:tgtEl>
                                          <p:spTgt spid="70"/>
                                        </p:tgtEl>
                                        <p:attrNameLst>
                                          <p:attrName>style.visibility</p:attrName>
                                        </p:attrNameLst>
                                      </p:cBhvr>
                                      <p:to>
                                        <p:strVal val="visible"/>
                                      </p:to>
                                    </p:set>
                                    <p:animEffect transition="in" filter="wipe(up)">
                                      <p:cBhvr>
                                        <p:cTn id="59" dur="500"/>
                                        <p:tgtEl>
                                          <p:spTgt spid="7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nodeType="click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wipe(down)">
                                      <p:cBhvr>
                                        <p:cTn id="64" dur="500"/>
                                        <p:tgtEl>
                                          <p:spTgt spid="39"/>
                                        </p:tgtEl>
                                      </p:cBhvr>
                                    </p:animEffect>
                                  </p:childTnLst>
                                </p:cTn>
                              </p:par>
                              <p:par>
                                <p:cTn id="65" presetID="22" presetClass="entr" presetSubtype="4" fill="hold" nodeType="with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down)">
                                      <p:cBhvr>
                                        <p:cTn id="67" dur="500"/>
                                        <p:tgtEl>
                                          <p:spTgt spid="35"/>
                                        </p:tgtEl>
                                      </p:cBhvr>
                                    </p:animEffect>
                                  </p:childTnLst>
                                </p:cTn>
                              </p:par>
                              <p:par>
                                <p:cTn id="68" presetID="22" presetClass="entr" presetSubtype="4" fill="hold" nodeType="withEffect">
                                  <p:stCondLst>
                                    <p:cond delay="0"/>
                                  </p:stCondLst>
                                  <p:childTnLst>
                                    <p:set>
                                      <p:cBhvr>
                                        <p:cTn id="69" dur="1" fill="hold">
                                          <p:stCondLst>
                                            <p:cond delay="0"/>
                                          </p:stCondLst>
                                        </p:cTn>
                                        <p:tgtEl>
                                          <p:spTgt spid="72"/>
                                        </p:tgtEl>
                                        <p:attrNameLst>
                                          <p:attrName>style.visibility</p:attrName>
                                        </p:attrNameLst>
                                      </p:cBhvr>
                                      <p:to>
                                        <p:strVal val="visible"/>
                                      </p:to>
                                    </p:set>
                                    <p:animEffect transition="in" filter="wipe(down)">
                                      <p:cBhvr>
                                        <p:cTn id="70"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1BED862D-E212-192E-CCA2-1B4C3F139E7D}"/>
              </a:ext>
            </a:extLst>
          </p:cNvPr>
          <p:cNvGrpSpPr/>
          <p:nvPr/>
        </p:nvGrpSpPr>
        <p:grpSpPr>
          <a:xfrm>
            <a:off x="805889" y="1114479"/>
            <a:ext cx="10156278" cy="3622325"/>
            <a:chOff x="805889" y="1114479"/>
            <a:chExt cx="10156278" cy="3622325"/>
          </a:xfrm>
        </p:grpSpPr>
        <p:grpSp>
          <p:nvGrpSpPr>
            <p:cNvPr id="3" name="组合 2">
              <a:extLst>
                <a:ext uri="{FF2B5EF4-FFF2-40B4-BE49-F238E27FC236}">
                  <a16:creationId xmlns:a16="http://schemas.microsoft.com/office/drawing/2014/main" id="{DDF89329-9854-5EF2-85DE-8BB58CE63DF8}"/>
                </a:ext>
              </a:extLst>
            </p:cNvPr>
            <p:cNvGrpSpPr/>
            <p:nvPr/>
          </p:nvGrpSpPr>
          <p:grpSpPr>
            <a:xfrm>
              <a:off x="2559227" y="2893410"/>
              <a:ext cx="8402940" cy="1843394"/>
              <a:chOff x="2559227" y="2893410"/>
              <a:chExt cx="8402940" cy="1843394"/>
            </a:xfrm>
          </p:grpSpPr>
          <p:grpSp>
            <p:nvGrpSpPr>
              <p:cNvPr id="5" name="组合 4">
                <a:extLst>
                  <a:ext uri="{FF2B5EF4-FFF2-40B4-BE49-F238E27FC236}">
                    <a16:creationId xmlns:a16="http://schemas.microsoft.com/office/drawing/2014/main" id="{46127DD0-22C8-7160-7629-9CB64C19F23F}"/>
                  </a:ext>
                </a:extLst>
              </p:cNvPr>
              <p:cNvGrpSpPr/>
              <p:nvPr/>
            </p:nvGrpSpPr>
            <p:grpSpPr>
              <a:xfrm>
                <a:off x="2559227" y="2893410"/>
                <a:ext cx="8402940" cy="1843394"/>
                <a:chOff x="1044116" y="3275319"/>
                <a:chExt cx="10036810" cy="1936437"/>
              </a:xfrm>
            </p:grpSpPr>
            <p:sp>
              <p:nvSpPr>
                <p:cNvPr id="8" name="矩形 9">
                  <a:extLst>
                    <a:ext uri="{FF2B5EF4-FFF2-40B4-BE49-F238E27FC236}">
                      <a16:creationId xmlns:a16="http://schemas.microsoft.com/office/drawing/2014/main" id="{61117516-34AC-CAD2-E733-5221295A94C5}"/>
                    </a:ext>
                  </a:extLst>
                </p:cNvPr>
                <p:cNvSpPr/>
                <p:nvPr/>
              </p:nvSpPr>
              <p:spPr>
                <a:xfrm flipH="1">
                  <a:off x="2291316" y="3429000"/>
                  <a:ext cx="7315200" cy="1782756"/>
                </a:xfrm>
                <a:custGeom>
                  <a:avLst/>
                  <a:gdLst>
                    <a:gd name="connsiteX0" fmla="*/ 0 w 8165804"/>
                    <a:gd name="connsiteY0" fmla="*/ 0 h 1382232"/>
                    <a:gd name="connsiteX1" fmla="*/ 8165804 w 8165804"/>
                    <a:gd name="connsiteY1" fmla="*/ 0 h 1382232"/>
                    <a:gd name="connsiteX2" fmla="*/ 8165804 w 8165804"/>
                    <a:gd name="connsiteY2" fmla="*/ 1382232 h 1382232"/>
                    <a:gd name="connsiteX3" fmla="*/ 0 w 8165804"/>
                    <a:gd name="connsiteY3" fmla="*/ 1382232 h 1382232"/>
                    <a:gd name="connsiteX4" fmla="*/ 0 w 8165804"/>
                    <a:gd name="connsiteY4" fmla="*/ 0 h 1382232"/>
                    <a:gd name="connsiteX0" fmla="*/ 0 w 8165804"/>
                    <a:gd name="connsiteY0" fmla="*/ 0 h 1403498"/>
                    <a:gd name="connsiteX1" fmla="*/ 8165804 w 8165804"/>
                    <a:gd name="connsiteY1" fmla="*/ 0 h 1403498"/>
                    <a:gd name="connsiteX2" fmla="*/ 8165804 w 8165804"/>
                    <a:gd name="connsiteY2" fmla="*/ 1382232 h 1403498"/>
                    <a:gd name="connsiteX3" fmla="*/ 0 w 8165804"/>
                    <a:gd name="connsiteY3" fmla="*/ 1403498 h 1403498"/>
                    <a:gd name="connsiteX4" fmla="*/ 0 w 8165804"/>
                    <a:gd name="connsiteY4" fmla="*/ 0 h 1403498"/>
                    <a:gd name="connsiteX0" fmla="*/ 0 w 8165804"/>
                    <a:gd name="connsiteY0" fmla="*/ 0 h 1753237"/>
                    <a:gd name="connsiteX1" fmla="*/ 8165804 w 8165804"/>
                    <a:gd name="connsiteY1" fmla="*/ 0 h 1753237"/>
                    <a:gd name="connsiteX2" fmla="*/ 8165804 w 8165804"/>
                    <a:gd name="connsiteY2" fmla="*/ 1382232 h 1753237"/>
                    <a:gd name="connsiteX3" fmla="*/ 0 w 8165804"/>
                    <a:gd name="connsiteY3" fmla="*/ 1403498 h 1753237"/>
                    <a:gd name="connsiteX4" fmla="*/ 0 w 8165804"/>
                    <a:gd name="connsiteY4" fmla="*/ 0 h 1753237"/>
                    <a:gd name="connsiteX0" fmla="*/ 163032 w 8328836"/>
                    <a:gd name="connsiteY0" fmla="*/ 0 h 1753237"/>
                    <a:gd name="connsiteX1" fmla="*/ 8328836 w 8328836"/>
                    <a:gd name="connsiteY1" fmla="*/ 0 h 1753237"/>
                    <a:gd name="connsiteX2" fmla="*/ 8328836 w 8328836"/>
                    <a:gd name="connsiteY2" fmla="*/ 1382232 h 1753237"/>
                    <a:gd name="connsiteX3" fmla="*/ 163032 w 8328836"/>
                    <a:gd name="connsiteY3" fmla="*/ 1403498 h 1753237"/>
                    <a:gd name="connsiteX4" fmla="*/ 163032 w 8328836"/>
                    <a:gd name="connsiteY4" fmla="*/ 0 h 1753237"/>
                    <a:gd name="connsiteX0" fmla="*/ 17733 w 8183537"/>
                    <a:gd name="connsiteY0" fmla="*/ 0 h 1793417"/>
                    <a:gd name="connsiteX1" fmla="*/ 8183537 w 8183537"/>
                    <a:gd name="connsiteY1" fmla="*/ 0 h 1793417"/>
                    <a:gd name="connsiteX2" fmla="*/ 8183537 w 8183537"/>
                    <a:gd name="connsiteY2" fmla="*/ 1382232 h 1793417"/>
                    <a:gd name="connsiteX3" fmla="*/ 267598 w 8183537"/>
                    <a:gd name="connsiteY3" fmla="*/ 1456661 h 1793417"/>
                    <a:gd name="connsiteX4" fmla="*/ 17733 w 8183537"/>
                    <a:gd name="connsiteY4" fmla="*/ 0 h 1793417"/>
                    <a:gd name="connsiteX0" fmla="*/ 166981 w 8332785"/>
                    <a:gd name="connsiteY0" fmla="*/ 0 h 1847001"/>
                    <a:gd name="connsiteX1" fmla="*/ 8332785 w 8332785"/>
                    <a:gd name="connsiteY1" fmla="*/ 0 h 1847001"/>
                    <a:gd name="connsiteX2" fmla="*/ 8332785 w 8332785"/>
                    <a:gd name="connsiteY2" fmla="*/ 1382232 h 1847001"/>
                    <a:gd name="connsiteX3" fmla="*/ 161665 w 8332785"/>
                    <a:gd name="connsiteY3" fmla="*/ 1525772 h 1847001"/>
                    <a:gd name="connsiteX4" fmla="*/ 166981 w 8332785"/>
                    <a:gd name="connsiteY4" fmla="*/ 0 h 1847001"/>
                    <a:gd name="connsiteX0" fmla="*/ 166981 w 8338101"/>
                    <a:gd name="connsiteY0" fmla="*/ 0 h 1743638"/>
                    <a:gd name="connsiteX1" fmla="*/ 8332785 w 8338101"/>
                    <a:gd name="connsiteY1" fmla="*/ 0 h 1743638"/>
                    <a:gd name="connsiteX2" fmla="*/ 8338101 w 8338101"/>
                    <a:gd name="connsiteY2" fmla="*/ 675167 h 1743638"/>
                    <a:gd name="connsiteX3" fmla="*/ 161665 w 8338101"/>
                    <a:gd name="connsiteY3" fmla="*/ 1525772 h 1743638"/>
                    <a:gd name="connsiteX4" fmla="*/ 166981 w 8338101"/>
                    <a:gd name="connsiteY4" fmla="*/ 0 h 1743638"/>
                    <a:gd name="connsiteX0" fmla="*/ 285005 w 8456125"/>
                    <a:gd name="connsiteY0" fmla="*/ 0 h 1691134"/>
                    <a:gd name="connsiteX1" fmla="*/ 8450809 w 8456125"/>
                    <a:gd name="connsiteY1" fmla="*/ 0 h 1691134"/>
                    <a:gd name="connsiteX2" fmla="*/ 8456125 w 8456125"/>
                    <a:gd name="connsiteY2" fmla="*/ 675167 h 1691134"/>
                    <a:gd name="connsiteX3" fmla="*/ 130833 w 8456125"/>
                    <a:gd name="connsiteY3" fmla="*/ 1467293 h 1691134"/>
                    <a:gd name="connsiteX4" fmla="*/ 285005 w 8456125"/>
                    <a:gd name="connsiteY4" fmla="*/ 0 h 1691134"/>
                    <a:gd name="connsiteX0" fmla="*/ 285005 w 8456125"/>
                    <a:gd name="connsiteY0" fmla="*/ 0 h 1595867"/>
                    <a:gd name="connsiteX1" fmla="*/ 8450809 w 8456125"/>
                    <a:gd name="connsiteY1" fmla="*/ 0 h 1595867"/>
                    <a:gd name="connsiteX2" fmla="*/ 8456125 w 8456125"/>
                    <a:gd name="connsiteY2" fmla="*/ 675167 h 1595867"/>
                    <a:gd name="connsiteX3" fmla="*/ 2025202 w 8456125"/>
                    <a:gd name="connsiteY3" fmla="*/ 1368055 h 1595867"/>
                    <a:gd name="connsiteX4" fmla="*/ 130833 w 8456125"/>
                    <a:gd name="connsiteY4" fmla="*/ 1467293 h 1595867"/>
                    <a:gd name="connsiteX5" fmla="*/ 285005 w 8456125"/>
                    <a:gd name="connsiteY5" fmla="*/ 0 h 1595867"/>
                    <a:gd name="connsiteX0" fmla="*/ 329798 w 8500918"/>
                    <a:gd name="connsiteY0" fmla="*/ 0 h 1649104"/>
                    <a:gd name="connsiteX1" fmla="*/ 8495602 w 8500918"/>
                    <a:gd name="connsiteY1" fmla="*/ 0 h 1649104"/>
                    <a:gd name="connsiteX2" fmla="*/ 8500918 w 8500918"/>
                    <a:gd name="connsiteY2" fmla="*/ 675167 h 1649104"/>
                    <a:gd name="connsiteX3" fmla="*/ 2069995 w 8500918"/>
                    <a:gd name="connsiteY3" fmla="*/ 1368055 h 1649104"/>
                    <a:gd name="connsiteX4" fmla="*/ 122463 w 8500918"/>
                    <a:gd name="connsiteY4" fmla="*/ 1536405 h 1649104"/>
                    <a:gd name="connsiteX5" fmla="*/ 329798 w 8500918"/>
                    <a:gd name="connsiteY5" fmla="*/ 0 h 1649104"/>
                    <a:gd name="connsiteX0" fmla="*/ 329798 w 8500918"/>
                    <a:gd name="connsiteY0" fmla="*/ 0 h 1642950"/>
                    <a:gd name="connsiteX1" fmla="*/ 8495602 w 8500918"/>
                    <a:gd name="connsiteY1" fmla="*/ 0 h 1642950"/>
                    <a:gd name="connsiteX2" fmla="*/ 8500918 w 8500918"/>
                    <a:gd name="connsiteY2" fmla="*/ 675167 h 1642950"/>
                    <a:gd name="connsiteX3" fmla="*/ 2479348 w 8500918"/>
                    <a:gd name="connsiteY3" fmla="*/ 1336158 h 1642950"/>
                    <a:gd name="connsiteX4" fmla="*/ 122463 w 8500918"/>
                    <a:gd name="connsiteY4" fmla="*/ 1536405 h 1642950"/>
                    <a:gd name="connsiteX5" fmla="*/ 329798 w 8500918"/>
                    <a:gd name="connsiteY5" fmla="*/ 0 h 1642950"/>
                    <a:gd name="connsiteX0" fmla="*/ 228628 w 8399748"/>
                    <a:gd name="connsiteY0" fmla="*/ 0 h 1656054"/>
                    <a:gd name="connsiteX1" fmla="*/ 8394432 w 8399748"/>
                    <a:gd name="connsiteY1" fmla="*/ 0 h 1656054"/>
                    <a:gd name="connsiteX2" fmla="*/ 8399748 w 8399748"/>
                    <a:gd name="connsiteY2" fmla="*/ 675167 h 1656054"/>
                    <a:gd name="connsiteX3" fmla="*/ 2378178 w 8399748"/>
                    <a:gd name="connsiteY3" fmla="*/ 1336158 h 1656054"/>
                    <a:gd name="connsiteX4" fmla="*/ 143568 w 8399748"/>
                    <a:gd name="connsiteY4" fmla="*/ 1552354 h 1656054"/>
                    <a:gd name="connsiteX5" fmla="*/ 228628 w 8399748"/>
                    <a:gd name="connsiteY5" fmla="*/ 0 h 1656054"/>
                    <a:gd name="connsiteX0" fmla="*/ 228628 w 8426329"/>
                    <a:gd name="connsiteY0" fmla="*/ 0 h 1656054"/>
                    <a:gd name="connsiteX1" fmla="*/ 8394432 w 8426329"/>
                    <a:gd name="connsiteY1" fmla="*/ 0 h 1656054"/>
                    <a:gd name="connsiteX2" fmla="*/ 8426329 w 8426329"/>
                    <a:gd name="connsiteY2" fmla="*/ 489097 h 1656054"/>
                    <a:gd name="connsiteX3" fmla="*/ 2378178 w 8426329"/>
                    <a:gd name="connsiteY3" fmla="*/ 1336158 h 1656054"/>
                    <a:gd name="connsiteX4" fmla="*/ 143568 w 8426329"/>
                    <a:gd name="connsiteY4" fmla="*/ 1552354 h 1656054"/>
                    <a:gd name="connsiteX5" fmla="*/ 228628 w 8426329"/>
                    <a:gd name="connsiteY5" fmla="*/ 0 h 165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26329" h="1656054">
                      <a:moveTo>
                        <a:pt x="228628" y="0"/>
                      </a:moveTo>
                      <a:lnTo>
                        <a:pt x="8394432" y="0"/>
                      </a:lnTo>
                      <a:lnTo>
                        <a:pt x="8426329" y="489097"/>
                      </a:lnTo>
                      <a:cubicBezTo>
                        <a:pt x="7335902" y="770269"/>
                        <a:pt x="3765727" y="1204137"/>
                        <a:pt x="2378178" y="1336158"/>
                      </a:cubicBezTo>
                      <a:cubicBezTo>
                        <a:pt x="990629" y="1468179"/>
                        <a:pt x="414108" y="1833526"/>
                        <a:pt x="143568" y="1552354"/>
                      </a:cubicBezTo>
                      <a:cubicBezTo>
                        <a:pt x="-223255" y="1414130"/>
                        <a:pt x="228628" y="467833"/>
                        <a:pt x="228628" y="0"/>
                      </a:cubicBezTo>
                      <a:close/>
                    </a:path>
                  </a:pathLst>
                </a:custGeom>
                <a:gradFill flip="none" rotWithShape="1">
                  <a:gsLst>
                    <a:gs pos="0">
                      <a:schemeClr val="bg1">
                        <a:lumMod val="95000"/>
                        <a:alpha val="0"/>
                      </a:schemeClr>
                    </a:gs>
                    <a:gs pos="36000">
                      <a:schemeClr val="tx1">
                        <a:lumMod val="50000"/>
                        <a:lumOff val="50000"/>
                        <a:alpha val="82000"/>
                      </a:schemeClr>
                    </a:gs>
                    <a:gs pos="58000">
                      <a:schemeClr val="tx1">
                        <a:lumMod val="50000"/>
                        <a:lumOff val="50000"/>
                        <a:alpha val="92000"/>
                      </a:schemeClr>
                    </a:gs>
                    <a:gs pos="98276">
                      <a:schemeClr val="tx1">
                        <a:lumMod val="74000"/>
                        <a:lumOff val="26000"/>
                        <a:alpha val="90000"/>
                      </a:schemeClr>
                    </a:gs>
                    <a:gs pos="78000">
                      <a:schemeClr val="tx1">
                        <a:lumMod val="75000"/>
                        <a:lumOff val="25000"/>
                        <a:alpha val="79000"/>
                      </a:schemeClr>
                    </a:gs>
                  </a:gsLst>
                  <a:lin ang="18900000" scaled="1"/>
                  <a:tileRect/>
                </a:gradFill>
                <a:ln>
                  <a:noFill/>
                </a:ln>
                <a:effectLst>
                  <a:outerShdw blurRad="3302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07E6C76C-E4D9-08BF-5100-315ED942A261}"/>
                    </a:ext>
                  </a:extLst>
                </p:cNvPr>
                <p:cNvSpPr/>
                <p:nvPr/>
              </p:nvSpPr>
              <p:spPr>
                <a:xfrm>
                  <a:off x="2224006" y="3275319"/>
                  <a:ext cx="8165804" cy="1382232"/>
                </a:xfrm>
                <a:prstGeom prst="rect">
                  <a:avLst/>
                </a:prstGeom>
                <a:solidFill>
                  <a:srgbClr val="BE6F47"/>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流程图: 接点 9">
                  <a:extLst>
                    <a:ext uri="{FF2B5EF4-FFF2-40B4-BE49-F238E27FC236}">
                      <a16:creationId xmlns:a16="http://schemas.microsoft.com/office/drawing/2014/main" id="{D472A774-FEBD-DE62-A0B1-4AEC862D7B6D}"/>
                    </a:ext>
                  </a:extLst>
                </p:cNvPr>
                <p:cNvSpPr/>
                <p:nvPr/>
              </p:nvSpPr>
              <p:spPr>
                <a:xfrm>
                  <a:off x="9698694" y="3275319"/>
                  <a:ext cx="1382232" cy="1382232"/>
                </a:xfrm>
                <a:prstGeom prst="flowChartConnector">
                  <a:avLst/>
                </a:prstGeom>
                <a:solidFill>
                  <a:srgbClr val="BE6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矩形 10">
                  <a:extLst>
                    <a:ext uri="{FF2B5EF4-FFF2-40B4-BE49-F238E27FC236}">
                      <a16:creationId xmlns:a16="http://schemas.microsoft.com/office/drawing/2014/main" id="{4C326BF5-058F-0D4F-E74E-1D50AF420931}"/>
                    </a:ext>
                  </a:extLst>
                </p:cNvPr>
                <p:cNvSpPr/>
                <p:nvPr/>
              </p:nvSpPr>
              <p:spPr>
                <a:xfrm>
                  <a:off x="1044116" y="3275319"/>
                  <a:ext cx="1179890" cy="1382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a:extLst>
                  <a:ext uri="{FF2B5EF4-FFF2-40B4-BE49-F238E27FC236}">
                    <a16:creationId xmlns:a16="http://schemas.microsoft.com/office/drawing/2014/main" id="{BD1C4086-3E5C-CA1E-D14F-9958AF2FECC2}"/>
                  </a:ext>
                </a:extLst>
              </p:cNvPr>
              <p:cNvSpPr txBox="1"/>
              <p:nvPr/>
            </p:nvSpPr>
            <p:spPr>
              <a:xfrm>
                <a:off x="2742768" y="3222542"/>
                <a:ext cx="727106" cy="707886"/>
              </a:xfrm>
              <a:prstGeom prst="rect">
                <a:avLst/>
              </a:prstGeom>
              <a:noFill/>
            </p:spPr>
            <p:txBody>
              <a:bodyPr wrap="square">
                <a:spAutoFit/>
              </a:bodyPr>
              <a:lstStyle/>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三</a:t>
                </a:r>
                <a:endParaRPr lang="zh-CN" altLang="en-US" sz="4000" b="1" dirty="0">
                  <a:solidFill>
                    <a:schemeClr val="bg1"/>
                  </a:solidFill>
                </a:endParaRPr>
              </a:p>
            </p:txBody>
          </p:sp>
          <p:sp>
            <p:nvSpPr>
              <p:cNvPr id="7" name="文本框 6">
                <a:extLst>
                  <a:ext uri="{FF2B5EF4-FFF2-40B4-BE49-F238E27FC236}">
                    <a16:creationId xmlns:a16="http://schemas.microsoft.com/office/drawing/2014/main" id="{C634596D-570C-E63C-9EC1-27DC39332D38}"/>
                  </a:ext>
                </a:extLst>
              </p:cNvPr>
              <p:cNvSpPr txBox="1"/>
              <p:nvPr/>
            </p:nvSpPr>
            <p:spPr>
              <a:xfrm>
                <a:off x="4143178" y="3222542"/>
                <a:ext cx="6186352" cy="707886"/>
              </a:xfrm>
              <a:prstGeom prst="rect">
                <a:avLst/>
              </a:prstGeom>
              <a:noFill/>
            </p:spPr>
            <p:txBody>
              <a:bodyPr wrap="square">
                <a:spAutoFit/>
              </a:bodyPr>
              <a:lstStyle/>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编程语言</a:t>
                </a:r>
                <a:endParaRPr lang="zh-CN" altLang="en-US" sz="4000" b="1" dirty="0">
                  <a:solidFill>
                    <a:schemeClr val="bg1"/>
                  </a:solidFill>
                </a:endParaRPr>
              </a:p>
            </p:txBody>
          </p:sp>
        </p:grpSp>
        <p:pic>
          <p:nvPicPr>
            <p:cNvPr id="4" name="图片 3" descr="图标&#10;&#10;描述已自动生成">
              <a:extLst>
                <a:ext uri="{FF2B5EF4-FFF2-40B4-BE49-F238E27FC236}">
                  <a16:creationId xmlns:a16="http://schemas.microsoft.com/office/drawing/2014/main" id="{6E7A1D3D-1EE0-E500-6606-04E0DCC761E7}"/>
                </a:ext>
              </a:extLst>
            </p:cNvPr>
            <p:cNvPicPr>
              <a:picLocks noChangeAspect="1"/>
            </p:cNvPicPr>
            <p:nvPr/>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05889" y="1114479"/>
              <a:ext cx="2647217" cy="1778930"/>
            </a:xfrm>
            <a:prstGeom prst="rect">
              <a:avLst/>
            </a:prstGeom>
          </p:spPr>
        </p:pic>
      </p:grpSp>
    </p:spTree>
    <p:extLst>
      <p:ext uri="{BB962C8B-B14F-4D97-AF65-F5344CB8AC3E}">
        <p14:creationId xmlns:p14="http://schemas.microsoft.com/office/powerpoint/2010/main" val="13958608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a:extLst>
              <a:ext uri="{FF2B5EF4-FFF2-40B4-BE49-F238E27FC236}">
                <a16:creationId xmlns:a16="http://schemas.microsoft.com/office/drawing/2014/main" id="{C933177E-0390-9494-800E-9544517002C3}"/>
              </a:ext>
            </a:extLst>
          </p:cNvPr>
          <p:cNvCxnSpPr>
            <a:cxnSpLocks/>
          </p:cNvCxnSpPr>
          <p:nvPr/>
        </p:nvCxnSpPr>
        <p:spPr>
          <a:xfrm>
            <a:off x="0" y="2518215"/>
            <a:ext cx="4000500" cy="0"/>
          </a:xfrm>
          <a:prstGeom prst="line">
            <a:avLst/>
          </a:prstGeom>
          <a:ln w="28575">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直接连接符 2">
            <a:extLst>
              <a:ext uri="{FF2B5EF4-FFF2-40B4-BE49-F238E27FC236}">
                <a16:creationId xmlns:a16="http://schemas.microsoft.com/office/drawing/2014/main" id="{A8F621D8-6C82-96C3-9168-EF1AC67CC264}"/>
              </a:ext>
            </a:extLst>
          </p:cNvPr>
          <p:cNvCxnSpPr>
            <a:cxnSpLocks/>
          </p:cNvCxnSpPr>
          <p:nvPr/>
        </p:nvCxnSpPr>
        <p:spPr>
          <a:xfrm>
            <a:off x="2785621" y="2518215"/>
            <a:ext cx="4994399" cy="0"/>
          </a:xfrm>
          <a:prstGeom prst="line">
            <a:avLst/>
          </a:prstGeom>
          <a:ln w="28575">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4" name="直接连接符 3">
            <a:extLst>
              <a:ext uri="{FF2B5EF4-FFF2-40B4-BE49-F238E27FC236}">
                <a16:creationId xmlns:a16="http://schemas.microsoft.com/office/drawing/2014/main" id="{230E68E5-D744-680A-583C-ABFBE1B05AA9}"/>
              </a:ext>
            </a:extLst>
          </p:cNvPr>
          <p:cNvCxnSpPr>
            <a:cxnSpLocks/>
          </p:cNvCxnSpPr>
          <p:nvPr/>
        </p:nvCxnSpPr>
        <p:spPr>
          <a:xfrm>
            <a:off x="6218496" y="2514856"/>
            <a:ext cx="6194484" cy="3359"/>
          </a:xfrm>
          <a:prstGeom prst="line">
            <a:avLst/>
          </a:prstGeom>
          <a:ln w="28575">
            <a:solidFill>
              <a:schemeClr val="bg1">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6" name="流程图: 接点 5">
            <a:extLst>
              <a:ext uri="{FF2B5EF4-FFF2-40B4-BE49-F238E27FC236}">
                <a16:creationId xmlns:a16="http://schemas.microsoft.com/office/drawing/2014/main" id="{6C5AA6D9-1C27-A359-E5BA-682D2FEB220C}"/>
              </a:ext>
            </a:extLst>
          </p:cNvPr>
          <p:cNvSpPr/>
          <p:nvPr/>
        </p:nvSpPr>
        <p:spPr>
          <a:xfrm>
            <a:off x="1129719" y="1947612"/>
            <a:ext cx="1266639" cy="1266639"/>
          </a:xfrm>
          <a:prstGeom prst="flowChartConnector">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编程定义</a:t>
            </a:r>
          </a:p>
        </p:txBody>
      </p:sp>
      <p:sp>
        <p:nvSpPr>
          <p:cNvPr id="7" name="流程图: 接点 6">
            <a:extLst>
              <a:ext uri="{FF2B5EF4-FFF2-40B4-BE49-F238E27FC236}">
                <a16:creationId xmlns:a16="http://schemas.microsoft.com/office/drawing/2014/main" id="{4B0F4758-E68E-D794-BAD3-1DF528477992}"/>
              </a:ext>
            </a:extLst>
          </p:cNvPr>
          <p:cNvSpPr/>
          <p:nvPr/>
        </p:nvSpPr>
        <p:spPr>
          <a:xfrm>
            <a:off x="5548997" y="1947614"/>
            <a:ext cx="1266639" cy="1266639"/>
          </a:xfrm>
          <a:prstGeom prst="flowChartConnector">
            <a:avLst/>
          </a:prstGeom>
          <a:solidFill>
            <a:schemeClr val="accent4">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编程必要性</a:t>
            </a:r>
          </a:p>
        </p:txBody>
      </p:sp>
      <p:sp>
        <p:nvSpPr>
          <p:cNvPr id="8" name="流程图: 接点 7">
            <a:extLst>
              <a:ext uri="{FF2B5EF4-FFF2-40B4-BE49-F238E27FC236}">
                <a16:creationId xmlns:a16="http://schemas.microsoft.com/office/drawing/2014/main" id="{53FCF0C0-421A-C53E-15C6-340E81B85DD8}"/>
              </a:ext>
            </a:extLst>
          </p:cNvPr>
          <p:cNvSpPr/>
          <p:nvPr/>
        </p:nvSpPr>
        <p:spPr>
          <a:xfrm>
            <a:off x="9657041" y="1947614"/>
            <a:ext cx="1266639" cy="1266639"/>
          </a:xfrm>
          <a:prstGeom prst="flowChartConnector">
            <a:avLst/>
          </a:pr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编程语言的重要性</a:t>
            </a:r>
          </a:p>
        </p:txBody>
      </p:sp>
      <p:sp>
        <p:nvSpPr>
          <p:cNvPr id="10" name="矩形: 圆顶角 9">
            <a:extLst>
              <a:ext uri="{FF2B5EF4-FFF2-40B4-BE49-F238E27FC236}">
                <a16:creationId xmlns:a16="http://schemas.microsoft.com/office/drawing/2014/main" id="{70334E44-1D12-3F29-82F6-BA1BD5FEE6E6}"/>
              </a:ext>
            </a:extLst>
          </p:cNvPr>
          <p:cNvSpPr/>
          <p:nvPr/>
        </p:nvSpPr>
        <p:spPr>
          <a:xfrm>
            <a:off x="672719" y="3435114"/>
            <a:ext cx="2459590" cy="1635923"/>
          </a:xfrm>
          <a:prstGeom prst="round2SameRect">
            <a:avLst/>
          </a:prstGeom>
          <a:solidFill>
            <a:schemeClr val="accent1">
              <a:lumMod val="60000"/>
              <a:lumOff val="40000"/>
              <a:alpha val="5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indent="457200" algn="ctr">
              <a:lnSpc>
                <a:spcPct val="150000"/>
              </a:lnSpc>
            </a:pPr>
            <a:r>
              <a:rPr lang="zh-CN" altLang="en-US" sz="1400" dirty="0">
                <a:solidFill>
                  <a:srgbClr val="333333"/>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机器人编程是使用某种编程语言通过计算机来告诉机器人需要做什么。</a:t>
            </a:r>
            <a:endParaRPr lang="zh-CN" altLang="en-US" dirty="0"/>
          </a:p>
        </p:txBody>
      </p:sp>
      <p:sp>
        <p:nvSpPr>
          <p:cNvPr id="11" name="矩形: 圆顶角 10">
            <a:extLst>
              <a:ext uri="{FF2B5EF4-FFF2-40B4-BE49-F238E27FC236}">
                <a16:creationId xmlns:a16="http://schemas.microsoft.com/office/drawing/2014/main" id="{04EF8A00-F206-B43D-ACFA-C8DBC1E9272B}"/>
              </a:ext>
            </a:extLst>
          </p:cNvPr>
          <p:cNvSpPr/>
          <p:nvPr/>
        </p:nvSpPr>
        <p:spPr>
          <a:xfrm>
            <a:off x="5234700" y="3435114"/>
            <a:ext cx="1910435" cy="1635923"/>
          </a:xfrm>
          <a:prstGeom prst="round2SameRect">
            <a:avLst/>
          </a:prstGeom>
          <a:solidFill>
            <a:schemeClr val="accent4">
              <a:lumMod val="60000"/>
              <a:lumOff val="40000"/>
              <a:alpha val="50000"/>
            </a:schemeClr>
          </a:solidFill>
          <a:ln>
            <a:solidFill>
              <a:schemeClr val="accent4">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dirty="0">
                <a:solidFill>
                  <a:srgbClr val="333333"/>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编程在生活中广泛的应用。</a:t>
            </a:r>
            <a:endParaRPr lang="zh-CN" altLang="en-US" dirty="0"/>
          </a:p>
        </p:txBody>
      </p:sp>
      <p:sp>
        <p:nvSpPr>
          <p:cNvPr id="12" name="矩形: 圆顶角 11">
            <a:extLst>
              <a:ext uri="{FF2B5EF4-FFF2-40B4-BE49-F238E27FC236}">
                <a16:creationId xmlns:a16="http://schemas.microsoft.com/office/drawing/2014/main" id="{FB580DCD-634B-B0A9-E664-C5FAA426E90F}"/>
              </a:ext>
            </a:extLst>
          </p:cNvPr>
          <p:cNvSpPr/>
          <p:nvPr/>
        </p:nvSpPr>
        <p:spPr>
          <a:xfrm>
            <a:off x="9406379" y="3435114"/>
            <a:ext cx="1910434" cy="1635923"/>
          </a:xfrm>
          <a:prstGeom prst="round2SameRect">
            <a:avLst/>
          </a:prstGeom>
          <a:solidFill>
            <a:schemeClr val="accent2">
              <a:lumMod val="60000"/>
              <a:lumOff val="40000"/>
              <a:alpha val="50000"/>
            </a:schemeClr>
          </a:solidFill>
          <a:ln>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dirty="0">
                <a:solidFill>
                  <a:srgbClr val="333333"/>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编程语言是程序编写人员与计算机进行交流的重要媒介，也是人与机器人交流的重要工具。</a:t>
            </a:r>
          </a:p>
        </p:txBody>
      </p:sp>
      <p:sp>
        <p:nvSpPr>
          <p:cNvPr id="16" name="标题 3">
            <a:extLst>
              <a:ext uri="{FF2B5EF4-FFF2-40B4-BE49-F238E27FC236}">
                <a16:creationId xmlns:a16="http://schemas.microsoft.com/office/drawing/2014/main" id="{D5BDEE32-5384-DEB1-E3CF-C36B4D18410F}"/>
              </a:ext>
            </a:extLst>
          </p:cNvPr>
          <p:cNvSpPr txBox="1">
            <a:spLocks/>
          </p:cNvSpPr>
          <p:nvPr/>
        </p:nvSpPr>
        <p:spPr>
          <a:xfrm>
            <a:off x="555015" y="346654"/>
            <a:ext cx="3882514"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机器人编程</a:t>
            </a:r>
          </a:p>
        </p:txBody>
      </p:sp>
    </p:spTree>
    <p:extLst>
      <p:ext uri="{BB962C8B-B14F-4D97-AF65-F5344CB8AC3E}">
        <p14:creationId xmlns:p14="http://schemas.microsoft.com/office/powerpoint/2010/main" val="1559744487"/>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3">
            <a:extLst>
              <a:ext uri="{FF2B5EF4-FFF2-40B4-BE49-F238E27FC236}">
                <a16:creationId xmlns:a16="http://schemas.microsoft.com/office/drawing/2014/main" id="{B5D9E104-DEBC-46EF-A8AE-897852D02DFA}"/>
              </a:ext>
            </a:extLst>
          </p:cNvPr>
          <p:cNvSpPr txBox="1">
            <a:spLocks/>
          </p:cNvSpPr>
          <p:nvPr/>
        </p:nvSpPr>
        <p:spPr>
          <a:xfrm>
            <a:off x="555015" y="346654"/>
            <a:ext cx="5051458"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沟通方式</a:t>
            </a:r>
          </a:p>
        </p:txBody>
      </p:sp>
      <p:pic>
        <p:nvPicPr>
          <p:cNvPr id="38" name="图形 37" descr="耳机 轮廓">
            <a:extLst>
              <a:ext uri="{FF2B5EF4-FFF2-40B4-BE49-F238E27FC236}">
                <a16:creationId xmlns:a16="http://schemas.microsoft.com/office/drawing/2014/main" id="{9262D66C-2DD5-48D5-0DDB-159627BFEB33}"/>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8600904" y="1977599"/>
            <a:ext cx="2902800" cy="2902800"/>
          </a:xfrm>
          <a:prstGeom prst="rect">
            <a:avLst/>
          </a:prstGeom>
        </p:spPr>
      </p:pic>
      <p:pic>
        <p:nvPicPr>
          <p:cNvPr id="41" name="图形 40" descr="语音 纯色填充">
            <a:extLst>
              <a:ext uri="{FF2B5EF4-FFF2-40B4-BE49-F238E27FC236}">
                <a16:creationId xmlns:a16="http://schemas.microsoft.com/office/drawing/2014/main" id="{2A1FEC2B-3FD2-A65C-AF4B-946879FAF81A}"/>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4796947" y="2189238"/>
            <a:ext cx="2902800" cy="2902800"/>
          </a:xfrm>
          <a:prstGeom prst="rect">
            <a:avLst/>
          </a:prstGeom>
        </p:spPr>
      </p:pic>
      <p:sp>
        <p:nvSpPr>
          <p:cNvPr id="46" name="文本框 45">
            <a:extLst>
              <a:ext uri="{FF2B5EF4-FFF2-40B4-BE49-F238E27FC236}">
                <a16:creationId xmlns:a16="http://schemas.microsoft.com/office/drawing/2014/main" id="{0115181C-F560-CE25-D50D-0F4ACADCE694}"/>
              </a:ext>
            </a:extLst>
          </p:cNvPr>
          <p:cNvSpPr txBox="1"/>
          <p:nvPr/>
        </p:nvSpPr>
        <p:spPr>
          <a:xfrm>
            <a:off x="1833734" y="3539067"/>
            <a:ext cx="1402948" cy="830997"/>
          </a:xfrm>
          <a:prstGeom prst="rect">
            <a:avLst/>
          </a:prstGeom>
          <a:noFill/>
        </p:spPr>
        <p:txBody>
          <a:bodyPr wrap="none" rtlCol="0">
            <a:spAutoFit/>
          </a:bodyPr>
          <a:lstStyle/>
          <a:p>
            <a:r>
              <a:rPr lang="zh-CN" altLang="en-US" sz="4800" dirty="0">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你好</a:t>
            </a:r>
          </a:p>
        </p:txBody>
      </p:sp>
      <p:pic>
        <p:nvPicPr>
          <p:cNvPr id="53" name="图片 52">
            <a:extLst>
              <a:ext uri="{FF2B5EF4-FFF2-40B4-BE49-F238E27FC236}">
                <a16:creationId xmlns:a16="http://schemas.microsoft.com/office/drawing/2014/main" id="{68F6027D-5724-E482-A5F2-4223EE1055E4}"/>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2047383" y="2671762"/>
            <a:ext cx="971550" cy="1514475"/>
          </a:xfrm>
          <a:prstGeom prst="rect">
            <a:avLst/>
          </a:prstGeom>
        </p:spPr>
      </p:pic>
    </p:spTree>
    <p:custDataLst>
      <p:tags r:id="rId1"/>
    </p:custDataLst>
    <p:extLst>
      <p:ext uri="{BB962C8B-B14F-4D97-AF65-F5344CB8AC3E}">
        <p14:creationId xmlns:p14="http://schemas.microsoft.com/office/powerpoint/2010/main" val="30024979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2.5E-6 0 L 0.0069 -0.02963 L 0.01667 0.00856 L 0.02774 -0.02731 L 0.04714 0.00995 L 0.0569 -0.04074 L 0.075 0.00856 L 0.07917 -0.00509 L 0.08685 -0.03588 L 0.09662 -0.00741 " pathEditMode="relative" rAng="0" ptsTypes="AAAAAAAAAA">
                                      <p:cBhvr>
                                        <p:cTn id="6" dur="2000" fill="hold"/>
                                        <p:tgtEl>
                                          <p:spTgt spid="53"/>
                                        </p:tgtEl>
                                        <p:attrNameLst>
                                          <p:attrName>ppt_x</p:attrName>
                                          <p:attrName>ppt_y</p:attrName>
                                        </p:attrNameLst>
                                      </p:cBhvr>
                                      <p:rCtr x="4831" y="-1551"/>
                                    </p:animMotion>
                                  </p:childTnLst>
                                </p:cTn>
                              </p:par>
                              <p:par>
                                <p:cTn id="7" presetID="22" presetClass="entr" presetSubtype="8" fill="hold" grpId="0" nodeType="withEffect">
                                  <p:stCondLst>
                                    <p:cond delay="0"/>
                                  </p:stCondLst>
                                  <p:childTnLst>
                                    <p:set>
                                      <p:cBhvr>
                                        <p:cTn id="8" dur="1" fill="hold">
                                          <p:stCondLst>
                                            <p:cond delay="0"/>
                                          </p:stCondLst>
                                        </p:cTn>
                                        <p:tgtEl>
                                          <p:spTgt spid="46"/>
                                        </p:tgtEl>
                                        <p:attrNameLst>
                                          <p:attrName>style.visibility</p:attrName>
                                        </p:attrNameLst>
                                      </p:cBhvr>
                                      <p:to>
                                        <p:strVal val="visible"/>
                                      </p:to>
                                    </p:set>
                                    <p:animEffect transition="in" filter="wipe(left)">
                                      <p:cBhvr>
                                        <p:cTn id="9" dur="2000"/>
                                        <p:tgtEl>
                                          <p:spTgt spid="46"/>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41"/>
                                        </p:tgtEl>
                                        <p:attrNameLst>
                                          <p:attrName>style.visibility</p:attrName>
                                        </p:attrNameLst>
                                      </p:cBhvr>
                                      <p:to>
                                        <p:strVal val="visible"/>
                                      </p:to>
                                    </p:set>
                                    <p:animEffect transition="in" filter="wipe(left)">
                                      <p:cBhvr>
                                        <p:cTn id="14" dur="500"/>
                                        <p:tgtEl>
                                          <p:spTgt spid="41"/>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3">
            <a:extLst>
              <a:ext uri="{FF2B5EF4-FFF2-40B4-BE49-F238E27FC236}">
                <a16:creationId xmlns:a16="http://schemas.microsoft.com/office/drawing/2014/main" id="{B5D9E104-DEBC-46EF-A8AE-897852D02DFA}"/>
              </a:ext>
            </a:extLst>
          </p:cNvPr>
          <p:cNvSpPr txBox="1">
            <a:spLocks/>
          </p:cNvSpPr>
          <p:nvPr/>
        </p:nvSpPr>
        <p:spPr>
          <a:xfrm>
            <a:off x="555015" y="346654"/>
            <a:ext cx="5051458"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程序构建</a:t>
            </a:r>
          </a:p>
        </p:txBody>
      </p:sp>
      <p:cxnSp>
        <p:nvCxnSpPr>
          <p:cNvPr id="4" name="直接箭头连接符 3">
            <a:extLst>
              <a:ext uri="{FF2B5EF4-FFF2-40B4-BE49-F238E27FC236}">
                <a16:creationId xmlns:a16="http://schemas.microsoft.com/office/drawing/2014/main" id="{1E573EF2-1F56-704C-9DF0-00D51ADDAA60}"/>
              </a:ext>
            </a:extLst>
          </p:cNvPr>
          <p:cNvCxnSpPr>
            <a:cxnSpLocks/>
          </p:cNvCxnSpPr>
          <p:nvPr/>
        </p:nvCxnSpPr>
        <p:spPr>
          <a:xfrm flipV="1">
            <a:off x="1207477" y="3241431"/>
            <a:ext cx="4150820" cy="2221523"/>
          </a:xfrm>
          <a:prstGeom prst="straightConnector1">
            <a:avLst/>
          </a:prstGeom>
          <a:ln w="28575">
            <a:prstDash val="dash"/>
            <a:tailEnd type="none"/>
          </a:ln>
        </p:spPr>
        <p:style>
          <a:lnRef idx="1">
            <a:schemeClr val="accent1"/>
          </a:lnRef>
          <a:fillRef idx="0">
            <a:schemeClr val="accent1"/>
          </a:fillRef>
          <a:effectRef idx="0">
            <a:schemeClr val="accent1"/>
          </a:effectRef>
          <a:fontRef idx="minor">
            <a:schemeClr val="tx1"/>
          </a:fontRef>
        </p:style>
      </p:cxnSp>
      <p:pic>
        <p:nvPicPr>
          <p:cNvPr id="13" name="图片 12">
            <a:extLst>
              <a:ext uri="{FF2B5EF4-FFF2-40B4-BE49-F238E27FC236}">
                <a16:creationId xmlns:a16="http://schemas.microsoft.com/office/drawing/2014/main" id="{AD9333B5-1CAA-952A-2FF3-43230009DC1B}"/>
              </a:ext>
            </a:extLst>
          </p:cNvPr>
          <p:cNvPicPr>
            <a:picLocks noChangeAspect="1"/>
          </p:cNvPicPr>
          <p:nvPr/>
        </p:nvPicPr>
        <p:blipFill>
          <a:blip r:embed="rId5"/>
          <a:stretch>
            <a:fillRect/>
          </a:stretch>
        </p:blipFill>
        <p:spPr>
          <a:xfrm>
            <a:off x="985756" y="3429000"/>
            <a:ext cx="1818089" cy="2327763"/>
          </a:xfrm>
          <a:prstGeom prst="rect">
            <a:avLst/>
          </a:prstGeom>
        </p:spPr>
      </p:pic>
      <p:pic>
        <p:nvPicPr>
          <p:cNvPr id="14" name="图片 13">
            <a:extLst>
              <a:ext uri="{FF2B5EF4-FFF2-40B4-BE49-F238E27FC236}">
                <a16:creationId xmlns:a16="http://schemas.microsoft.com/office/drawing/2014/main" id="{4DEECFE0-C4BD-51B5-DDE4-43696C2D06D5}"/>
              </a:ext>
            </a:extLst>
          </p:cNvPr>
          <p:cNvPicPr>
            <a:picLocks noChangeAspect="1"/>
          </p:cNvPicPr>
          <p:nvPr/>
        </p:nvPicPr>
        <p:blipFill>
          <a:blip r:embed="rId5"/>
          <a:stretch>
            <a:fillRect/>
          </a:stretch>
        </p:blipFill>
        <p:spPr>
          <a:xfrm>
            <a:off x="5150849" y="1647092"/>
            <a:ext cx="2348924" cy="2327763"/>
          </a:xfrm>
          <a:prstGeom prst="rect">
            <a:avLst/>
          </a:prstGeom>
        </p:spPr>
      </p:pic>
      <p:pic>
        <p:nvPicPr>
          <p:cNvPr id="17" name="图片 16">
            <a:extLst>
              <a:ext uri="{FF2B5EF4-FFF2-40B4-BE49-F238E27FC236}">
                <a16:creationId xmlns:a16="http://schemas.microsoft.com/office/drawing/2014/main" id="{4B13C538-7AAC-31FE-B483-0BA4492355FE}"/>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54497" y="3701103"/>
            <a:ext cx="3458069" cy="3005982"/>
          </a:xfrm>
          <a:prstGeom prst="rect">
            <a:avLst/>
          </a:prstGeom>
          <a:ln>
            <a:noFill/>
          </a:ln>
          <a:effectLst>
            <a:outerShdw blurRad="292100" dist="139700" dir="2700000" algn="tl" rotWithShape="0">
              <a:srgbClr val="333333">
                <a:alpha val="65000"/>
              </a:srgbClr>
            </a:outerShdw>
          </a:effectLst>
        </p:spPr>
      </p:pic>
      <p:pic>
        <p:nvPicPr>
          <p:cNvPr id="6" name="图片 5">
            <a:extLst>
              <a:ext uri="{FF2B5EF4-FFF2-40B4-BE49-F238E27FC236}">
                <a16:creationId xmlns:a16="http://schemas.microsoft.com/office/drawing/2014/main" id="{C4285665-6ADD-6896-621F-4B5C425572F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048504" y="1039752"/>
            <a:ext cx="7061200" cy="5322702"/>
          </a:xfrm>
          <a:prstGeom prst="rect">
            <a:avLst/>
          </a:prstGeom>
        </p:spPr>
      </p:pic>
    </p:spTree>
    <p:custDataLst>
      <p:tags r:id="rId1"/>
    </p:custDataLst>
    <p:extLst>
      <p:ext uri="{BB962C8B-B14F-4D97-AF65-F5344CB8AC3E}">
        <p14:creationId xmlns:p14="http://schemas.microsoft.com/office/powerpoint/2010/main" val="13230609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8.33333E-7 -7.40741E-7 L 0.09544 -0.0919 " pathEditMode="relative" rAng="0" ptsTypes="AA">
                                      <p:cBhvr>
                                        <p:cTn id="6" dur="2000" fill="hold"/>
                                        <p:tgtEl>
                                          <p:spTgt spid="4"/>
                                        </p:tgtEl>
                                        <p:attrNameLst>
                                          <p:attrName>ppt_x</p:attrName>
                                          <p:attrName>ppt_y</p:attrName>
                                        </p:attrNameLst>
                                      </p:cBhvr>
                                      <p:rCtr x="4766" y="-4606"/>
                                    </p:animMotion>
                                  </p:childTnLst>
                                  <p:subTnLst>
                                    <p:audio>
                                      <p:cMediaNode>
                                        <p:cTn display="0" masterRel="sameClick">
                                          <p:stCondLst>
                                            <p:cond evt="begin" delay="0">
                                              <p:tn val="5"/>
                                            </p:cond>
                                          </p:stCondLst>
                                          <p:endCondLst>
                                            <p:cond evt="onStopAudio" delay="0">
                                              <p:tgtEl>
                                                <p:sldTgt/>
                                              </p:tgtEl>
                                            </p:cond>
                                          </p:endCondLst>
                                        </p:cTn>
                                        <p:tgtEl>
                                          <p:sndTgt r:embed="rId4" name="type.wav"/>
                                        </p:tgtEl>
                                      </p:cMediaNode>
                                    </p:audio>
                                  </p:subTnLst>
                                </p:cTn>
                              </p:par>
                            </p:childTnLst>
                          </p:cTn>
                        </p:par>
                        <p:par>
                          <p:cTn id="7" fill="hold">
                            <p:stCondLst>
                              <p:cond delay="2000"/>
                            </p:stCondLst>
                            <p:childTnLst>
                              <p:par>
                                <p:cTn id="8" presetID="42" presetClass="path" presetSubtype="0" accel="50000" decel="50000" fill="hold" nodeType="afterEffect">
                                  <p:stCondLst>
                                    <p:cond delay="0"/>
                                  </p:stCondLst>
                                  <p:childTnLst>
                                    <p:animMotion origin="layout" path="M -8.33333E-7 -7.40741E-7 L 0.09375 -0.09005 " pathEditMode="relative" rAng="0" ptsTypes="AA">
                                      <p:cBhvr>
                                        <p:cTn id="9" dur="2000" fill="hold"/>
                                        <p:tgtEl>
                                          <p:spTgt spid="4"/>
                                        </p:tgtEl>
                                        <p:attrNameLst>
                                          <p:attrName>ppt_x</p:attrName>
                                          <p:attrName>ppt_y</p:attrName>
                                        </p:attrNameLst>
                                      </p:cBhvr>
                                      <p:rCtr x="4688" y="-4514"/>
                                    </p:animMotion>
                                  </p:childTnLst>
                                </p:cTn>
                              </p:par>
                            </p:childTnLst>
                          </p:cTn>
                        </p:par>
                        <p:par>
                          <p:cTn id="10" fill="hold">
                            <p:stCondLst>
                              <p:cond delay="4000"/>
                            </p:stCondLst>
                            <p:childTnLst>
                              <p:par>
                                <p:cTn id="11" presetID="42" presetClass="path" presetSubtype="0" accel="50000" decel="50000" fill="hold" nodeType="afterEffect">
                                  <p:stCondLst>
                                    <p:cond delay="0"/>
                                  </p:stCondLst>
                                  <p:childTnLst>
                                    <p:animMotion origin="layout" path="M -8.33333E-7 -7.40741E-7 L 0.09232 -0.0875 " pathEditMode="relative" rAng="0" ptsTypes="AA">
                                      <p:cBhvr>
                                        <p:cTn id="12" dur="2000" fill="hold"/>
                                        <p:tgtEl>
                                          <p:spTgt spid="4"/>
                                        </p:tgtEl>
                                        <p:attrNameLst>
                                          <p:attrName>ppt_x</p:attrName>
                                          <p:attrName>ppt_y</p:attrName>
                                        </p:attrNameLst>
                                      </p:cBhvr>
                                      <p:rCtr x="4609" y="-4375"/>
                                    </p:animMotion>
                                  </p:childTnLst>
                                </p:cTn>
                              </p:par>
                            </p:childTnLst>
                          </p:cTn>
                        </p:par>
                        <p:par>
                          <p:cTn id="13" fill="hold">
                            <p:stCondLst>
                              <p:cond delay="6000"/>
                            </p:stCondLst>
                            <p:childTnLst>
                              <p:par>
                                <p:cTn id="14" presetID="42" presetClass="path" presetSubtype="0" accel="50000" decel="50000" fill="hold" nodeType="afterEffect">
                                  <p:stCondLst>
                                    <p:cond delay="0"/>
                                  </p:stCondLst>
                                  <p:childTnLst>
                                    <p:animMotion origin="layout" path="M -8.33333E-7 -7.40741E-7 L 0.09089 -0.08657 " pathEditMode="relative" rAng="0" ptsTypes="AA">
                                      <p:cBhvr>
                                        <p:cTn id="15" dur="2000" fill="hold"/>
                                        <p:tgtEl>
                                          <p:spTgt spid="4"/>
                                        </p:tgtEl>
                                        <p:attrNameLst>
                                          <p:attrName>ppt_x</p:attrName>
                                          <p:attrName>ppt_y</p:attrName>
                                        </p:attrNameLst>
                                      </p:cBhvr>
                                      <p:rCtr x="4544" y="-4329"/>
                                    </p:animMotion>
                                  </p:childTnLst>
                                </p:cTn>
                              </p:par>
                            </p:childTnLst>
                          </p:cTn>
                        </p:par>
                        <p:par>
                          <p:cTn id="16" fill="hold">
                            <p:stCondLst>
                              <p:cond delay="8000"/>
                            </p:stCondLst>
                            <p:childTnLst>
                              <p:par>
                                <p:cTn id="17" presetID="42" presetClass="path" presetSubtype="0" accel="50000" decel="50000" fill="hold" nodeType="afterEffect">
                                  <p:stCondLst>
                                    <p:cond delay="0"/>
                                  </p:stCondLst>
                                  <p:childTnLst>
                                    <p:animMotion origin="layout" path="M -8.33333E-7 -7.40741E-7 L 0.08841 -0.08588 " pathEditMode="relative" rAng="0" ptsTypes="AA">
                                      <p:cBhvr>
                                        <p:cTn id="18" dur="2000" fill="hold"/>
                                        <p:tgtEl>
                                          <p:spTgt spid="4"/>
                                        </p:tgtEl>
                                        <p:attrNameLst>
                                          <p:attrName>ppt_x</p:attrName>
                                          <p:attrName>ppt_y</p:attrName>
                                        </p:attrNameLst>
                                      </p:cBhvr>
                                      <p:rCtr x="4414" y="-430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D1846C41-EB5C-4E2E-B1E6-BC4F09834B6F}"/>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solidFill>
                  <a:schemeClr val="tx1"/>
                </a:solidFill>
              </a:rPr>
              <a:pPr/>
              <a:t>17</a:t>
            </a:fld>
            <a:endParaRPr lang="zh-CN" altLang="en-US" dirty="0">
              <a:solidFill>
                <a:schemeClr val="tx1"/>
              </a:solidFill>
            </a:endParaRPr>
          </a:p>
        </p:txBody>
      </p:sp>
      <p:sp>
        <p:nvSpPr>
          <p:cNvPr id="6" name="标题 3">
            <a:extLst>
              <a:ext uri="{FF2B5EF4-FFF2-40B4-BE49-F238E27FC236}">
                <a16:creationId xmlns:a16="http://schemas.microsoft.com/office/drawing/2014/main" id="{EB3F1483-5032-F152-C737-B9E9B5191C1E}"/>
              </a:ext>
            </a:extLst>
          </p:cNvPr>
          <p:cNvSpPr txBox="1">
            <a:spLocks/>
          </p:cNvSpPr>
          <p:nvPr/>
        </p:nvSpPr>
        <p:spPr>
          <a:xfrm>
            <a:off x="555015" y="346654"/>
            <a:ext cx="5412196"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VR </a:t>
            </a:r>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编程软件</a:t>
            </a:r>
          </a:p>
        </p:txBody>
      </p:sp>
      <p:pic>
        <p:nvPicPr>
          <p:cNvPr id="5" name="图片 4">
            <a:extLst>
              <a:ext uri="{FF2B5EF4-FFF2-40B4-BE49-F238E27FC236}">
                <a16:creationId xmlns:a16="http://schemas.microsoft.com/office/drawing/2014/main" id="{CA036252-33F5-2FA6-627C-8F9C75BFD14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087444" y="1044925"/>
            <a:ext cx="8400081" cy="5145471"/>
          </a:xfrm>
          <a:prstGeom prst="rect">
            <a:avLst/>
          </a:prstGeom>
          <a:ln>
            <a:solidFill>
              <a:schemeClr val="bg1"/>
            </a:solidFill>
          </a:ln>
        </p:spPr>
      </p:pic>
      <p:grpSp>
        <p:nvGrpSpPr>
          <p:cNvPr id="30" name="组合 29">
            <a:extLst>
              <a:ext uri="{FF2B5EF4-FFF2-40B4-BE49-F238E27FC236}">
                <a16:creationId xmlns:a16="http://schemas.microsoft.com/office/drawing/2014/main" id="{E793699E-610A-E23C-F484-E324D6415931}"/>
              </a:ext>
            </a:extLst>
          </p:cNvPr>
          <p:cNvGrpSpPr/>
          <p:nvPr/>
        </p:nvGrpSpPr>
        <p:grpSpPr>
          <a:xfrm>
            <a:off x="499597" y="949036"/>
            <a:ext cx="3241130" cy="1082604"/>
            <a:chOff x="499597" y="949036"/>
            <a:chExt cx="3241130" cy="1082604"/>
          </a:xfrm>
        </p:grpSpPr>
        <p:pic>
          <p:nvPicPr>
            <p:cNvPr id="28" name="图片 27">
              <a:extLst>
                <a:ext uri="{FF2B5EF4-FFF2-40B4-BE49-F238E27FC236}">
                  <a16:creationId xmlns:a16="http://schemas.microsoft.com/office/drawing/2014/main" id="{C4C7BA07-5729-5E86-CE66-E6C854AF3D89}"/>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99597" y="1459708"/>
              <a:ext cx="2085975" cy="571932"/>
            </a:xfrm>
            <a:prstGeom prst="rect">
              <a:avLst/>
            </a:prstGeom>
          </p:spPr>
        </p:pic>
        <p:sp>
          <p:nvSpPr>
            <p:cNvPr id="29" name="对话气泡: 椭圆形 28">
              <a:extLst>
                <a:ext uri="{FF2B5EF4-FFF2-40B4-BE49-F238E27FC236}">
                  <a16:creationId xmlns:a16="http://schemas.microsoft.com/office/drawing/2014/main" id="{2CB74855-2C58-0AB1-22BC-A6C901096791}"/>
                </a:ext>
              </a:extLst>
            </p:cNvPr>
            <p:cNvSpPr/>
            <p:nvPr/>
          </p:nvSpPr>
          <p:spPr>
            <a:xfrm>
              <a:off x="2826327" y="949036"/>
              <a:ext cx="914400" cy="612648"/>
            </a:xfrm>
            <a:prstGeom prst="wedgeEllipseCallout">
              <a:avLst>
                <a:gd name="adj1" fmla="val -72348"/>
                <a:gd name="adj2" fmla="val 41017"/>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a:extLst>
              <a:ext uri="{FF2B5EF4-FFF2-40B4-BE49-F238E27FC236}">
                <a16:creationId xmlns:a16="http://schemas.microsoft.com/office/drawing/2014/main" id="{8DD4F5B9-40C8-CEE4-1D86-3C41BA790FF0}"/>
              </a:ext>
            </a:extLst>
          </p:cNvPr>
          <p:cNvSpPr txBox="1"/>
          <p:nvPr/>
        </p:nvSpPr>
        <p:spPr>
          <a:xfrm>
            <a:off x="596348" y="2031640"/>
            <a:ext cx="391885" cy="923330"/>
          </a:xfrm>
          <a:prstGeom prst="rect">
            <a:avLst/>
          </a:prstGeom>
          <a:noFill/>
          <a:effectLst>
            <a:outerShdw blurRad="50800" dist="50800" dir="5400000" algn="ctr" rotWithShape="0">
              <a:srgbClr val="000000">
                <a:alpha val="20000"/>
              </a:srgbClr>
            </a:outerShdw>
          </a:effectLst>
        </p:spPr>
        <p:txBody>
          <a:bodyPr wrap="square" rtlCol="0">
            <a:spAutoFit/>
          </a:bodyPr>
          <a:lstStyle/>
          <a:p>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普通版</a:t>
            </a:r>
          </a:p>
        </p:txBody>
      </p:sp>
      <p:sp>
        <p:nvSpPr>
          <p:cNvPr id="4" name="文本框 3">
            <a:extLst>
              <a:ext uri="{FF2B5EF4-FFF2-40B4-BE49-F238E27FC236}">
                <a16:creationId xmlns:a16="http://schemas.microsoft.com/office/drawing/2014/main" id="{747950F2-127A-BDC5-74F7-B7E05D16154D}"/>
              </a:ext>
            </a:extLst>
          </p:cNvPr>
          <p:cNvSpPr txBox="1"/>
          <p:nvPr/>
        </p:nvSpPr>
        <p:spPr>
          <a:xfrm>
            <a:off x="1294162" y="2031640"/>
            <a:ext cx="391885" cy="923330"/>
          </a:xfrm>
          <a:prstGeom prst="rect">
            <a:avLst/>
          </a:prstGeom>
          <a:noFill/>
          <a:effectLst>
            <a:outerShdw blurRad="50800" dist="50800" dir="5400000" algn="ctr" rotWithShape="0">
              <a:srgbClr val="000000">
                <a:alpha val="20000"/>
              </a:srgbClr>
            </a:outerShdw>
          </a:effectLst>
        </p:spPr>
        <p:txBody>
          <a:bodyPr wrap="square" rtlCol="0">
            <a:spAutoFit/>
          </a:bodyPr>
          <a:lstStyle/>
          <a:p>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增强版</a:t>
            </a:r>
          </a:p>
        </p:txBody>
      </p:sp>
      <p:sp>
        <p:nvSpPr>
          <p:cNvPr id="7" name="文本框 6">
            <a:extLst>
              <a:ext uri="{FF2B5EF4-FFF2-40B4-BE49-F238E27FC236}">
                <a16:creationId xmlns:a16="http://schemas.microsoft.com/office/drawing/2014/main" id="{8B21CE47-DA35-D52B-E8C8-ABE3AD8C7B03}"/>
              </a:ext>
            </a:extLst>
          </p:cNvPr>
          <p:cNvSpPr txBox="1"/>
          <p:nvPr/>
        </p:nvSpPr>
        <p:spPr>
          <a:xfrm>
            <a:off x="1997745" y="2031640"/>
            <a:ext cx="391885" cy="923330"/>
          </a:xfrm>
          <a:prstGeom prst="rect">
            <a:avLst/>
          </a:prstGeom>
          <a:noFill/>
          <a:effectLst>
            <a:outerShdw blurRad="50800" dist="50800" dir="5400000" algn="ctr" rotWithShape="0">
              <a:srgbClr val="000000">
                <a:alpha val="20000"/>
              </a:srgbClr>
            </a:outerShdw>
          </a:effectLst>
        </p:spPr>
        <p:txBody>
          <a:bodyPr wrap="square" rtlCol="0">
            <a:spAutoFit/>
          </a:bodyPr>
          <a:lstStyle/>
          <a:p>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高级版</a:t>
            </a:r>
          </a:p>
        </p:txBody>
      </p:sp>
    </p:spTree>
    <p:custDataLst>
      <p:tags r:id="rId1"/>
    </p:custDataLst>
    <p:extLst>
      <p:ext uri="{BB962C8B-B14F-4D97-AF65-F5344CB8AC3E}">
        <p14:creationId xmlns:p14="http://schemas.microsoft.com/office/powerpoint/2010/main" val="7712996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right)">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D1846C41-EB5C-4E2E-B1E6-BC4F09834B6F}"/>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solidFill>
                  <a:schemeClr val="tx1"/>
                </a:solidFill>
              </a:rPr>
              <a:pPr/>
              <a:t>18</a:t>
            </a:fld>
            <a:endParaRPr lang="zh-CN" altLang="en-US" dirty="0">
              <a:solidFill>
                <a:schemeClr val="tx1"/>
              </a:solidFill>
            </a:endParaRPr>
          </a:p>
        </p:txBody>
      </p:sp>
      <p:sp>
        <p:nvSpPr>
          <p:cNvPr id="6" name="标题 3">
            <a:extLst>
              <a:ext uri="{FF2B5EF4-FFF2-40B4-BE49-F238E27FC236}">
                <a16:creationId xmlns:a16="http://schemas.microsoft.com/office/drawing/2014/main" id="{EB3F1483-5032-F152-C737-B9E9B5191C1E}"/>
              </a:ext>
            </a:extLst>
          </p:cNvPr>
          <p:cNvSpPr txBox="1">
            <a:spLocks/>
          </p:cNvSpPr>
          <p:nvPr/>
        </p:nvSpPr>
        <p:spPr>
          <a:xfrm>
            <a:off x="555015" y="346654"/>
            <a:ext cx="2532429"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编程语言</a:t>
            </a:r>
          </a:p>
        </p:txBody>
      </p:sp>
      <p:sp>
        <p:nvSpPr>
          <p:cNvPr id="2" name="文本框 1">
            <a:extLst>
              <a:ext uri="{FF2B5EF4-FFF2-40B4-BE49-F238E27FC236}">
                <a16:creationId xmlns:a16="http://schemas.microsoft.com/office/drawing/2014/main" id="{496E1CE8-52D8-741C-6E42-C72A2FD243D4}"/>
              </a:ext>
            </a:extLst>
          </p:cNvPr>
          <p:cNvSpPr txBox="1"/>
          <p:nvPr/>
        </p:nvSpPr>
        <p:spPr>
          <a:xfrm>
            <a:off x="2086750" y="5504276"/>
            <a:ext cx="2510624" cy="276999"/>
          </a:xfrm>
          <a:prstGeom prst="rect">
            <a:avLst/>
          </a:prstGeom>
          <a:noFill/>
        </p:spPr>
        <p:txBody>
          <a:bodyPr wrap="none" rtlCol="0">
            <a:spAutoFit/>
          </a:bodyPr>
          <a:lstStyle/>
          <a:p>
            <a:r>
              <a:rPr lang="en-US" altLang="zh-CN" sz="12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VR </a:t>
            </a:r>
            <a:r>
              <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rPr>
              <a:t>普通版本</a:t>
            </a:r>
            <a:r>
              <a:rPr lang="en-US" altLang="zh-CN" sz="12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图形化编程</a:t>
            </a:r>
          </a:p>
        </p:txBody>
      </p:sp>
      <p:sp>
        <p:nvSpPr>
          <p:cNvPr id="5" name="文本框 4">
            <a:extLst>
              <a:ext uri="{FF2B5EF4-FFF2-40B4-BE49-F238E27FC236}">
                <a16:creationId xmlns:a16="http://schemas.microsoft.com/office/drawing/2014/main" id="{6976C056-8387-3631-905A-677FD5E9BA6A}"/>
              </a:ext>
            </a:extLst>
          </p:cNvPr>
          <p:cNvSpPr txBox="1"/>
          <p:nvPr/>
        </p:nvSpPr>
        <p:spPr>
          <a:xfrm>
            <a:off x="6656151" y="5504276"/>
            <a:ext cx="3547766" cy="276999"/>
          </a:xfrm>
          <a:prstGeom prst="rect">
            <a:avLst/>
          </a:prstGeom>
          <a:noFill/>
        </p:spPr>
        <p:txBody>
          <a:bodyPr wrap="none" rtlCol="0">
            <a:spAutoFit/>
          </a:bodyPr>
          <a:lstStyle/>
          <a:p>
            <a:r>
              <a:rPr lang="en-US" altLang="zh-CN" sz="1200"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VR </a:t>
            </a:r>
            <a:r>
              <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rPr>
              <a:t>增强版本</a:t>
            </a:r>
            <a:r>
              <a:rPr lang="en-US" altLang="zh-CN" sz="1200" dirty="0">
                <a:latin typeface="阿里巴巴普惠体" panose="00020600040101010101" pitchFamily="18" charset="-122"/>
                <a:ea typeface="阿里巴巴普惠体" panose="00020600040101010101" pitchFamily="18" charset="-122"/>
                <a:cs typeface="阿里巴巴普惠体" panose="00020600040101010101" pitchFamily="18" charset="-122"/>
              </a:rPr>
              <a:t>/</a:t>
            </a:r>
            <a:r>
              <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rPr>
              <a:t>高级版本</a:t>
            </a:r>
            <a:r>
              <a:rPr lang="en-US" altLang="zh-CN" sz="1200" dirty="0">
                <a:latin typeface="阿里巴巴普惠体" panose="00020600040101010101" pitchFamily="18" charset="-122"/>
                <a:ea typeface="阿里巴巴普惠体" panose="00020600040101010101" pitchFamily="18" charset="-122"/>
                <a:cs typeface="阿里巴巴普惠体" panose="00020600040101010101" pitchFamily="18" charset="-122"/>
              </a:rPr>
              <a:t>-Python</a:t>
            </a:r>
            <a:r>
              <a:rPr lang="zh-CN" altLang="en-US" sz="12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编程界面</a:t>
            </a:r>
          </a:p>
        </p:txBody>
      </p:sp>
      <p:pic>
        <p:nvPicPr>
          <p:cNvPr id="8" name="图片 7">
            <a:extLst>
              <a:ext uri="{FF2B5EF4-FFF2-40B4-BE49-F238E27FC236}">
                <a16:creationId xmlns:a16="http://schemas.microsoft.com/office/drawing/2014/main" id="{55368CCC-4AC6-E463-94CC-527BEF06A335}"/>
              </a:ext>
            </a:extLst>
          </p:cNvPr>
          <p:cNvPicPr>
            <a:picLocks noChangeAspect="1"/>
          </p:cNvPicPr>
          <p:nvPr/>
        </p:nvPicPr>
        <p:blipFill>
          <a:blip r:embed="rId5"/>
          <a:stretch>
            <a:fillRect/>
          </a:stretch>
        </p:blipFill>
        <p:spPr>
          <a:xfrm>
            <a:off x="1923461" y="1295013"/>
            <a:ext cx="3113553" cy="4053229"/>
          </a:xfrm>
          <a:prstGeom prst="rect">
            <a:avLst/>
          </a:prstGeom>
        </p:spPr>
      </p:pic>
      <p:pic>
        <p:nvPicPr>
          <p:cNvPr id="10" name="图片 9">
            <a:extLst>
              <a:ext uri="{FF2B5EF4-FFF2-40B4-BE49-F238E27FC236}">
                <a16:creationId xmlns:a16="http://schemas.microsoft.com/office/drawing/2014/main" id="{A4129614-3CE5-FC9E-48A5-3B7BB78A999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25993" y="1565229"/>
            <a:ext cx="4265951" cy="3783013"/>
          </a:xfrm>
          <a:prstGeom prst="rect">
            <a:avLst/>
          </a:prstGeom>
          <a:ln>
            <a:solidFill>
              <a:schemeClr val="accent1"/>
            </a:solidFill>
          </a:ln>
        </p:spPr>
      </p:pic>
      <p:sp>
        <p:nvSpPr>
          <p:cNvPr id="4" name="矩形 3">
            <a:extLst>
              <a:ext uri="{FF2B5EF4-FFF2-40B4-BE49-F238E27FC236}">
                <a16:creationId xmlns:a16="http://schemas.microsoft.com/office/drawing/2014/main" id="{84CA0213-3DF9-CB10-49A2-451FE7D5CDFC}"/>
              </a:ext>
            </a:extLst>
          </p:cNvPr>
          <p:cNvSpPr/>
          <p:nvPr/>
        </p:nvSpPr>
        <p:spPr>
          <a:xfrm>
            <a:off x="1866344" y="1379913"/>
            <a:ext cx="3113553" cy="4501342"/>
          </a:xfrm>
          <a:prstGeom prst="rect">
            <a:avLst/>
          </a:prstGeom>
          <a:noFill/>
          <a:ln w="19050">
            <a:solidFill>
              <a:schemeClr val="accent2">
                <a:lumMod val="75000"/>
              </a:schemeClr>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452F6951-A172-FD6B-5E28-740721CDCE8E}"/>
              </a:ext>
            </a:extLst>
          </p:cNvPr>
          <p:cNvSpPr/>
          <p:nvPr/>
        </p:nvSpPr>
        <p:spPr>
          <a:xfrm>
            <a:off x="6135192" y="1379913"/>
            <a:ext cx="4703924" cy="4501342"/>
          </a:xfrm>
          <a:prstGeom prst="rect">
            <a:avLst/>
          </a:prstGeom>
          <a:noFill/>
          <a:ln w="19050">
            <a:solidFill>
              <a:srgbClr val="00B05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id="{1880806E-28CB-12FB-9FCC-F849E3152053}"/>
              </a:ext>
            </a:extLst>
          </p:cNvPr>
          <p:cNvSpPr/>
          <p:nvPr/>
        </p:nvSpPr>
        <p:spPr>
          <a:xfrm>
            <a:off x="1866344" y="1379913"/>
            <a:ext cx="3113553" cy="4501342"/>
          </a:xfrm>
          <a:prstGeom prst="rect">
            <a:avLst/>
          </a:prstGeom>
          <a:noFill/>
          <a:ln w="19050">
            <a:solidFill>
              <a:srgbClr val="00B05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extLst>
      <p:ext uri="{BB962C8B-B14F-4D97-AF65-F5344CB8AC3E}">
        <p14:creationId xmlns:p14="http://schemas.microsoft.com/office/powerpoint/2010/main" val="15446880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par>
                                <p:cTn id="9" presetID="2" presetClass="entr" presetSubtype="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9"/>
                                            </p:cond>
                                          </p:stCondLst>
                                          <p:endCondLst>
                                            <p:cond evt="onStopAudio" delay="0">
                                              <p:tgtEl>
                                                <p:sldTgt/>
                                              </p:tgtEl>
                                            </p:cond>
                                          </p:endCondLst>
                                        </p:cTn>
                                        <p:tgtEl>
                                          <p:sndTgt r:embed="rId4" name="arrow.wav"/>
                                        </p:tgtEl>
                                      </p:cMediaNode>
                                    </p:audio>
                                  </p:sub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4" name="arrow.wav"/>
                                        </p:tgtEl>
                                      </p:cMediaNode>
                                    </p:audio>
                                  </p:subTnLst>
                                </p:cTn>
                              </p:par>
                              <p:par>
                                <p:cTn id="19" presetID="2" presetClass="entr" presetSubtype="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1+#ppt_w/2"/>
                                          </p:val>
                                        </p:tav>
                                        <p:tav tm="100000">
                                          <p:val>
                                            <p:strVal val="#ppt_x"/>
                                          </p:val>
                                        </p:tav>
                                      </p:tavLst>
                                    </p:anim>
                                    <p:anim calcmode="lin" valueType="num">
                                      <p:cBhvr additive="base">
                                        <p:cTn id="22" dur="500" fill="hold"/>
                                        <p:tgtEl>
                                          <p:spTgt spid="1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4" name="arrow.wav"/>
                                        </p:tgtEl>
                                      </p:cMediaNode>
                                    </p:audio>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1"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grpId="2" nodeType="clickEffect">
                                  <p:stCondLst>
                                    <p:cond delay="0"/>
                                  </p:stCondLst>
                                  <p:childTnLst>
                                    <p:set>
                                      <p:cBhvr>
                                        <p:cTn id="30" dur="1" fill="hold">
                                          <p:stCondLst>
                                            <p:cond delay="0"/>
                                          </p:stCondLst>
                                        </p:cTn>
                                        <p:tgtEl>
                                          <p:spTgt spid="4"/>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26" presetClass="emph" presetSubtype="0" fill="hold" grpId="0" nodeType="clickEffect">
                                  <p:stCondLst>
                                    <p:cond delay="0"/>
                                  </p:stCondLst>
                                  <p:childTnLst>
                                    <p:animEffect transition="out" filter="fade">
                                      <p:cBhvr>
                                        <p:cTn id="34" dur="3000" tmFilter="0, 0; .2, .5; .8, .5; 1, 0"/>
                                        <p:tgtEl>
                                          <p:spTgt spid="4"/>
                                        </p:tgtEl>
                                      </p:cBhvr>
                                    </p:animEffect>
                                    <p:animScale>
                                      <p:cBhvr>
                                        <p:cTn id="35" dur="1500" autoRev="1" fill="hold"/>
                                        <p:tgtEl>
                                          <p:spTgt spid="4"/>
                                        </p:tgtEl>
                                      </p:cBhvr>
                                      <p:by x="105000" y="105000"/>
                                    </p:animScale>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1" nodeType="click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26" presetClass="emph" presetSubtype="0" repeatCount="indefinite" fill="hold" grpId="0" nodeType="clickEffect">
                                  <p:stCondLst>
                                    <p:cond delay="0"/>
                                  </p:stCondLst>
                                  <p:endCondLst>
                                    <p:cond evt="onNext" delay="0">
                                      <p:tgtEl>
                                        <p:sldTgt/>
                                      </p:tgtEl>
                                    </p:cond>
                                  </p:endCondLst>
                                  <p:childTnLst>
                                    <p:animEffect transition="out" filter="fade">
                                      <p:cBhvr>
                                        <p:cTn id="43" dur="1000" tmFilter="0, 0; .2, .5; .8, .5; 1, 0"/>
                                        <p:tgtEl>
                                          <p:spTgt spid="11"/>
                                        </p:tgtEl>
                                      </p:cBhvr>
                                    </p:animEffect>
                                    <p:animScale>
                                      <p:cBhvr>
                                        <p:cTn id="44" dur="500" autoRev="1" fill="hold"/>
                                        <p:tgtEl>
                                          <p:spTgt spid="11"/>
                                        </p:tgtEl>
                                      </p:cBhvr>
                                      <p:by x="105000" y="105000"/>
                                    </p:animScale>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1" nodeType="clickEffect">
                                  <p:stCondLst>
                                    <p:cond delay="0"/>
                                  </p:stCondLst>
                                  <p:childTnLst>
                                    <p:set>
                                      <p:cBhvr>
                                        <p:cTn id="48" dur="1" fill="hold">
                                          <p:stCondLst>
                                            <p:cond delay="0"/>
                                          </p:stCondLst>
                                        </p:cTn>
                                        <p:tgtEl>
                                          <p:spTgt spid="9"/>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26" presetClass="emph" presetSubtype="0" repeatCount="indefinite" fill="hold" grpId="0" nodeType="clickEffect">
                                  <p:stCondLst>
                                    <p:cond delay="0"/>
                                  </p:stCondLst>
                                  <p:endCondLst>
                                    <p:cond evt="onNext" delay="0">
                                      <p:tgtEl>
                                        <p:sldTgt/>
                                      </p:tgtEl>
                                    </p:cond>
                                  </p:endCondLst>
                                  <p:childTnLst>
                                    <p:animEffect transition="out" filter="fade">
                                      <p:cBhvr>
                                        <p:cTn id="52" dur="1000" tmFilter="0, 0; .2, .5; .8, .5; 1, 0"/>
                                        <p:tgtEl>
                                          <p:spTgt spid="9"/>
                                        </p:tgtEl>
                                      </p:cBhvr>
                                    </p:animEffect>
                                    <p:animScale>
                                      <p:cBhvr>
                                        <p:cTn id="53" dur="50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4" grpId="0" animBg="1"/>
      <p:bldP spid="4" grpId="1" animBg="1"/>
      <p:bldP spid="4" grpId="2" animBg="1"/>
      <p:bldP spid="9" grpId="0" animBg="1"/>
      <p:bldP spid="9" grpId="1" animBg="1"/>
      <p:bldP spid="11" grpId="0" animBg="1"/>
      <p:bldP spid="11"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1BED862D-E212-192E-CCA2-1B4C3F139E7D}"/>
              </a:ext>
            </a:extLst>
          </p:cNvPr>
          <p:cNvGrpSpPr/>
          <p:nvPr/>
        </p:nvGrpSpPr>
        <p:grpSpPr>
          <a:xfrm>
            <a:off x="805889" y="1114479"/>
            <a:ext cx="10156278" cy="3622325"/>
            <a:chOff x="805889" y="1114479"/>
            <a:chExt cx="10156278" cy="3622325"/>
          </a:xfrm>
        </p:grpSpPr>
        <p:grpSp>
          <p:nvGrpSpPr>
            <p:cNvPr id="3" name="组合 2">
              <a:extLst>
                <a:ext uri="{FF2B5EF4-FFF2-40B4-BE49-F238E27FC236}">
                  <a16:creationId xmlns:a16="http://schemas.microsoft.com/office/drawing/2014/main" id="{DDF89329-9854-5EF2-85DE-8BB58CE63DF8}"/>
                </a:ext>
              </a:extLst>
            </p:cNvPr>
            <p:cNvGrpSpPr/>
            <p:nvPr/>
          </p:nvGrpSpPr>
          <p:grpSpPr>
            <a:xfrm>
              <a:off x="2559227" y="2893410"/>
              <a:ext cx="8402940" cy="1843394"/>
              <a:chOff x="2559227" y="2893410"/>
              <a:chExt cx="8402940" cy="1843394"/>
            </a:xfrm>
          </p:grpSpPr>
          <p:grpSp>
            <p:nvGrpSpPr>
              <p:cNvPr id="5" name="组合 4">
                <a:extLst>
                  <a:ext uri="{FF2B5EF4-FFF2-40B4-BE49-F238E27FC236}">
                    <a16:creationId xmlns:a16="http://schemas.microsoft.com/office/drawing/2014/main" id="{46127DD0-22C8-7160-7629-9CB64C19F23F}"/>
                  </a:ext>
                </a:extLst>
              </p:cNvPr>
              <p:cNvGrpSpPr/>
              <p:nvPr/>
            </p:nvGrpSpPr>
            <p:grpSpPr>
              <a:xfrm>
                <a:off x="2559227" y="2893410"/>
                <a:ext cx="8402940" cy="1843394"/>
                <a:chOff x="1044116" y="3275319"/>
                <a:chExt cx="10036810" cy="1936437"/>
              </a:xfrm>
            </p:grpSpPr>
            <p:sp>
              <p:nvSpPr>
                <p:cNvPr id="8" name="矩形 9">
                  <a:extLst>
                    <a:ext uri="{FF2B5EF4-FFF2-40B4-BE49-F238E27FC236}">
                      <a16:creationId xmlns:a16="http://schemas.microsoft.com/office/drawing/2014/main" id="{61117516-34AC-CAD2-E733-5221295A94C5}"/>
                    </a:ext>
                  </a:extLst>
                </p:cNvPr>
                <p:cNvSpPr/>
                <p:nvPr/>
              </p:nvSpPr>
              <p:spPr>
                <a:xfrm flipH="1">
                  <a:off x="2291316" y="3429000"/>
                  <a:ext cx="7315200" cy="1782756"/>
                </a:xfrm>
                <a:custGeom>
                  <a:avLst/>
                  <a:gdLst>
                    <a:gd name="connsiteX0" fmla="*/ 0 w 8165804"/>
                    <a:gd name="connsiteY0" fmla="*/ 0 h 1382232"/>
                    <a:gd name="connsiteX1" fmla="*/ 8165804 w 8165804"/>
                    <a:gd name="connsiteY1" fmla="*/ 0 h 1382232"/>
                    <a:gd name="connsiteX2" fmla="*/ 8165804 w 8165804"/>
                    <a:gd name="connsiteY2" fmla="*/ 1382232 h 1382232"/>
                    <a:gd name="connsiteX3" fmla="*/ 0 w 8165804"/>
                    <a:gd name="connsiteY3" fmla="*/ 1382232 h 1382232"/>
                    <a:gd name="connsiteX4" fmla="*/ 0 w 8165804"/>
                    <a:gd name="connsiteY4" fmla="*/ 0 h 1382232"/>
                    <a:gd name="connsiteX0" fmla="*/ 0 w 8165804"/>
                    <a:gd name="connsiteY0" fmla="*/ 0 h 1403498"/>
                    <a:gd name="connsiteX1" fmla="*/ 8165804 w 8165804"/>
                    <a:gd name="connsiteY1" fmla="*/ 0 h 1403498"/>
                    <a:gd name="connsiteX2" fmla="*/ 8165804 w 8165804"/>
                    <a:gd name="connsiteY2" fmla="*/ 1382232 h 1403498"/>
                    <a:gd name="connsiteX3" fmla="*/ 0 w 8165804"/>
                    <a:gd name="connsiteY3" fmla="*/ 1403498 h 1403498"/>
                    <a:gd name="connsiteX4" fmla="*/ 0 w 8165804"/>
                    <a:gd name="connsiteY4" fmla="*/ 0 h 1403498"/>
                    <a:gd name="connsiteX0" fmla="*/ 0 w 8165804"/>
                    <a:gd name="connsiteY0" fmla="*/ 0 h 1753237"/>
                    <a:gd name="connsiteX1" fmla="*/ 8165804 w 8165804"/>
                    <a:gd name="connsiteY1" fmla="*/ 0 h 1753237"/>
                    <a:gd name="connsiteX2" fmla="*/ 8165804 w 8165804"/>
                    <a:gd name="connsiteY2" fmla="*/ 1382232 h 1753237"/>
                    <a:gd name="connsiteX3" fmla="*/ 0 w 8165804"/>
                    <a:gd name="connsiteY3" fmla="*/ 1403498 h 1753237"/>
                    <a:gd name="connsiteX4" fmla="*/ 0 w 8165804"/>
                    <a:gd name="connsiteY4" fmla="*/ 0 h 1753237"/>
                    <a:gd name="connsiteX0" fmla="*/ 163032 w 8328836"/>
                    <a:gd name="connsiteY0" fmla="*/ 0 h 1753237"/>
                    <a:gd name="connsiteX1" fmla="*/ 8328836 w 8328836"/>
                    <a:gd name="connsiteY1" fmla="*/ 0 h 1753237"/>
                    <a:gd name="connsiteX2" fmla="*/ 8328836 w 8328836"/>
                    <a:gd name="connsiteY2" fmla="*/ 1382232 h 1753237"/>
                    <a:gd name="connsiteX3" fmla="*/ 163032 w 8328836"/>
                    <a:gd name="connsiteY3" fmla="*/ 1403498 h 1753237"/>
                    <a:gd name="connsiteX4" fmla="*/ 163032 w 8328836"/>
                    <a:gd name="connsiteY4" fmla="*/ 0 h 1753237"/>
                    <a:gd name="connsiteX0" fmla="*/ 17733 w 8183537"/>
                    <a:gd name="connsiteY0" fmla="*/ 0 h 1793417"/>
                    <a:gd name="connsiteX1" fmla="*/ 8183537 w 8183537"/>
                    <a:gd name="connsiteY1" fmla="*/ 0 h 1793417"/>
                    <a:gd name="connsiteX2" fmla="*/ 8183537 w 8183537"/>
                    <a:gd name="connsiteY2" fmla="*/ 1382232 h 1793417"/>
                    <a:gd name="connsiteX3" fmla="*/ 267598 w 8183537"/>
                    <a:gd name="connsiteY3" fmla="*/ 1456661 h 1793417"/>
                    <a:gd name="connsiteX4" fmla="*/ 17733 w 8183537"/>
                    <a:gd name="connsiteY4" fmla="*/ 0 h 1793417"/>
                    <a:gd name="connsiteX0" fmla="*/ 166981 w 8332785"/>
                    <a:gd name="connsiteY0" fmla="*/ 0 h 1847001"/>
                    <a:gd name="connsiteX1" fmla="*/ 8332785 w 8332785"/>
                    <a:gd name="connsiteY1" fmla="*/ 0 h 1847001"/>
                    <a:gd name="connsiteX2" fmla="*/ 8332785 w 8332785"/>
                    <a:gd name="connsiteY2" fmla="*/ 1382232 h 1847001"/>
                    <a:gd name="connsiteX3" fmla="*/ 161665 w 8332785"/>
                    <a:gd name="connsiteY3" fmla="*/ 1525772 h 1847001"/>
                    <a:gd name="connsiteX4" fmla="*/ 166981 w 8332785"/>
                    <a:gd name="connsiteY4" fmla="*/ 0 h 1847001"/>
                    <a:gd name="connsiteX0" fmla="*/ 166981 w 8338101"/>
                    <a:gd name="connsiteY0" fmla="*/ 0 h 1743638"/>
                    <a:gd name="connsiteX1" fmla="*/ 8332785 w 8338101"/>
                    <a:gd name="connsiteY1" fmla="*/ 0 h 1743638"/>
                    <a:gd name="connsiteX2" fmla="*/ 8338101 w 8338101"/>
                    <a:gd name="connsiteY2" fmla="*/ 675167 h 1743638"/>
                    <a:gd name="connsiteX3" fmla="*/ 161665 w 8338101"/>
                    <a:gd name="connsiteY3" fmla="*/ 1525772 h 1743638"/>
                    <a:gd name="connsiteX4" fmla="*/ 166981 w 8338101"/>
                    <a:gd name="connsiteY4" fmla="*/ 0 h 1743638"/>
                    <a:gd name="connsiteX0" fmla="*/ 285005 w 8456125"/>
                    <a:gd name="connsiteY0" fmla="*/ 0 h 1691134"/>
                    <a:gd name="connsiteX1" fmla="*/ 8450809 w 8456125"/>
                    <a:gd name="connsiteY1" fmla="*/ 0 h 1691134"/>
                    <a:gd name="connsiteX2" fmla="*/ 8456125 w 8456125"/>
                    <a:gd name="connsiteY2" fmla="*/ 675167 h 1691134"/>
                    <a:gd name="connsiteX3" fmla="*/ 130833 w 8456125"/>
                    <a:gd name="connsiteY3" fmla="*/ 1467293 h 1691134"/>
                    <a:gd name="connsiteX4" fmla="*/ 285005 w 8456125"/>
                    <a:gd name="connsiteY4" fmla="*/ 0 h 1691134"/>
                    <a:gd name="connsiteX0" fmla="*/ 285005 w 8456125"/>
                    <a:gd name="connsiteY0" fmla="*/ 0 h 1595867"/>
                    <a:gd name="connsiteX1" fmla="*/ 8450809 w 8456125"/>
                    <a:gd name="connsiteY1" fmla="*/ 0 h 1595867"/>
                    <a:gd name="connsiteX2" fmla="*/ 8456125 w 8456125"/>
                    <a:gd name="connsiteY2" fmla="*/ 675167 h 1595867"/>
                    <a:gd name="connsiteX3" fmla="*/ 2025202 w 8456125"/>
                    <a:gd name="connsiteY3" fmla="*/ 1368055 h 1595867"/>
                    <a:gd name="connsiteX4" fmla="*/ 130833 w 8456125"/>
                    <a:gd name="connsiteY4" fmla="*/ 1467293 h 1595867"/>
                    <a:gd name="connsiteX5" fmla="*/ 285005 w 8456125"/>
                    <a:gd name="connsiteY5" fmla="*/ 0 h 1595867"/>
                    <a:gd name="connsiteX0" fmla="*/ 329798 w 8500918"/>
                    <a:gd name="connsiteY0" fmla="*/ 0 h 1649104"/>
                    <a:gd name="connsiteX1" fmla="*/ 8495602 w 8500918"/>
                    <a:gd name="connsiteY1" fmla="*/ 0 h 1649104"/>
                    <a:gd name="connsiteX2" fmla="*/ 8500918 w 8500918"/>
                    <a:gd name="connsiteY2" fmla="*/ 675167 h 1649104"/>
                    <a:gd name="connsiteX3" fmla="*/ 2069995 w 8500918"/>
                    <a:gd name="connsiteY3" fmla="*/ 1368055 h 1649104"/>
                    <a:gd name="connsiteX4" fmla="*/ 122463 w 8500918"/>
                    <a:gd name="connsiteY4" fmla="*/ 1536405 h 1649104"/>
                    <a:gd name="connsiteX5" fmla="*/ 329798 w 8500918"/>
                    <a:gd name="connsiteY5" fmla="*/ 0 h 1649104"/>
                    <a:gd name="connsiteX0" fmla="*/ 329798 w 8500918"/>
                    <a:gd name="connsiteY0" fmla="*/ 0 h 1642950"/>
                    <a:gd name="connsiteX1" fmla="*/ 8495602 w 8500918"/>
                    <a:gd name="connsiteY1" fmla="*/ 0 h 1642950"/>
                    <a:gd name="connsiteX2" fmla="*/ 8500918 w 8500918"/>
                    <a:gd name="connsiteY2" fmla="*/ 675167 h 1642950"/>
                    <a:gd name="connsiteX3" fmla="*/ 2479348 w 8500918"/>
                    <a:gd name="connsiteY3" fmla="*/ 1336158 h 1642950"/>
                    <a:gd name="connsiteX4" fmla="*/ 122463 w 8500918"/>
                    <a:gd name="connsiteY4" fmla="*/ 1536405 h 1642950"/>
                    <a:gd name="connsiteX5" fmla="*/ 329798 w 8500918"/>
                    <a:gd name="connsiteY5" fmla="*/ 0 h 1642950"/>
                    <a:gd name="connsiteX0" fmla="*/ 228628 w 8399748"/>
                    <a:gd name="connsiteY0" fmla="*/ 0 h 1656054"/>
                    <a:gd name="connsiteX1" fmla="*/ 8394432 w 8399748"/>
                    <a:gd name="connsiteY1" fmla="*/ 0 h 1656054"/>
                    <a:gd name="connsiteX2" fmla="*/ 8399748 w 8399748"/>
                    <a:gd name="connsiteY2" fmla="*/ 675167 h 1656054"/>
                    <a:gd name="connsiteX3" fmla="*/ 2378178 w 8399748"/>
                    <a:gd name="connsiteY3" fmla="*/ 1336158 h 1656054"/>
                    <a:gd name="connsiteX4" fmla="*/ 143568 w 8399748"/>
                    <a:gd name="connsiteY4" fmla="*/ 1552354 h 1656054"/>
                    <a:gd name="connsiteX5" fmla="*/ 228628 w 8399748"/>
                    <a:gd name="connsiteY5" fmla="*/ 0 h 1656054"/>
                    <a:gd name="connsiteX0" fmla="*/ 228628 w 8426329"/>
                    <a:gd name="connsiteY0" fmla="*/ 0 h 1656054"/>
                    <a:gd name="connsiteX1" fmla="*/ 8394432 w 8426329"/>
                    <a:gd name="connsiteY1" fmla="*/ 0 h 1656054"/>
                    <a:gd name="connsiteX2" fmla="*/ 8426329 w 8426329"/>
                    <a:gd name="connsiteY2" fmla="*/ 489097 h 1656054"/>
                    <a:gd name="connsiteX3" fmla="*/ 2378178 w 8426329"/>
                    <a:gd name="connsiteY3" fmla="*/ 1336158 h 1656054"/>
                    <a:gd name="connsiteX4" fmla="*/ 143568 w 8426329"/>
                    <a:gd name="connsiteY4" fmla="*/ 1552354 h 1656054"/>
                    <a:gd name="connsiteX5" fmla="*/ 228628 w 8426329"/>
                    <a:gd name="connsiteY5" fmla="*/ 0 h 165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26329" h="1656054">
                      <a:moveTo>
                        <a:pt x="228628" y="0"/>
                      </a:moveTo>
                      <a:lnTo>
                        <a:pt x="8394432" y="0"/>
                      </a:lnTo>
                      <a:lnTo>
                        <a:pt x="8426329" y="489097"/>
                      </a:lnTo>
                      <a:cubicBezTo>
                        <a:pt x="7335902" y="770269"/>
                        <a:pt x="3765727" y="1204137"/>
                        <a:pt x="2378178" y="1336158"/>
                      </a:cubicBezTo>
                      <a:cubicBezTo>
                        <a:pt x="990629" y="1468179"/>
                        <a:pt x="414108" y="1833526"/>
                        <a:pt x="143568" y="1552354"/>
                      </a:cubicBezTo>
                      <a:cubicBezTo>
                        <a:pt x="-223255" y="1414130"/>
                        <a:pt x="228628" y="467833"/>
                        <a:pt x="228628" y="0"/>
                      </a:cubicBezTo>
                      <a:close/>
                    </a:path>
                  </a:pathLst>
                </a:custGeom>
                <a:gradFill flip="none" rotWithShape="1">
                  <a:gsLst>
                    <a:gs pos="0">
                      <a:schemeClr val="bg1">
                        <a:lumMod val="95000"/>
                        <a:alpha val="0"/>
                      </a:schemeClr>
                    </a:gs>
                    <a:gs pos="36000">
                      <a:schemeClr val="tx1">
                        <a:lumMod val="50000"/>
                        <a:lumOff val="50000"/>
                        <a:alpha val="82000"/>
                      </a:schemeClr>
                    </a:gs>
                    <a:gs pos="58000">
                      <a:schemeClr val="tx1">
                        <a:lumMod val="50000"/>
                        <a:lumOff val="50000"/>
                        <a:alpha val="92000"/>
                      </a:schemeClr>
                    </a:gs>
                    <a:gs pos="98276">
                      <a:schemeClr val="tx1">
                        <a:lumMod val="74000"/>
                        <a:lumOff val="26000"/>
                        <a:alpha val="90000"/>
                      </a:schemeClr>
                    </a:gs>
                    <a:gs pos="78000">
                      <a:schemeClr val="tx1">
                        <a:lumMod val="75000"/>
                        <a:lumOff val="25000"/>
                        <a:alpha val="79000"/>
                      </a:schemeClr>
                    </a:gs>
                  </a:gsLst>
                  <a:lin ang="18900000" scaled="1"/>
                  <a:tileRect/>
                </a:gradFill>
                <a:ln>
                  <a:noFill/>
                </a:ln>
                <a:effectLst>
                  <a:outerShdw blurRad="3302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07E6C76C-E4D9-08BF-5100-315ED942A261}"/>
                    </a:ext>
                  </a:extLst>
                </p:cNvPr>
                <p:cNvSpPr/>
                <p:nvPr/>
              </p:nvSpPr>
              <p:spPr>
                <a:xfrm>
                  <a:off x="2224006" y="3275319"/>
                  <a:ext cx="8165804" cy="1382232"/>
                </a:xfrm>
                <a:prstGeom prst="rect">
                  <a:avLst/>
                </a:prstGeom>
                <a:solidFill>
                  <a:srgbClr val="BE6F47"/>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流程图: 接点 9">
                  <a:extLst>
                    <a:ext uri="{FF2B5EF4-FFF2-40B4-BE49-F238E27FC236}">
                      <a16:creationId xmlns:a16="http://schemas.microsoft.com/office/drawing/2014/main" id="{D472A774-FEBD-DE62-A0B1-4AEC862D7B6D}"/>
                    </a:ext>
                  </a:extLst>
                </p:cNvPr>
                <p:cNvSpPr/>
                <p:nvPr/>
              </p:nvSpPr>
              <p:spPr>
                <a:xfrm>
                  <a:off x="9698694" y="3275319"/>
                  <a:ext cx="1382232" cy="1382232"/>
                </a:xfrm>
                <a:prstGeom prst="flowChartConnector">
                  <a:avLst/>
                </a:prstGeom>
                <a:solidFill>
                  <a:srgbClr val="BE6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矩形 10">
                  <a:extLst>
                    <a:ext uri="{FF2B5EF4-FFF2-40B4-BE49-F238E27FC236}">
                      <a16:creationId xmlns:a16="http://schemas.microsoft.com/office/drawing/2014/main" id="{4C326BF5-058F-0D4F-E74E-1D50AF420931}"/>
                    </a:ext>
                  </a:extLst>
                </p:cNvPr>
                <p:cNvSpPr/>
                <p:nvPr/>
              </p:nvSpPr>
              <p:spPr>
                <a:xfrm>
                  <a:off x="1044116" y="3275319"/>
                  <a:ext cx="1179890" cy="1382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a:extLst>
                  <a:ext uri="{FF2B5EF4-FFF2-40B4-BE49-F238E27FC236}">
                    <a16:creationId xmlns:a16="http://schemas.microsoft.com/office/drawing/2014/main" id="{BD1C4086-3E5C-CA1E-D14F-9958AF2FECC2}"/>
                  </a:ext>
                </a:extLst>
              </p:cNvPr>
              <p:cNvSpPr txBox="1"/>
              <p:nvPr/>
            </p:nvSpPr>
            <p:spPr>
              <a:xfrm>
                <a:off x="2742768" y="3222542"/>
                <a:ext cx="727106" cy="707886"/>
              </a:xfrm>
              <a:prstGeom prst="rect">
                <a:avLst/>
              </a:prstGeom>
              <a:noFill/>
            </p:spPr>
            <p:txBody>
              <a:bodyPr wrap="square">
                <a:spAutoFit/>
              </a:bodyPr>
              <a:lstStyle/>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四</a:t>
                </a:r>
                <a:endParaRPr lang="zh-CN" altLang="en-US" sz="4000" b="1" dirty="0">
                  <a:solidFill>
                    <a:schemeClr val="bg1"/>
                  </a:solidFill>
                </a:endParaRPr>
              </a:p>
            </p:txBody>
          </p:sp>
          <p:sp>
            <p:nvSpPr>
              <p:cNvPr id="7" name="文本框 6">
                <a:extLst>
                  <a:ext uri="{FF2B5EF4-FFF2-40B4-BE49-F238E27FC236}">
                    <a16:creationId xmlns:a16="http://schemas.microsoft.com/office/drawing/2014/main" id="{C634596D-570C-E63C-9EC1-27DC39332D38}"/>
                  </a:ext>
                </a:extLst>
              </p:cNvPr>
              <p:cNvSpPr txBox="1"/>
              <p:nvPr/>
            </p:nvSpPr>
            <p:spPr>
              <a:xfrm>
                <a:off x="4143178" y="3222542"/>
                <a:ext cx="6186352" cy="707886"/>
              </a:xfrm>
              <a:prstGeom prst="rect">
                <a:avLst/>
              </a:prstGeom>
              <a:noFill/>
            </p:spPr>
            <p:txBody>
              <a:bodyPr wrap="square">
                <a:spAutoFit/>
              </a:bodyPr>
              <a:lstStyle/>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虚拟世界介绍</a:t>
                </a:r>
                <a:endParaRPr lang="zh-CN" altLang="en-US" sz="4000" b="1" dirty="0">
                  <a:solidFill>
                    <a:schemeClr val="bg1"/>
                  </a:solidFill>
                </a:endParaRPr>
              </a:p>
            </p:txBody>
          </p:sp>
        </p:grpSp>
        <p:pic>
          <p:nvPicPr>
            <p:cNvPr id="4" name="图片 3" descr="图标&#10;&#10;描述已自动生成">
              <a:extLst>
                <a:ext uri="{FF2B5EF4-FFF2-40B4-BE49-F238E27FC236}">
                  <a16:creationId xmlns:a16="http://schemas.microsoft.com/office/drawing/2014/main" id="{6E7A1D3D-1EE0-E500-6606-04E0DCC761E7}"/>
                </a:ext>
              </a:extLst>
            </p:cNvPr>
            <p:cNvPicPr>
              <a:picLocks noChangeAspect="1"/>
            </p:cNvPicPr>
            <p:nvPr/>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05889" y="1114479"/>
              <a:ext cx="2647217" cy="1778930"/>
            </a:xfrm>
            <a:prstGeom prst="rect">
              <a:avLst/>
            </a:prstGeom>
          </p:spPr>
        </p:pic>
      </p:grpSp>
    </p:spTree>
    <p:extLst>
      <p:ext uri="{BB962C8B-B14F-4D97-AF65-F5344CB8AC3E}">
        <p14:creationId xmlns:p14="http://schemas.microsoft.com/office/powerpoint/2010/main" val="16355598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 name="图片 148">
            <a:extLst>
              <a:ext uri="{FF2B5EF4-FFF2-40B4-BE49-F238E27FC236}">
                <a16:creationId xmlns:a16="http://schemas.microsoft.com/office/drawing/2014/main" id="{C7391B29-4931-115B-2314-8C8625FF0C10}"/>
              </a:ext>
            </a:extLst>
          </p:cNvPr>
          <p:cNvPicPr>
            <a:picLocks noChangeAspect="1"/>
          </p:cNvPicPr>
          <p:nvPr/>
        </p:nvPicPr>
        <p:blipFill>
          <a:blip r:embed="rId6"/>
          <a:stretch>
            <a:fillRect/>
          </a:stretch>
        </p:blipFill>
        <p:spPr>
          <a:xfrm>
            <a:off x="33999" y="999966"/>
            <a:ext cx="5335967" cy="5363279"/>
          </a:xfrm>
          <a:prstGeom prst="rect">
            <a:avLst/>
          </a:prstGeom>
        </p:spPr>
      </p:pic>
      <p:pic>
        <p:nvPicPr>
          <p:cNvPr id="150" name="图片 149">
            <a:extLst>
              <a:ext uri="{FF2B5EF4-FFF2-40B4-BE49-F238E27FC236}">
                <a16:creationId xmlns:a16="http://schemas.microsoft.com/office/drawing/2014/main" id="{4816AB06-F1C4-8788-3358-866324EE1D60}"/>
              </a:ext>
            </a:extLst>
          </p:cNvPr>
          <p:cNvPicPr>
            <a:picLocks noChangeAspect="1"/>
          </p:cNvPicPr>
          <p:nvPr/>
        </p:nvPicPr>
        <p:blipFill>
          <a:blip r:embed="rId6"/>
          <a:stretch>
            <a:fillRect/>
          </a:stretch>
        </p:blipFill>
        <p:spPr>
          <a:xfrm>
            <a:off x="5291586" y="999967"/>
            <a:ext cx="5335967" cy="5349425"/>
          </a:xfrm>
          <a:prstGeom prst="rect">
            <a:avLst/>
          </a:prstGeom>
        </p:spPr>
      </p:pic>
      <p:pic>
        <p:nvPicPr>
          <p:cNvPr id="151" name="图片 150">
            <a:extLst>
              <a:ext uri="{FF2B5EF4-FFF2-40B4-BE49-F238E27FC236}">
                <a16:creationId xmlns:a16="http://schemas.microsoft.com/office/drawing/2014/main" id="{45A4AC0F-9977-2E0B-23F2-8B52B88C256B}"/>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0543465" y="999966"/>
            <a:ext cx="1648535" cy="5349425"/>
          </a:xfrm>
          <a:prstGeom prst="rect">
            <a:avLst/>
          </a:prstGeom>
        </p:spPr>
      </p:pic>
      <p:cxnSp>
        <p:nvCxnSpPr>
          <p:cNvPr id="8" name="直接连接符 7">
            <a:extLst>
              <a:ext uri="{FF2B5EF4-FFF2-40B4-BE49-F238E27FC236}">
                <a16:creationId xmlns:a16="http://schemas.microsoft.com/office/drawing/2014/main" id="{4FD49EA6-EB02-3201-075C-820DA59A472B}"/>
              </a:ext>
            </a:extLst>
          </p:cNvPr>
          <p:cNvCxnSpPr>
            <a:cxnSpLocks/>
          </p:cNvCxnSpPr>
          <p:nvPr/>
        </p:nvCxnSpPr>
        <p:spPr>
          <a:xfrm>
            <a:off x="1068158" y="1257859"/>
            <a:ext cx="4586135" cy="3236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id="{28C964E4-AEB9-485E-0C2B-DFB52D280B8F}"/>
              </a:ext>
            </a:extLst>
          </p:cNvPr>
          <p:cNvCxnSpPr>
            <a:cxnSpLocks/>
          </p:cNvCxnSpPr>
          <p:nvPr/>
        </p:nvCxnSpPr>
        <p:spPr>
          <a:xfrm flipV="1">
            <a:off x="1068158" y="1257859"/>
            <a:ext cx="9858" cy="415166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id="{6108660B-AAB0-4E23-ED96-2B1F6F0BAC6E}"/>
              </a:ext>
            </a:extLst>
          </p:cNvPr>
          <p:cNvCxnSpPr>
            <a:cxnSpLocks/>
          </p:cNvCxnSpPr>
          <p:nvPr/>
        </p:nvCxnSpPr>
        <p:spPr>
          <a:xfrm flipH="1" flipV="1">
            <a:off x="2058635" y="2713683"/>
            <a:ext cx="24413" cy="2695843"/>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id="{94CB128D-904A-2A99-7CAD-242C7E4FA640}"/>
              </a:ext>
            </a:extLst>
          </p:cNvPr>
          <p:cNvCxnSpPr>
            <a:cxnSpLocks/>
          </p:cNvCxnSpPr>
          <p:nvPr/>
        </p:nvCxnSpPr>
        <p:spPr>
          <a:xfrm>
            <a:off x="2043212" y="2713683"/>
            <a:ext cx="2286028"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直接连接符 16">
            <a:extLst>
              <a:ext uri="{FF2B5EF4-FFF2-40B4-BE49-F238E27FC236}">
                <a16:creationId xmlns:a16="http://schemas.microsoft.com/office/drawing/2014/main" id="{A11BE10A-9153-BF8E-9379-CAB3AB40BBFD}"/>
              </a:ext>
            </a:extLst>
          </p:cNvPr>
          <p:cNvCxnSpPr>
            <a:cxnSpLocks/>
          </p:cNvCxnSpPr>
          <p:nvPr/>
        </p:nvCxnSpPr>
        <p:spPr>
          <a:xfrm flipH="1" flipV="1">
            <a:off x="4294646" y="2713683"/>
            <a:ext cx="34594" cy="301578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id="{8BFCB343-1125-4E80-7770-D89C79A3A273}"/>
              </a:ext>
            </a:extLst>
          </p:cNvPr>
          <p:cNvCxnSpPr>
            <a:cxnSpLocks/>
          </p:cNvCxnSpPr>
          <p:nvPr/>
        </p:nvCxnSpPr>
        <p:spPr>
          <a:xfrm flipV="1">
            <a:off x="5615873" y="1274043"/>
            <a:ext cx="0" cy="1978955"/>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id="{9CC108A4-2E03-0D1B-190B-69196F69A4FE}"/>
              </a:ext>
            </a:extLst>
          </p:cNvPr>
          <p:cNvCxnSpPr>
            <a:cxnSpLocks/>
          </p:cNvCxnSpPr>
          <p:nvPr/>
        </p:nvCxnSpPr>
        <p:spPr>
          <a:xfrm flipV="1">
            <a:off x="5897745" y="3811350"/>
            <a:ext cx="0" cy="126620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id="{541DB17E-FFB8-4C97-3DB5-93FCB80BCD24}"/>
              </a:ext>
            </a:extLst>
          </p:cNvPr>
          <p:cNvCxnSpPr>
            <a:cxnSpLocks/>
          </p:cNvCxnSpPr>
          <p:nvPr/>
        </p:nvCxnSpPr>
        <p:spPr>
          <a:xfrm flipV="1">
            <a:off x="6202545" y="3811350"/>
            <a:ext cx="0" cy="126620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a16="http://schemas.microsoft.com/office/drawing/2014/main" id="{F0F35C4C-CEB9-0376-014E-88966B44C610}"/>
              </a:ext>
            </a:extLst>
          </p:cNvPr>
          <p:cNvCxnSpPr>
            <a:cxnSpLocks/>
          </p:cNvCxnSpPr>
          <p:nvPr/>
        </p:nvCxnSpPr>
        <p:spPr>
          <a:xfrm flipV="1">
            <a:off x="6354945" y="3811350"/>
            <a:ext cx="0" cy="126620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直接连接符 25">
            <a:extLst>
              <a:ext uri="{FF2B5EF4-FFF2-40B4-BE49-F238E27FC236}">
                <a16:creationId xmlns:a16="http://schemas.microsoft.com/office/drawing/2014/main" id="{C2BB5DAD-60BC-F2BA-0A03-64424BD0F4A3}"/>
              </a:ext>
            </a:extLst>
          </p:cNvPr>
          <p:cNvCxnSpPr>
            <a:cxnSpLocks/>
          </p:cNvCxnSpPr>
          <p:nvPr/>
        </p:nvCxnSpPr>
        <p:spPr>
          <a:xfrm flipV="1">
            <a:off x="6659745" y="3811350"/>
            <a:ext cx="0" cy="126620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id="{DA269D59-FAF8-7E75-D5DB-51E5092D9F4C}"/>
              </a:ext>
            </a:extLst>
          </p:cNvPr>
          <p:cNvCxnSpPr>
            <a:cxnSpLocks/>
          </p:cNvCxnSpPr>
          <p:nvPr/>
        </p:nvCxnSpPr>
        <p:spPr>
          <a:xfrm flipV="1">
            <a:off x="6964545" y="3811350"/>
            <a:ext cx="0" cy="1266208"/>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任意多边形: 形状 28">
            <a:extLst>
              <a:ext uri="{FF2B5EF4-FFF2-40B4-BE49-F238E27FC236}">
                <a16:creationId xmlns:a16="http://schemas.microsoft.com/office/drawing/2014/main" id="{4C00A950-BC2D-D79A-2995-A1166C78CE49}"/>
              </a:ext>
            </a:extLst>
          </p:cNvPr>
          <p:cNvSpPr/>
          <p:nvPr/>
        </p:nvSpPr>
        <p:spPr>
          <a:xfrm>
            <a:off x="7112900" y="4145829"/>
            <a:ext cx="3091804" cy="657234"/>
          </a:xfrm>
          <a:custGeom>
            <a:avLst/>
            <a:gdLst>
              <a:gd name="connsiteX0" fmla="*/ 0 w 4272595"/>
              <a:gd name="connsiteY0" fmla="*/ 229079 h 541061"/>
              <a:gd name="connsiteX1" fmla="*/ 392464 w 4272595"/>
              <a:gd name="connsiteY1" fmla="*/ 2502 h 541061"/>
              <a:gd name="connsiteX2" fmla="*/ 1112655 w 4272595"/>
              <a:gd name="connsiteY2" fmla="*/ 123882 h 541061"/>
              <a:gd name="connsiteX3" fmla="*/ 1638637 w 4272595"/>
              <a:gd name="connsiteY3" fmla="*/ 366643 h 541061"/>
              <a:gd name="connsiteX4" fmla="*/ 2031101 w 4272595"/>
              <a:gd name="connsiteY4" fmla="*/ 42962 h 541061"/>
              <a:gd name="connsiteX5" fmla="*/ 2589451 w 4272595"/>
              <a:gd name="connsiteY5" fmla="*/ 123882 h 541061"/>
              <a:gd name="connsiteX6" fmla="*/ 3220630 w 4272595"/>
              <a:gd name="connsiteY6" fmla="*/ 63192 h 541061"/>
              <a:gd name="connsiteX7" fmla="*/ 3645462 w 4272595"/>
              <a:gd name="connsiteY7" fmla="*/ 540622 h 541061"/>
              <a:gd name="connsiteX8" fmla="*/ 4211905 w 4272595"/>
              <a:gd name="connsiteY8" fmla="*/ 156250 h 541061"/>
              <a:gd name="connsiteX9" fmla="*/ 4224043 w 4272595"/>
              <a:gd name="connsiteY9" fmla="*/ 156250 h 541061"/>
              <a:gd name="connsiteX10" fmla="*/ 4272595 w 4272595"/>
              <a:gd name="connsiteY10" fmla="*/ 216941 h 541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72595" h="541061">
                <a:moveTo>
                  <a:pt x="0" y="229079"/>
                </a:moveTo>
                <a:cubicBezTo>
                  <a:pt x="103511" y="124557"/>
                  <a:pt x="207022" y="20035"/>
                  <a:pt x="392464" y="2502"/>
                </a:cubicBezTo>
                <a:cubicBezTo>
                  <a:pt x="577906" y="-15031"/>
                  <a:pt x="904960" y="63192"/>
                  <a:pt x="1112655" y="123882"/>
                </a:cubicBezTo>
                <a:cubicBezTo>
                  <a:pt x="1320351" y="184572"/>
                  <a:pt x="1485563" y="380130"/>
                  <a:pt x="1638637" y="366643"/>
                </a:cubicBezTo>
                <a:cubicBezTo>
                  <a:pt x="1791711" y="353156"/>
                  <a:pt x="1872632" y="83422"/>
                  <a:pt x="2031101" y="42962"/>
                </a:cubicBezTo>
                <a:cubicBezTo>
                  <a:pt x="2189570" y="2502"/>
                  <a:pt x="2391196" y="120510"/>
                  <a:pt x="2589451" y="123882"/>
                </a:cubicBezTo>
                <a:cubicBezTo>
                  <a:pt x="2787706" y="127254"/>
                  <a:pt x="3044628" y="-6265"/>
                  <a:pt x="3220630" y="63192"/>
                </a:cubicBezTo>
                <a:cubicBezTo>
                  <a:pt x="3396632" y="132649"/>
                  <a:pt x="3480250" y="525112"/>
                  <a:pt x="3645462" y="540622"/>
                </a:cubicBezTo>
                <a:cubicBezTo>
                  <a:pt x="3810675" y="556132"/>
                  <a:pt x="4211905" y="156250"/>
                  <a:pt x="4211905" y="156250"/>
                </a:cubicBezTo>
                <a:cubicBezTo>
                  <a:pt x="4308335" y="92188"/>
                  <a:pt x="4213928" y="146135"/>
                  <a:pt x="4224043" y="156250"/>
                </a:cubicBezTo>
                <a:cubicBezTo>
                  <a:pt x="4234158" y="166365"/>
                  <a:pt x="4253376" y="191653"/>
                  <a:pt x="4272595" y="216941"/>
                </a:cubicBezTo>
              </a:path>
            </a:pathLst>
          </a:custGeom>
          <a:noFill/>
          <a:ln w="57150">
            <a:solidFill>
              <a:schemeClr val="tx1"/>
            </a:solidFill>
          </a:ln>
          <a:effectLst>
            <a:glow rad="63500">
              <a:schemeClr val="accent4">
                <a:lumMod val="40000"/>
                <a:lumOff val="6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0" name="直接连接符 29">
            <a:extLst>
              <a:ext uri="{FF2B5EF4-FFF2-40B4-BE49-F238E27FC236}">
                <a16:creationId xmlns:a16="http://schemas.microsoft.com/office/drawing/2014/main" id="{F9C9D10B-1BA9-BC7E-6B84-9EC45FF4C7FF}"/>
              </a:ext>
            </a:extLst>
          </p:cNvPr>
          <p:cNvCxnSpPr>
            <a:cxnSpLocks/>
          </p:cNvCxnSpPr>
          <p:nvPr/>
        </p:nvCxnSpPr>
        <p:spPr>
          <a:xfrm flipV="1">
            <a:off x="10194617" y="3010237"/>
            <a:ext cx="1" cy="801113"/>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id="{6ECE778F-F11D-9286-4E23-6E4051058884}"/>
              </a:ext>
            </a:extLst>
          </p:cNvPr>
          <p:cNvCxnSpPr>
            <a:cxnSpLocks/>
          </p:cNvCxnSpPr>
          <p:nvPr/>
        </p:nvCxnSpPr>
        <p:spPr>
          <a:xfrm flipV="1">
            <a:off x="11315364" y="1176042"/>
            <a:ext cx="0" cy="436025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直接连接符 32">
            <a:extLst>
              <a:ext uri="{FF2B5EF4-FFF2-40B4-BE49-F238E27FC236}">
                <a16:creationId xmlns:a16="http://schemas.microsoft.com/office/drawing/2014/main" id="{BF1A2EFD-1772-E711-C1CC-F15CDA0646ED}"/>
              </a:ext>
            </a:extLst>
          </p:cNvPr>
          <p:cNvCxnSpPr>
            <a:cxnSpLocks/>
          </p:cNvCxnSpPr>
          <p:nvPr/>
        </p:nvCxnSpPr>
        <p:spPr>
          <a:xfrm flipV="1">
            <a:off x="7584937" y="3011585"/>
            <a:ext cx="2609681" cy="35066"/>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直接连接符 33">
            <a:extLst>
              <a:ext uri="{FF2B5EF4-FFF2-40B4-BE49-F238E27FC236}">
                <a16:creationId xmlns:a16="http://schemas.microsoft.com/office/drawing/2014/main" id="{61F46B91-551E-01F0-16DD-92DF7F774887}"/>
              </a:ext>
            </a:extLst>
          </p:cNvPr>
          <p:cNvCxnSpPr>
            <a:cxnSpLocks/>
          </p:cNvCxnSpPr>
          <p:nvPr/>
        </p:nvCxnSpPr>
        <p:spPr>
          <a:xfrm flipV="1">
            <a:off x="7584937" y="1966364"/>
            <a:ext cx="0" cy="108028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直接连接符 35">
            <a:extLst>
              <a:ext uri="{FF2B5EF4-FFF2-40B4-BE49-F238E27FC236}">
                <a16:creationId xmlns:a16="http://schemas.microsoft.com/office/drawing/2014/main" id="{D1B5A1E0-01BD-A0BF-54C1-0204FE9EDC29}"/>
              </a:ext>
            </a:extLst>
          </p:cNvPr>
          <p:cNvCxnSpPr>
            <a:cxnSpLocks/>
          </p:cNvCxnSpPr>
          <p:nvPr/>
        </p:nvCxnSpPr>
        <p:spPr>
          <a:xfrm>
            <a:off x="10132579" y="1176042"/>
            <a:ext cx="1182785"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id="{4511F826-FA83-9CA8-BEE5-5ADEFD733919}"/>
              </a:ext>
            </a:extLst>
          </p:cNvPr>
          <p:cNvCxnSpPr>
            <a:cxnSpLocks/>
          </p:cNvCxnSpPr>
          <p:nvPr/>
        </p:nvCxnSpPr>
        <p:spPr>
          <a:xfrm flipV="1">
            <a:off x="10132579" y="1176042"/>
            <a:ext cx="0" cy="80111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a16="http://schemas.microsoft.com/office/drawing/2014/main" id="{2EE471CB-E02D-35DB-8113-44A99231B365}"/>
              </a:ext>
            </a:extLst>
          </p:cNvPr>
          <p:cNvCxnSpPr>
            <a:cxnSpLocks/>
          </p:cNvCxnSpPr>
          <p:nvPr/>
        </p:nvCxnSpPr>
        <p:spPr>
          <a:xfrm flipV="1">
            <a:off x="7584937" y="1966364"/>
            <a:ext cx="2547642" cy="1078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5" name="矩形 44">
            <a:extLst>
              <a:ext uri="{FF2B5EF4-FFF2-40B4-BE49-F238E27FC236}">
                <a16:creationId xmlns:a16="http://schemas.microsoft.com/office/drawing/2014/main" id="{3E31889E-876C-51C7-F5CE-44254702CA17}"/>
              </a:ext>
            </a:extLst>
          </p:cNvPr>
          <p:cNvSpPr/>
          <p:nvPr/>
        </p:nvSpPr>
        <p:spPr>
          <a:xfrm>
            <a:off x="7584937" y="1977153"/>
            <a:ext cx="988570" cy="1058709"/>
          </a:xfrm>
          <a:prstGeom prst="rect">
            <a:avLst/>
          </a:prstGeom>
          <a:solidFill>
            <a:srgbClr val="FF0000">
              <a:alpha val="25000"/>
            </a:srgb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矩形 45">
            <a:extLst>
              <a:ext uri="{FF2B5EF4-FFF2-40B4-BE49-F238E27FC236}">
                <a16:creationId xmlns:a16="http://schemas.microsoft.com/office/drawing/2014/main" id="{D2695CBA-8579-7CCD-30C0-A48175FC43B0}"/>
              </a:ext>
            </a:extLst>
          </p:cNvPr>
          <p:cNvSpPr/>
          <p:nvPr/>
        </p:nvSpPr>
        <p:spPr>
          <a:xfrm>
            <a:off x="1068158" y="4350817"/>
            <a:ext cx="1014890" cy="1058709"/>
          </a:xfrm>
          <a:prstGeom prst="rect">
            <a:avLst/>
          </a:prstGeom>
          <a:solidFill>
            <a:srgbClr val="00B050">
              <a:alpha val="27000"/>
            </a:srgbClr>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49" name="直接连接符 48">
            <a:extLst>
              <a:ext uri="{FF2B5EF4-FFF2-40B4-BE49-F238E27FC236}">
                <a16:creationId xmlns:a16="http://schemas.microsoft.com/office/drawing/2014/main" id="{D54D2590-37CE-6902-4FCA-6E6CD3C72928}"/>
              </a:ext>
            </a:extLst>
          </p:cNvPr>
          <p:cNvCxnSpPr>
            <a:cxnSpLocks/>
          </p:cNvCxnSpPr>
          <p:nvPr/>
        </p:nvCxnSpPr>
        <p:spPr>
          <a:xfrm>
            <a:off x="4329240" y="5729471"/>
            <a:ext cx="1543581"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直接连接符 54">
            <a:extLst>
              <a:ext uri="{FF2B5EF4-FFF2-40B4-BE49-F238E27FC236}">
                <a16:creationId xmlns:a16="http://schemas.microsoft.com/office/drawing/2014/main" id="{27E0DFF6-7B0A-2F1B-48DB-1C4E3B5A7259}"/>
              </a:ext>
            </a:extLst>
          </p:cNvPr>
          <p:cNvCxnSpPr>
            <a:cxnSpLocks/>
          </p:cNvCxnSpPr>
          <p:nvPr/>
        </p:nvCxnSpPr>
        <p:spPr>
          <a:xfrm>
            <a:off x="5590949" y="3252998"/>
            <a:ext cx="28187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直接连接符 62">
            <a:extLst>
              <a:ext uri="{FF2B5EF4-FFF2-40B4-BE49-F238E27FC236}">
                <a16:creationId xmlns:a16="http://schemas.microsoft.com/office/drawing/2014/main" id="{6F74C42D-F417-026B-0A50-AF70222D8640}"/>
              </a:ext>
            </a:extLst>
          </p:cNvPr>
          <p:cNvCxnSpPr>
            <a:cxnSpLocks/>
          </p:cNvCxnSpPr>
          <p:nvPr/>
        </p:nvCxnSpPr>
        <p:spPr>
          <a:xfrm>
            <a:off x="10132579" y="5536299"/>
            <a:ext cx="1182785"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直接连接符 63">
            <a:extLst>
              <a:ext uri="{FF2B5EF4-FFF2-40B4-BE49-F238E27FC236}">
                <a16:creationId xmlns:a16="http://schemas.microsoft.com/office/drawing/2014/main" id="{564DEA0F-B08C-34FB-367F-7D15E4757E8C}"/>
              </a:ext>
            </a:extLst>
          </p:cNvPr>
          <p:cNvCxnSpPr>
            <a:cxnSpLocks/>
          </p:cNvCxnSpPr>
          <p:nvPr/>
        </p:nvCxnSpPr>
        <p:spPr>
          <a:xfrm flipV="1">
            <a:off x="10132578" y="5118212"/>
            <a:ext cx="1" cy="409646"/>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直接连接符 65">
            <a:extLst>
              <a:ext uri="{FF2B5EF4-FFF2-40B4-BE49-F238E27FC236}">
                <a16:creationId xmlns:a16="http://schemas.microsoft.com/office/drawing/2014/main" id="{8B7D0D0A-F08C-0627-4CDD-AB918523426A}"/>
              </a:ext>
            </a:extLst>
          </p:cNvPr>
          <p:cNvCxnSpPr>
            <a:cxnSpLocks/>
          </p:cNvCxnSpPr>
          <p:nvPr/>
        </p:nvCxnSpPr>
        <p:spPr>
          <a:xfrm>
            <a:off x="1068158" y="5374357"/>
            <a:ext cx="101489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直接连接符 106">
            <a:extLst>
              <a:ext uri="{FF2B5EF4-FFF2-40B4-BE49-F238E27FC236}">
                <a16:creationId xmlns:a16="http://schemas.microsoft.com/office/drawing/2014/main" id="{5C8B90B1-C337-4BDE-B44D-365FC55919D8}"/>
              </a:ext>
            </a:extLst>
          </p:cNvPr>
          <p:cNvCxnSpPr>
            <a:cxnSpLocks/>
          </p:cNvCxnSpPr>
          <p:nvPr/>
        </p:nvCxnSpPr>
        <p:spPr>
          <a:xfrm flipV="1">
            <a:off x="5852799" y="5315873"/>
            <a:ext cx="0" cy="42396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10" name="图形 109" descr="打开的填料盒 纯色填充">
            <a:extLst>
              <a:ext uri="{FF2B5EF4-FFF2-40B4-BE49-F238E27FC236}">
                <a16:creationId xmlns:a16="http://schemas.microsoft.com/office/drawing/2014/main" id="{412599A0-0B3C-DD79-BF30-5CF73F792593}"/>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10266772" y="921376"/>
            <a:ext cx="914400" cy="914400"/>
          </a:xfrm>
          <a:prstGeom prst="rect">
            <a:avLst/>
          </a:prstGeom>
        </p:spPr>
      </p:pic>
      <p:sp>
        <p:nvSpPr>
          <p:cNvPr id="120" name="标题 3">
            <a:extLst>
              <a:ext uri="{FF2B5EF4-FFF2-40B4-BE49-F238E27FC236}">
                <a16:creationId xmlns:a16="http://schemas.microsoft.com/office/drawing/2014/main" id="{3FFB2466-6FD9-8C8E-7F44-9E200B5AAFAB}"/>
              </a:ext>
            </a:extLst>
          </p:cNvPr>
          <p:cNvSpPr txBox="1">
            <a:spLocks/>
          </p:cNvSpPr>
          <p:nvPr/>
        </p:nvSpPr>
        <p:spPr>
          <a:xfrm>
            <a:off x="555015" y="346654"/>
            <a:ext cx="2532429"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挑战赛图</a:t>
            </a:r>
          </a:p>
        </p:txBody>
      </p:sp>
      <p:cxnSp>
        <p:nvCxnSpPr>
          <p:cNvPr id="132" name="直接连接符 131">
            <a:extLst>
              <a:ext uri="{FF2B5EF4-FFF2-40B4-BE49-F238E27FC236}">
                <a16:creationId xmlns:a16="http://schemas.microsoft.com/office/drawing/2014/main" id="{F6C69A1E-120D-2AA0-6CB9-844332BB454B}"/>
              </a:ext>
            </a:extLst>
          </p:cNvPr>
          <p:cNvCxnSpPr>
            <a:cxnSpLocks/>
          </p:cNvCxnSpPr>
          <p:nvPr/>
        </p:nvCxnSpPr>
        <p:spPr>
          <a:xfrm flipV="1">
            <a:off x="1564447" y="2088819"/>
            <a:ext cx="0" cy="2463530"/>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4" name="直接连接符 133">
            <a:extLst>
              <a:ext uri="{FF2B5EF4-FFF2-40B4-BE49-F238E27FC236}">
                <a16:creationId xmlns:a16="http://schemas.microsoft.com/office/drawing/2014/main" id="{BED2425E-B6C9-389E-562C-925BD23A77A3}"/>
              </a:ext>
            </a:extLst>
          </p:cNvPr>
          <p:cNvCxnSpPr>
            <a:cxnSpLocks/>
          </p:cNvCxnSpPr>
          <p:nvPr/>
        </p:nvCxnSpPr>
        <p:spPr>
          <a:xfrm flipH="1" flipV="1">
            <a:off x="5010421" y="2088819"/>
            <a:ext cx="38280" cy="2335837"/>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5" name="直接连接符 134">
            <a:extLst>
              <a:ext uri="{FF2B5EF4-FFF2-40B4-BE49-F238E27FC236}">
                <a16:creationId xmlns:a16="http://schemas.microsoft.com/office/drawing/2014/main" id="{6C568550-7B4F-A92B-3F18-CABAC017FF78}"/>
              </a:ext>
            </a:extLst>
          </p:cNvPr>
          <p:cNvCxnSpPr>
            <a:cxnSpLocks/>
          </p:cNvCxnSpPr>
          <p:nvPr/>
        </p:nvCxnSpPr>
        <p:spPr>
          <a:xfrm flipH="1">
            <a:off x="1564447" y="2088819"/>
            <a:ext cx="3445974" cy="0"/>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6" name="直接连接符 135">
            <a:extLst>
              <a:ext uri="{FF2B5EF4-FFF2-40B4-BE49-F238E27FC236}">
                <a16:creationId xmlns:a16="http://schemas.microsoft.com/office/drawing/2014/main" id="{40BCA378-81F6-DDFD-EC75-7F55FA4C9785}"/>
              </a:ext>
            </a:extLst>
          </p:cNvPr>
          <p:cNvCxnSpPr>
            <a:cxnSpLocks/>
          </p:cNvCxnSpPr>
          <p:nvPr/>
        </p:nvCxnSpPr>
        <p:spPr>
          <a:xfrm flipV="1">
            <a:off x="10748895" y="2296834"/>
            <a:ext cx="0" cy="2002472"/>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43" name="直接连接符 142">
            <a:extLst>
              <a:ext uri="{FF2B5EF4-FFF2-40B4-BE49-F238E27FC236}">
                <a16:creationId xmlns:a16="http://schemas.microsoft.com/office/drawing/2014/main" id="{9629BB56-EC88-CE4D-F526-A22E51E8A1C2}"/>
              </a:ext>
            </a:extLst>
          </p:cNvPr>
          <p:cNvCxnSpPr>
            <a:cxnSpLocks/>
          </p:cNvCxnSpPr>
          <p:nvPr/>
        </p:nvCxnSpPr>
        <p:spPr>
          <a:xfrm flipH="1">
            <a:off x="5048701" y="4424656"/>
            <a:ext cx="1915844" cy="0"/>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44" name="直接连接符 143">
            <a:extLst>
              <a:ext uri="{FF2B5EF4-FFF2-40B4-BE49-F238E27FC236}">
                <a16:creationId xmlns:a16="http://schemas.microsoft.com/office/drawing/2014/main" id="{D7251064-274E-0F57-057F-989F2FB98B8E}"/>
              </a:ext>
            </a:extLst>
          </p:cNvPr>
          <p:cNvCxnSpPr>
            <a:cxnSpLocks/>
          </p:cNvCxnSpPr>
          <p:nvPr/>
        </p:nvCxnSpPr>
        <p:spPr>
          <a:xfrm flipH="1" flipV="1">
            <a:off x="8251268" y="2595856"/>
            <a:ext cx="2533018" cy="66449"/>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sp>
        <p:nvSpPr>
          <p:cNvPr id="147" name="任意多边形: 形状 146">
            <a:extLst>
              <a:ext uri="{FF2B5EF4-FFF2-40B4-BE49-F238E27FC236}">
                <a16:creationId xmlns:a16="http://schemas.microsoft.com/office/drawing/2014/main" id="{3F0FD1D4-B580-6F5A-19CE-57EFC217459C}"/>
              </a:ext>
            </a:extLst>
          </p:cNvPr>
          <p:cNvSpPr/>
          <p:nvPr/>
        </p:nvSpPr>
        <p:spPr>
          <a:xfrm>
            <a:off x="7026289" y="4147285"/>
            <a:ext cx="3722605" cy="679990"/>
          </a:xfrm>
          <a:custGeom>
            <a:avLst/>
            <a:gdLst>
              <a:gd name="connsiteX0" fmla="*/ 0 w 3722605"/>
              <a:gd name="connsiteY0" fmla="*/ 273024 h 679990"/>
              <a:gd name="connsiteX1" fmla="*/ 134344 w 3722605"/>
              <a:gd name="connsiteY1" fmla="*/ 216686 h 679990"/>
              <a:gd name="connsiteX2" fmla="*/ 238351 w 3722605"/>
              <a:gd name="connsiteY2" fmla="*/ 78009 h 679990"/>
              <a:gd name="connsiteX3" fmla="*/ 338025 w 3722605"/>
              <a:gd name="connsiteY3" fmla="*/ 13005 h 679990"/>
              <a:gd name="connsiteX4" fmla="*/ 494037 w 3722605"/>
              <a:gd name="connsiteY4" fmla="*/ 4337 h 679990"/>
              <a:gd name="connsiteX5" fmla="*/ 684717 w 3722605"/>
              <a:gd name="connsiteY5" fmla="*/ 65008 h 679990"/>
              <a:gd name="connsiteX6" fmla="*/ 888399 w 3722605"/>
              <a:gd name="connsiteY6" fmla="*/ 156015 h 679990"/>
              <a:gd name="connsiteX7" fmla="*/ 1048744 w 3722605"/>
              <a:gd name="connsiteY7" fmla="*/ 277357 h 679990"/>
              <a:gd name="connsiteX8" fmla="*/ 1209089 w 3722605"/>
              <a:gd name="connsiteY8" fmla="*/ 437702 h 679990"/>
              <a:gd name="connsiteX9" fmla="*/ 1304429 w 3722605"/>
              <a:gd name="connsiteY9" fmla="*/ 442036 h 679990"/>
              <a:gd name="connsiteX10" fmla="*/ 1399769 w 3722605"/>
              <a:gd name="connsiteY10" fmla="*/ 307693 h 679990"/>
              <a:gd name="connsiteX11" fmla="*/ 1568782 w 3722605"/>
              <a:gd name="connsiteY11" fmla="*/ 60675 h 679990"/>
              <a:gd name="connsiteX12" fmla="*/ 1794131 w 3722605"/>
              <a:gd name="connsiteY12" fmla="*/ 86677 h 679990"/>
              <a:gd name="connsiteX13" fmla="*/ 1980478 w 3722605"/>
              <a:gd name="connsiteY13" fmla="*/ 151681 h 679990"/>
              <a:gd name="connsiteX14" fmla="*/ 2240497 w 3722605"/>
              <a:gd name="connsiteY14" fmla="*/ 73676 h 679990"/>
              <a:gd name="connsiteX15" fmla="*/ 2387841 w 3722605"/>
              <a:gd name="connsiteY15" fmla="*/ 56341 h 679990"/>
              <a:gd name="connsiteX16" fmla="*/ 2491849 w 3722605"/>
              <a:gd name="connsiteY16" fmla="*/ 169016 h 679990"/>
              <a:gd name="connsiteX17" fmla="*/ 2587189 w 3722605"/>
              <a:gd name="connsiteY17" fmla="*/ 416034 h 679990"/>
              <a:gd name="connsiteX18" fmla="*/ 2704198 w 3722605"/>
              <a:gd name="connsiteY18" fmla="*/ 637050 h 679990"/>
              <a:gd name="connsiteX19" fmla="*/ 2795204 w 3722605"/>
              <a:gd name="connsiteY19" fmla="*/ 663052 h 679990"/>
              <a:gd name="connsiteX20" fmla="*/ 2981551 w 3722605"/>
              <a:gd name="connsiteY20" fmla="*/ 442036 h 679990"/>
              <a:gd name="connsiteX21" fmla="*/ 3137563 w 3722605"/>
              <a:gd name="connsiteY21" fmla="*/ 203685 h 679990"/>
              <a:gd name="connsiteX22" fmla="*/ 3193900 w 3722605"/>
              <a:gd name="connsiteY22" fmla="*/ 143014 h 679990"/>
              <a:gd name="connsiteX23" fmla="*/ 3722605 w 3722605"/>
              <a:gd name="connsiteY23" fmla="*/ 112679 h 679990"/>
              <a:gd name="connsiteX24" fmla="*/ 3722605 w 3722605"/>
              <a:gd name="connsiteY24" fmla="*/ 112679 h 679990"/>
              <a:gd name="connsiteX25" fmla="*/ 3722605 w 3722605"/>
              <a:gd name="connsiteY25" fmla="*/ 112679 h 67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722605" h="679990">
                <a:moveTo>
                  <a:pt x="0" y="273024"/>
                </a:moveTo>
                <a:lnTo>
                  <a:pt x="134344" y="216686"/>
                </a:lnTo>
                <a:cubicBezTo>
                  <a:pt x="174069" y="184184"/>
                  <a:pt x="204404" y="111956"/>
                  <a:pt x="238351" y="78009"/>
                </a:cubicBezTo>
                <a:cubicBezTo>
                  <a:pt x="272298" y="44062"/>
                  <a:pt x="295411" y="25284"/>
                  <a:pt x="338025" y="13005"/>
                </a:cubicBezTo>
                <a:cubicBezTo>
                  <a:pt x="380639" y="726"/>
                  <a:pt x="436255" y="-4330"/>
                  <a:pt x="494037" y="4337"/>
                </a:cubicBezTo>
                <a:cubicBezTo>
                  <a:pt x="551819" y="13004"/>
                  <a:pt x="618990" y="39728"/>
                  <a:pt x="684717" y="65008"/>
                </a:cubicBezTo>
                <a:cubicBezTo>
                  <a:pt x="750444" y="90288"/>
                  <a:pt x="827728" y="120623"/>
                  <a:pt x="888399" y="156015"/>
                </a:cubicBezTo>
                <a:cubicBezTo>
                  <a:pt x="949070" y="191406"/>
                  <a:pt x="995296" y="230409"/>
                  <a:pt x="1048744" y="277357"/>
                </a:cubicBezTo>
                <a:cubicBezTo>
                  <a:pt x="1102192" y="324305"/>
                  <a:pt x="1166475" y="410255"/>
                  <a:pt x="1209089" y="437702"/>
                </a:cubicBezTo>
                <a:cubicBezTo>
                  <a:pt x="1251703" y="465149"/>
                  <a:pt x="1272649" y="463704"/>
                  <a:pt x="1304429" y="442036"/>
                </a:cubicBezTo>
                <a:cubicBezTo>
                  <a:pt x="1336209" y="420368"/>
                  <a:pt x="1355710" y="371253"/>
                  <a:pt x="1399769" y="307693"/>
                </a:cubicBezTo>
                <a:cubicBezTo>
                  <a:pt x="1443828" y="244133"/>
                  <a:pt x="1503055" y="97511"/>
                  <a:pt x="1568782" y="60675"/>
                </a:cubicBezTo>
                <a:cubicBezTo>
                  <a:pt x="1634509" y="23839"/>
                  <a:pt x="1725515" y="71509"/>
                  <a:pt x="1794131" y="86677"/>
                </a:cubicBezTo>
                <a:cubicBezTo>
                  <a:pt x="1862747" y="101845"/>
                  <a:pt x="1906084" y="153848"/>
                  <a:pt x="1980478" y="151681"/>
                </a:cubicBezTo>
                <a:cubicBezTo>
                  <a:pt x="2054872" y="149514"/>
                  <a:pt x="2172603" y="89566"/>
                  <a:pt x="2240497" y="73676"/>
                </a:cubicBezTo>
                <a:cubicBezTo>
                  <a:pt x="2308391" y="57786"/>
                  <a:pt x="2345949" y="40451"/>
                  <a:pt x="2387841" y="56341"/>
                </a:cubicBezTo>
                <a:cubicBezTo>
                  <a:pt x="2429733" y="72231"/>
                  <a:pt x="2458624" y="109067"/>
                  <a:pt x="2491849" y="169016"/>
                </a:cubicBezTo>
                <a:cubicBezTo>
                  <a:pt x="2525074" y="228965"/>
                  <a:pt x="2551798" y="338028"/>
                  <a:pt x="2587189" y="416034"/>
                </a:cubicBezTo>
                <a:cubicBezTo>
                  <a:pt x="2622580" y="494040"/>
                  <a:pt x="2669529" y="595880"/>
                  <a:pt x="2704198" y="637050"/>
                </a:cubicBezTo>
                <a:cubicBezTo>
                  <a:pt x="2738867" y="678220"/>
                  <a:pt x="2748979" y="695554"/>
                  <a:pt x="2795204" y="663052"/>
                </a:cubicBezTo>
                <a:cubicBezTo>
                  <a:pt x="2841429" y="630550"/>
                  <a:pt x="2924491" y="518597"/>
                  <a:pt x="2981551" y="442036"/>
                </a:cubicBezTo>
                <a:cubicBezTo>
                  <a:pt x="3038611" y="365475"/>
                  <a:pt x="3102172" y="253522"/>
                  <a:pt x="3137563" y="203685"/>
                </a:cubicBezTo>
                <a:cubicBezTo>
                  <a:pt x="3172955" y="153848"/>
                  <a:pt x="3096393" y="158182"/>
                  <a:pt x="3193900" y="143014"/>
                </a:cubicBezTo>
                <a:cubicBezTo>
                  <a:pt x="3291407" y="127846"/>
                  <a:pt x="3722605" y="112679"/>
                  <a:pt x="3722605" y="112679"/>
                </a:cubicBezTo>
                <a:lnTo>
                  <a:pt x="3722605" y="112679"/>
                </a:lnTo>
                <a:lnTo>
                  <a:pt x="3722605" y="112679"/>
                </a:lnTo>
              </a:path>
            </a:pathLst>
          </a:cu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4" name="组合 113">
            <a:extLst>
              <a:ext uri="{FF2B5EF4-FFF2-40B4-BE49-F238E27FC236}">
                <a16:creationId xmlns:a16="http://schemas.microsoft.com/office/drawing/2014/main" id="{C33E4A0B-01F8-12DA-DFC7-0449D8C7E4D8}"/>
              </a:ext>
            </a:extLst>
          </p:cNvPr>
          <p:cNvGrpSpPr/>
          <p:nvPr/>
        </p:nvGrpSpPr>
        <p:grpSpPr>
          <a:xfrm>
            <a:off x="1232434" y="4552349"/>
            <a:ext cx="662734" cy="1138957"/>
            <a:chOff x="1232434" y="4552349"/>
            <a:chExt cx="662734" cy="1138957"/>
          </a:xfrm>
        </p:grpSpPr>
        <p:pic>
          <p:nvPicPr>
            <p:cNvPr id="112" name="图片 111" descr="乐高玩具&#10;&#10;低可信度描述已自动生成">
              <a:extLst>
                <a:ext uri="{FF2B5EF4-FFF2-40B4-BE49-F238E27FC236}">
                  <a16:creationId xmlns:a16="http://schemas.microsoft.com/office/drawing/2014/main" id="{61E9423F-AC43-294F-CC87-BEB50BC9A83B}"/>
                </a:ext>
              </a:extLst>
            </p:cNvPr>
            <p:cNvPicPr>
              <a:picLocks noChangeAspect="1"/>
            </p:cNvPicPr>
            <p:nvPr/>
          </p:nvPicPr>
          <p:blipFill rotWithShape="1">
            <a:blip r:embed="rId10"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10800000">
              <a:off x="1241482" y="4552349"/>
              <a:ext cx="653686" cy="573094"/>
            </a:xfrm>
            <a:prstGeom prst="rect">
              <a:avLst/>
            </a:prstGeom>
          </p:spPr>
        </p:pic>
        <p:pic>
          <p:nvPicPr>
            <p:cNvPr id="113" name="图片 112" descr="乐高玩具&#10;&#10;低可信度描述已自动生成">
              <a:extLst>
                <a:ext uri="{FF2B5EF4-FFF2-40B4-BE49-F238E27FC236}">
                  <a16:creationId xmlns:a16="http://schemas.microsoft.com/office/drawing/2014/main" id="{CD2B30A8-F528-0FE0-70AF-8ECADCE0ECBE}"/>
                </a:ext>
              </a:extLst>
            </p:cNvPr>
            <p:cNvPicPr>
              <a:picLocks noChangeAspect="1"/>
            </p:cNvPicPr>
            <p:nvPr/>
          </p:nvPicPr>
          <p:blipFill rotWithShape="1">
            <a:blip r:embed="rId10" cstate="screen">
              <a:clrChange>
                <a:clrFrom>
                  <a:srgbClr val="FFFFFF"/>
                </a:clrFrom>
                <a:clrTo>
                  <a:srgbClr val="FFFFFF">
                    <a:alpha val="0"/>
                  </a:srgbClr>
                </a:clrTo>
              </a:clrChange>
              <a:alphaModFix amt="0"/>
              <a:extLst>
                <a:ext uri="{28A0092B-C50C-407E-A947-70E740481C1C}">
                  <a14:useLocalDpi xmlns:a14="http://schemas.microsoft.com/office/drawing/2010/main"/>
                </a:ext>
              </a:extLst>
            </a:blip>
            <a:srcRect/>
            <a:stretch/>
          </p:blipFill>
          <p:spPr>
            <a:xfrm>
              <a:off x="1232434" y="5118212"/>
              <a:ext cx="653686" cy="573094"/>
            </a:xfrm>
            <a:prstGeom prst="rect">
              <a:avLst/>
            </a:prstGeom>
          </p:spPr>
        </p:pic>
      </p:grpSp>
      <p:pic>
        <p:nvPicPr>
          <p:cNvPr id="156" name="音频 59">
            <a:hlinkClick r:id="" action="ppaction://media"/>
            <a:extLst>
              <a:ext uri="{FF2B5EF4-FFF2-40B4-BE49-F238E27FC236}">
                <a16:creationId xmlns:a16="http://schemas.microsoft.com/office/drawing/2014/main" id="{D7B8CDEF-19B8-8BF2-5C80-BE5F99186001}"/>
              </a:ext>
            </a:extLst>
          </p:cNvPr>
          <p:cNvPicPr>
            <a:picLocks noChangeAspect="1"/>
          </p:cNvPicPr>
          <p:nvPr>
            <a:audioFile r:link="rId3"/>
            <p:extLst>
              <p:ext uri="{DAA4B4D4-6D71-4841-9C94-3DE7FCFB9230}">
                <p14:media xmlns:p14="http://schemas.microsoft.com/office/powerpoint/2010/main" r:embed="rId2"/>
              </p:ext>
            </p:extLst>
          </p:nvPr>
        </p:nvPicPr>
        <p:blipFill>
          <a:blip r:embed="rId11"/>
          <a:srcRect l="-203125" t="-203125" r="-203125" b="-203125"/>
          <a:stretch>
            <a:fillRect/>
          </a:stretch>
        </p:blipFill>
        <p:spPr>
          <a:xfrm>
            <a:off x="10286664" y="4931281"/>
            <a:ext cx="2057400" cy="2057400"/>
          </a:xfrm>
          <a:prstGeom prst="ellipse">
            <a:avLst/>
          </a:prstGeom>
        </p:spPr>
      </p:pic>
      <p:pic>
        <p:nvPicPr>
          <p:cNvPr id="158" name="图片 157">
            <a:extLst>
              <a:ext uri="{FF2B5EF4-FFF2-40B4-BE49-F238E27FC236}">
                <a16:creationId xmlns:a16="http://schemas.microsoft.com/office/drawing/2014/main" id="{7915549F-F517-F635-47F9-FA5E6B145E74}"/>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2723785" y="3045216"/>
            <a:ext cx="601251" cy="636389"/>
          </a:xfrm>
          <a:prstGeom prst="rect">
            <a:avLst/>
          </a:prstGeom>
        </p:spPr>
      </p:pic>
      <p:pic>
        <p:nvPicPr>
          <p:cNvPr id="160" name="图片 159">
            <a:extLst>
              <a:ext uri="{FF2B5EF4-FFF2-40B4-BE49-F238E27FC236}">
                <a16:creationId xmlns:a16="http://schemas.microsoft.com/office/drawing/2014/main" id="{956F730B-5043-FD27-37F4-E7EC7AA66E8B}"/>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6011047" y="2389170"/>
            <a:ext cx="586776" cy="621068"/>
          </a:xfrm>
          <a:prstGeom prst="rect">
            <a:avLst/>
          </a:prstGeom>
        </p:spPr>
      </p:pic>
      <p:pic>
        <p:nvPicPr>
          <p:cNvPr id="162" name="图片 161">
            <a:extLst>
              <a:ext uri="{FF2B5EF4-FFF2-40B4-BE49-F238E27FC236}">
                <a16:creationId xmlns:a16="http://schemas.microsoft.com/office/drawing/2014/main" id="{AE1A4E85-9869-AF54-4CCA-7B5E68A981C2}"/>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3368830" y="5054918"/>
            <a:ext cx="601250" cy="636388"/>
          </a:xfrm>
          <a:prstGeom prst="rect">
            <a:avLst/>
          </a:prstGeom>
        </p:spPr>
      </p:pic>
      <p:pic>
        <p:nvPicPr>
          <p:cNvPr id="164" name="图片 163">
            <a:extLst>
              <a:ext uri="{FF2B5EF4-FFF2-40B4-BE49-F238E27FC236}">
                <a16:creationId xmlns:a16="http://schemas.microsoft.com/office/drawing/2014/main" id="{2307FD08-3B56-21A9-D9D3-6CB58CB5941B}"/>
              </a:ext>
            </a:extLst>
          </p:cNvPr>
          <p:cNvPicPr>
            <a:picLocks noChangeAspect="1"/>
          </p:cNvPicPr>
          <p:nvPr/>
        </p:nvPicPr>
        <p:blipFill>
          <a:blip r:embed="rId14"/>
          <a:stretch>
            <a:fillRect/>
          </a:stretch>
        </p:blipFill>
        <p:spPr>
          <a:xfrm>
            <a:off x="2701073" y="4350817"/>
            <a:ext cx="617974" cy="589390"/>
          </a:xfrm>
          <a:prstGeom prst="rect">
            <a:avLst/>
          </a:prstGeom>
        </p:spPr>
      </p:pic>
      <p:pic>
        <p:nvPicPr>
          <p:cNvPr id="166" name="图片 165">
            <a:extLst>
              <a:ext uri="{FF2B5EF4-FFF2-40B4-BE49-F238E27FC236}">
                <a16:creationId xmlns:a16="http://schemas.microsoft.com/office/drawing/2014/main" id="{CDC46399-AA02-19B6-F19F-6585E81C3C06}"/>
              </a:ext>
            </a:extLst>
          </p:cNvPr>
          <p:cNvPicPr>
            <a:picLocks noChangeAspect="1"/>
          </p:cNvPicPr>
          <p:nvPr/>
        </p:nvPicPr>
        <p:blipFill>
          <a:blip r:embed="rId15"/>
          <a:stretch>
            <a:fillRect/>
          </a:stretch>
        </p:blipFill>
        <p:spPr>
          <a:xfrm>
            <a:off x="6764668" y="1805986"/>
            <a:ext cx="381000" cy="438150"/>
          </a:xfrm>
          <a:prstGeom prst="rect">
            <a:avLst/>
          </a:prstGeom>
        </p:spPr>
      </p:pic>
      <p:pic>
        <p:nvPicPr>
          <p:cNvPr id="168" name="图片 167">
            <a:extLst>
              <a:ext uri="{FF2B5EF4-FFF2-40B4-BE49-F238E27FC236}">
                <a16:creationId xmlns:a16="http://schemas.microsoft.com/office/drawing/2014/main" id="{A1AB428F-F21A-3BFD-A6C3-8996E48189DD}"/>
              </a:ext>
            </a:extLst>
          </p:cNvPr>
          <p:cNvPicPr>
            <a:picLocks noChangeAspect="1"/>
          </p:cNvPicPr>
          <p:nvPr/>
        </p:nvPicPr>
        <p:blipFill>
          <a:blip r:embed="rId16"/>
          <a:stretch>
            <a:fillRect/>
          </a:stretch>
        </p:blipFill>
        <p:spPr>
          <a:xfrm>
            <a:off x="7978395" y="5046810"/>
            <a:ext cx="542925" cy="552450"/>
          </a:xfrm>
          <a:prstGeom prst="rect">
            <a:avLst/>
          </a:prstGeom>
        </p:spPr>
      </p:pic>
      <p:pic>
        <p:nvPicPr>
          <p:cNvPr id="170" name="图片 169">
            <a:extLst>
              <a:ext uri="{FF2B5EF4-FFF2-40B4-BE49-F238E27FC236}">
                <a16:creationId xmlns:a16="http://schemas.microsoft.com/office/drawing/2014/main" id="{091A26EC-0D89-C19B-7290-8009F6CD08A5}"/>
              </a:ext>
            </a:extLst>
          </p:cNvPr>
          <p:cNvPicPr>
            <a:picLocks noChangeAspect="1"/>
          </p:cNvPicPr>
          <p:nvPr/>
        </p:nvPicPr>
        <p:blipFill>
          <a:blip r:embed="rId17"/>
          <a:stretch>
            <a:fillRect/>
          </a:stretch>
        </p:blipFill>
        <p:spPr>
          <a:xfrm>
            <a:off x="8723356" y="5097396"/>
            <a:ext cx="485775" cy="466725"/>
          </a:xfrm>
          <a:prstGeom prst="rect">
            <a:avLst/>
          </a:prstGeom>
        </p:spPr>
      </p:pic>
    </p:spTree>
    <p:custDataLst>
      <p:tags r:id="rId1"/>
    </p:custDataLst>
    <p:extLst>
      <p:ext uri="{BB962C8B-B14F-4D97-AF65-F5344CB8AC3E}">
        <p14:creationId xmlns:p14="http://schemas.microsoft.com/office/powerpoint/2010/main" val="7737943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par>
                                <p:cTn id="8" presetID="22" presetClass="entr" presetSubtype="8" fill="hold" nodeType="withEffect">
                                  <p:stCondLst>
                                    <p:cond delay="0"/>
                                  </p:stCondLst>
                                  <p:childTnLst>
                                    <p:set>
                                      <p:cBhvr>
                                        <p:cTn id="9" dur="1" fill="hold">
                                          <p:stCondLst>
                                            <p:cond delay="0"/>
                                          </p:stCondLst>
                                        </p:cTn>
                                        <p:tgtEl>
                                          <p:spTgt spid="66"/>
                                        </p:tgtEl>
                                        <p:attrNameLst>
                                          <p:attrName>style.visibility</p:attrName>
                                        </p:attrNameLst>
                                      </p:cBhvr>
                                      <p:to>
                                        <p:strVal val="visible"/>
                                      </p:to>
                                    </p:set>
                                    <p:animEffect transition="in" filter="wipe(left)">
                                      <p:cBhvr>
                                        <p:cTn id="10" dur="500"/>
                                        <p:tgtEl>
                                          <p:spTgt spid="66"/>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down)">
                                      <p:cBhvr>
                                        <p:cTn id="14" dur="500"/>
                                        <p:tgtEl>
                                          <p:spTgt spid="14"/>
                                        </p:tgtEl>
                                      </p:cBhvr>
                                    </p:animEffect>
                                  </p:childTnLst>
                                </p:cTn>
                              </p:par>
                              <p:par>
                                <p:cTn id="15" presetID="22" presetClass="entr" presetSubtype="4"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par>
                          <p:cTn id="18" fill="hold">
                            <p:stCondLst>
                              <p:cond delay="1000"/>
                            </p:stCondLst>
                            <p:childTnLst>
                              <p:par>
                                <p:cTn id="19" presetID="42" presetClass="path" presetSubtype="0" accel="50000" decel="50000" fill="hold" nodeType="afterEffect">
                                  <p:stCondLst>
                                    <p:cond delay="0"/>
                                  </p:stCondLst>
                                  <p:childTnLst>
                                    <p:animMotion origin="layout" path="M 4.79167E-6 7.40741E-7 L -0.00079 -0.47616 " pathEditMode="relative" rAng="0" ptsTypes="AA">
                                      <p:cBhvr>
                                        <p:cTn id="20" dur="2000" fill="hold"/>
                                        <p:tgtEl>
                                          <p:spTgt spid="114"/>
                                        </p:tgtEl>
                                        <p:attrNameLst>
                                          <p:attrName>ppt_x</p:attrName>
                                          <p:attrName>ppt_y</p:attrName>
                                        </p:attrNameLst>
                                      </p:cBhvr>
                                      <p:rCtr x="-39" y="-23819"/>
                                    </p:animMotion>
                                  </p:childTnLst>
                                </p:cTn>
                              </p:par>
                              <p:par>
                                <p:cTn id="21" presetID="22" presetClass="entr" presetSubtype="4" fill="hold" nodeType="withEffect">
                                  <p:stCondLst>
                                    <p:cond delay="0"/>
                                  </p:stCondLst>
                                  <p:childTnLst>
                                    <p:set>
                                      <p:cBhvr>
                                        <p:cTn id="22" dur="1" fill="hold">
                                          <p:stCondLst>
                                            <p:cond delay="0"/>
                                          </p:stCondLst>
                                        </p:cTn>
                                        <p:tgtEl>
                                          <p:spTgt spid="132"/>
                                        </p:tgtEl>
                                        <p:attrNameLst>
                                          <p:attrName>style.visibility</p:attrName>
                                        </p:attrNameLst>
                                      </p:cBhvr>
                                      <p:to>
                                        <p:strVal val="visible"/>
                                      </p:to>
                                    </p:set>
                                    <p:animEffect transition="in" filter="wipe(down)">
                                      <p:cBhvr>
                                        <p:cTn id="23" dur="2000"/>
                                        <p:tgtEl>
                                          <p:spTgt spid="132"/>
                                        </p:tgtEl>
                                      </p:cBhvr>
                                    </p:animEffect>
                                  </p:childTnLst>
                                </p:cTn>
                              </p:par>
                            </p:childTnLst>
                          </p:cTn>
                        </p:par>
                        <p:par>
                          <p:cTn id="24" fill="hold">
                            <p:stCondLst>
                              <p:cond delay="3000"/>
                            </p:stCondLst>
                            <p:childTnLst>
                              <p:par>
                                <p:cTn id="25" presetID="8" presetClass="emph" presetSubtype="0" fill="hold" nodeType="afterEffect">
                                  <p:stCondLst>
                                    <p:cond delay="0"/>
                                  </p:stCondLst>
                                  <p:childTnLst>
                                    <p:animRot by="5400000">
                                      <p:cBhvr>
                                        <p:cTn id="26" dur="2000" fill="hold"/>
                                        <p:tgtEl>
                                          <p:spTgt spid="114"/>
                                        </p:tgtEl>
                                        <p:attrNameLst>
                                          <p:attrName>r</p:attrName>
                                        </p:attrNameLst>
                                      </p:cBhvr>
                                    </p:animRot>
                                  </p:childTnLst>
                                </p:cTn>
                              </p:par>
                              <p:par>
                                <p:cTn id="27" presetID="22" presetClass="entr" presetSubtype="8"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par>
                                <p:cTn id="30" presetID="22" presetClass="entr" presetSubtype="8"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left)">
                                      <p:cBhvr>
                                        <p:cTn id="32" dur="500"/>
                                        <p:tgtEl>
                                          <p:spTgt spid="8"/>
                                        </p:tgtEl>
                                      </p:cBhvr>
                                    </p:animEffect>
                                  </p:childTnLst>
                                </p:cTn>
                              </p:par>
                            </p:childTnLst>
                          </p:cTn>
                        </p:par>
                        <p:par>
                          <p:cTn id="33" fill="hold">
                            <p:stCondLst>
                              <p:cond delay="5000"/>
                            </p:stCondLst>
                            <p:childTnLst>
                              <p:par>
                                <p:cTn id="34" presetID="42" presetClass="path" presetSubtype="0" accel="50000" decel="50000" fill="hold" nodeType="afterEffect">
                                  <p:stCondLst>
                                    <p:cond delay="0"/>
                                  </p:stCondLst>
                                  <p:childTnLst>
                                    <p:animMotion origin="layout" path="M -0.00105 -0.44213 L 0.2832 -0.44745 " pathEditMode="relative" rAng="0" ptsTypes="AA">
                                      <p:cBhvr>
                                        <p:cTn id="35" dur="2000" fill="hold"/>
                                        <p:tgtEl>
                                          <p:spTgt spid="114"/>
                                        </p:tgtEl>
                                        <p:attrNameLst>
                                          <p:attrName>ppt_x</p:attrName>
                                          <p:attrName>ppt_y</p:attrName>
                                        </p:attrNameLst>
                                      </p:cBhvr>
                                      <p:rCtr x="14206" y="-278"/>
                                    </p:animMotion>
                                  </p:childTnLst>
                                </p:cTn>
                              </p:par>
                              <p:par>
                                <p:cTn id="36" presetID="22" presetClass="entr" presetSubtype="8" fill="hold" nodeType="withEffect">
                                  <p:stCondLst>
                                    <p:cond delay="0"/>
                                  </p:stCondLst>
                                  <p:childTnLst>
                                    <p:set>
                                      <p:cBhvr>
                                        <p:cTn id="37" dur="1" fill="hold">
                                          <p:stCondLst>
                                            <p:cond delay="0"/>
                                          </p:stCondLst>
                                        </p:cTn>
                                        <p:tgtEl>
                                          <p:spTgt spid="135"/>
                                        </p:tgtEl>
                                        <p:attrNameLst>
                                          <p:attrName>style.visibility</p:attrName>
                                        </p:attrNameLst>
                                      </p:cBhvr>
                                      <p:to>
                                        <p:strVal val="visible"/>
                                      </p:to>
                                    </p:set>
                                    <p:animEffect transition="in" filter="wipe(left)">
                                      <p:cBhvr>
                                        <p:cTn id="38" dur="2000"/>
                                        <p:tgtEl>
                                          <p:spTgt spid="135"/>
                                        </p:tgtEl>
                                      </p:cBhvr>
                                    </p:animEffect>
                                  </p:childTnLst>
                                </p:cTn>
                              </p:par>
                            </p:childTnLst>
                          </p:cTn>
                        </p:par>
                        <p:par>
                          <p:cTn id="39" fill="hold">
                            <p:stCondLst>
                              <p:cond delay="7000"/>
                            </p:stCondLst>
                            <p:childTnLst>
                              <p:par>
                                <p:cTn id="40" presetID="8" presetClass="emph" presetSubtype="0" fill="hold" nodeType="afterEffect">
                                  <p:stCondLst>
                                    <p:cond delay="0"/>
                                  </p:stCondLst>
                                  <p:childTnLst>
                                    <p:animRot by="5400000">
                                      <p:cBhvr>
                                        <p:cTn id="41" dur="2000" fill="hold"/>
                                        <p:tgtEl>
                                          <p:spTgt spid="114"/>
                                        </p:tgtEl>
                                        <p:attrNameLst>
                                          <p:attrName>r</p:attrName>
                                        </p:attrNameLst>
                                      </p:cBhvr>
                                    </p:animRot>
                                  </p:childTnLst>
                                </p:cTn>
                              </p:par>
                            </p:childTnLst>
                          </p:cTn>
                        </p:par>
                        <p:par>
                          <p:cTn id="42" fill="hold">
                            <p:stCondLst>
                              <p:cond delay="9000"/>
                            </p:stCondLst>
                            <p:childTnLst>
                              <p:par>
                                <p:cTn id="43" presetID="42" presetClass="path" presetSubtype="0" accel="50000" decel="50000" fill="hold" nodeType="afterEffect">
                                  <p:stCondLst>
                                    <p:cond delay="0"/>
                                  </p:stCondLst>
                                  <p:childTnLst>
                                    <p:animMotion origin="layout" path="M 0.28164 -0.40116 L 0.28593 -0.10185 " pathEditMode="relative" rAng="0" ptsTypes="AA">
                                      <p:cBhvr>
                                        <p:cTn id="44" dur="2000" fill="hold"/>
                                        <p:tgtEl>
                                          <p:spTgt spid="114"/>
                                        </p:tgtEl>
                                        <p:attrNameLst>
                                          <p:attrName>ppt_x</p:attrName>
                                          <p:attrName>ppt_y</p:attrName>
                                        </p:attrNameLst>
                                      </p:cBhvr>
                                      <p:rCtr x="208" y="14954"/>
                                    </p:animMotion>
                                  </p:childTnLst>
                                </p:cTn>
                              </p:par>
                              <p:par>
                                <p:cTn id="45" presetID="22" presetClass="entr" presetSubtype="1" fill="hold" nodeType="withEffect">
                                  <p:stCondLst>
                                    <p:cond delay="0"/>
                                  </p:stCondLst>
                                  <p:childTnLst>
                                    <p:set>
                                      <p:cBhvr>
                                        <p:cTn id="46" dur="1" fill="hold">
                                          <p:stCondLst>
                                            <p:cond delay="0"/>
                                          </p:stCondLst>
                                        </p:cTn>
                                        <p:tgtEl>
                                          <p:spTgt spid="134"/>
                                        </p:tgtEl>
                                        <p:attrNameLst>
                                          <p:attrName>style.visibility</p:attrName>
                                        </p:attrNameLst>
                                      </p:cBhvr>
                                      <p:to>
                                        <p:strVal val="visible"/>
                                      </p:to>
                                    </p:set>
                                    <p:animEffect transition="in" filter="wipe(up)">
                                      <p:cBhvr>
                                        <p:cTn id="47" dur="2000"/>
                                        <p:tgtEl>
                                          <p:spTgt spid="134"/>
                                        </p:tgtEl>
                                      </p:cBhvr>
                                    </p:animEffect>
                                  </p:childTnLst>
                                </p:cTn>
                              </p:par>
                              <p:par>
                                <p:cTn id="48" presetID="22" presetClass="entr" presetSubtype="1"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up)">
                                      <p:cBhvr>
                                        <p:cTn id="50" dur="500"/>
                                        <p:tgtEl>
                                          <p:spTgt spid="17"/>
                                        </p:tgtEl>
                                      </p:cBhvr>
                                    </p:animEffect>
                                  </p:childTnLst>
                                </p:cTn>
                              </p:par>
                              <p:par>
                                <p:cTn id="51" presetID="22" presetClass="entr" presetSubtype="1"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wipe(up)">
                                      <p:cBhvr>
                                        <p:cTn id="53" dur="500"/>
                                        <p:tgtEl>
                                          <p:spTgt spid="19"/>
                                        </p:tgtEl>
                                      </p:cBhvr>
                                    </p:animEffect>
                                  </p:childTnLst>
                                </p:cTn>
                              </p:par>
                            </p:childTnLst>
                          </p:cTn>
                        </p:par>
                        <p:par>
                          <p:cTn id="54" fill="hold">
                            <p:stCondLst>
                              <p:cond delay="11000"/>
                            </p:stCondLst>
                            <p:childTnLst>
                              <p:par>
                                <p:cTn id="55" presetID="22" presetClass="entr" presetSubtype="8"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left)">
                                      <p:cBhvr>
                                        <p:cTn id="57" dur="500"/>
                                        <p:tgtEl>
                                          <p:spTgt spid="49"/>
                                        </p:tgtEl>
                                      </p:cBhvr>
                                    </p:animEffect>
                                  </p:childTnLst>
                                </p:cTn>
                              </p:par>
                            </p:childTnLst>
                          </p:cTn>
                        </p:par>
                        <p:par>
                          <p:cTn id="58" fill="hold">
                            <p:stCondLst>
                              <p:cond delay="11500"/>
                            </p:stCondLst>
                            <p:childTnLst>
                              <p:par>
                                <p:cTn id="59" presetID="22" presetClass="entr" presetSubtype="4" fill="hold" nodeType="afterEffect">
                                  <p:stCondLst>
                                    <p:cond delay="0"/>
                                  </p:stCondLst>
                                  <p:childTnLst>
                                    <p:set>
                                      <p:cBhvr>
                                        <p:cTn id="60" dur="1" fill="hold">
                                          <p:stCondLst>
                                            <p:cond delay="0"/>
                                          </p:stCondLst>
                                        </p:cTn>
                                        <p:tgtEl>
                                          <p:spTgt spid="107"/>
                                        </p:tgtEl>
                                        <p:attrNameLst>
                                          <p:attrName>style.visibility</p:attrName>
                                        </p:attrNameLst>
                                      </p:cBhvr>
                                      <p:to>
                                        <p:strVal val="visible"/>
                                      </p:to>
                                    </p:set>
                                    <p:animEffect transition="in" filter="wipe(down)">
                                      <p:cBhvr>
                                        <p:cTn id="61" dur="500"/>
                                        <p:tgtEl>
                                          <p:spTgt spid="107"/>
                                        </p:tgtEl>
                                      </p:cBhvr>
                                    </p:animEffect>
                                  </p:childTnLst>
                                </p:cTn>
                              </p:par>
                              <p:par>
                                <p:cTn id="62" presetID="22" presetClass="entr" presetSubtype="8" fill="hold"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wipe(left)">
                                      <p:cBhvr>
                                        <p:cTn id="64" dur="500"/>
                                        <p:tgtEl>
                                          <p:spTgt spid="55"/>
                                        </p:tgtEl>
                                      </p:cBhvr>
                                    </p:animEffect>
                                  </p:childTnLst>
                                </p:cTn>
                              </p:par>
                            </p:childTnLst>
                          </p:cTn>
                        </p:par>
                        <p:par>
                          <p:cTn id="65" fill="hold">
                            <p:stCondLst>
                              <p:cond delay="12000"/>
                            </p:stCondLst>
                            <p:childTnLst>
                              <p:par>
                                <p:cTn id="66" presetID="8" presetClass="emph" presetSubtype="0" fill="hold" nodeType="afterEffect">
                                  <p:stCondLst>
                                    <p:cond delay="0"/>
                                  </p:stCondLst>
                                  <p:childTnLst>
                                    <p:animRot by="-5400000">
                                      <p:cBhvr>
                                        <p:cTn id="67" dur="2000" fill="hold"/>
                                        <p:tgtEl>
                                          <p:spTgt spid="114"/>
                                        </p:tgtEl>
                                        <p:attrNameLst>
                                          <p:attrName>r</p:attrName>
                                        </p:attrNameLst>
                                      </p:cBhvr>
                                    </p:animRot>
                                  </p:childTnLst>
                                </p:cTn>
                              </p:par>
                            </p:childTnLst>
                          </p:cTn>
                        </p:par>
                        <p:par>
                          <p:cTn id="68" fill="hold">
                            <p:stCondLst>
                              <p:cond delay="14000"/>
                            </p:stCondLst>
                            <p:childTnLst>
                              <p:par>
                                <p:cTn id="69" presetID="42" presetClass="path" presetSubtype="0" accel="50000" decel="50000" fill="hold" nodeType="afterEffect">
                                  <p:stCondLst>
                                    <p:cond delay="0"/>
                                  </p:stCondLst>
                                  <p:childTnLst>
                                    <p:animMotion origin="layout" path="M 0.28593 -0.10185 L 0.44296 -0.10648 " pathEditMode="relative" rAng="0" ptsTypes="AA">
                                      <p:cBhvr>
                                        <p:cTn id="70" dur="2000" fill="hold"/>
                                        <p:tgtEl>
                                          <p:spTgt spid="114"/>
                                        </p:tgtEl>
                                        <p:attrNameLst>
                                          <p:attrName>ppt_x</p:attrName>
                                          <p:attrName>ppt_y</p:attrName>
                                        </p:attrNameLst>
                                      </p:cBhvr>
                                      <p:rCtr x="7852" y="-231"/>
                                    </p:animMotion>
                                  </p:childTnLst>
                                </p:cTn>
                              </p:par>
                              <p:par>
                                <p:cTn id="71" presetID="22" presetClass="entr" presetSubtype="8" fill="hold" nodeType="withEffect">
                                  <p:stCondLst>
                                    <p:cond delay="0"/>
                                  </p:stCondLst>
                                  <p:childTnLst>
                                    <p:set>
                                      <p:cBhvr>
                                        <p:cTn id="72" dur="1" fill="hold">
                                          <p:stCondLst>
                                            <p:cond delay="0"/>
                                          </p:stCondLst>
                                        </p:cTn>
                                        <p:tgtEl>
                                          <p:spTgt spid="143"/>
                                        </p:tgtEl>
                                        <p:attrNameLst>
                                          <p:attrName>style.visibility</p:attrName>
                                        </p:attrNameLst>
                                      </p:cBhvr>
                                      <p:to>
                                        <p:strVal val="visible"/>
                                      </p:to>
                                    </p:set>
                                    <p:animEffect transition="in" filter="wipe(left)">
                                      <p:cBhvr>
                                        <p:cTn id="73" dur="2000"/>
                                        <p:tgtEl>
                                          <p:spTgt spid="143"/>
                                        </p:tgtEl>
                                      </p:cBhvr>
                                    </p:animEffect>
                                  </p:childTnLst>
                                </p:cTn>
                              </p:par>
                              <p:par>
                                <p:cTn id="74" presetID="22" presetClass="entr" presetSubtype="4" fill="hold" nodeType="withEffect">
                                  <p:stCondLst>
                                    <p:cond delay="0"/>
                                  </p:stCondLst>
                                  <p:childTnLst>
                                    <p:set>
                                      <p:cBhvr>
                                        <p:cTn id="75" dur="1" fill="hold">
                                          <p:stCondLst>
                                            <p:cond delay="0"/>
                                          </p:stCondLst>
                                        </p:cTn>
                                        <p:tgtEl>
                                          <p:spTgt spid="21"/>
                                        </p:tgtEl>
                                        <p:attrNameLst>
                                          <p:attrName>style.visibility</p:attrName>
                                        </p:attrNameLst>
                                      </p:cBhvr>
                                      <p:to>
                                        <p:strVal val="visible"/>
                                      </p:to>
                                    </p:set>
                                    <p:animEffect transition="in" filter="wipe(down)">
                                      <p:cBhvr>
                                        <p:cTn id="76" dur="500"/>
                                        <p:tgtEl>
                                          <p:spTgt spid="21"/>
                                        </p:tgtEl>
                                      </p:cBhvr>
                                    </p:animEffect>
                                  </p:childTnLst>
                                </p:cTn>
                              </p:par>
                              <p:par>
                                <p:cTn id="77" presetID="22" presetClass="entr" presetSubtype="4" fill="hold" nodeType="withEffect">
                                  <p:stCondLst>
                                    <p:cond delay="250"/>
                                  </p:stCondLst>
                                  <p:childTnLst>
                                    <p:set>
                                      <p:cBhvr>
                                        <p:cTn id="78" dur="1" fill="hold">
                                          <p:stCondLst>
                                            <p:cond delay="0"/>
                                          </p:stCondLst>
                                        </p:cTn>
                                        <p:tgtEl>
                                          <p:spTgt spid="23"/>
                                        </p:tgtEl>
                                        <p:attrNameLst>
                                          <p:attrName>style.visibility</p:attrName>
                                        </p:attrNameLst>
                                      </p:cBhvr>
                                      <p:to>
                                        <p:strVal val="visible"/>
                                      </p:to>
                                    </p:set>
                                    <p:animEffect transition="in" filter="wipe(down)">
                                      <p:cBhvr>
                                        <p:cTn id="79" dur="500"/>
                                        <p:tgtEl>
                                          <p:spTgt spid="23"/>
                                        </p:tgtEl>
                                      </p:cBhvr>
                                    </p:animEffect>
                                  </p:childTnLst>
                                </p:cTn>
                              </p:par>
                              <p:par>
                                <p:cTn id="80" presetID="22" presetClass="entr" presetSubtype="4" fill="hold" nodeType="withEffect">
                                  <p:stCondLst>
                                    <p:cond delay="500"/>
                                  </p:stCondLst>
                                  <p:childTnLst>
                                    <p:set>
                                      <p:cBhvr>
                                        <p:cTn id="81" dur="1" fill="hold">
                                          <p:stCondLst>
                                            <p:cond delay="0"/>
                                          </p:stCondLst>
                                        </p:cTn>
                                        <p:tgtEl>
                                          <p:spTgt spid="24"/>
                                        </p:tgtEl>
                                        <p:attrNameLst>
                                          <p:attrName>style.visibility</p:attrName>
                                        </p:attrNameLst>
                                      </p:cBhvr>
                                      <p:to>
                                        <p:strVal val="visible"/>
                                      </p:to>
                                    </p:set>
                                    <p:animEffect transition="in" filter="wipe(down)">
                                      <p:cBhvr>
                                        <p:cTn id="82" dur="500"/>
                                        <p:tgtEl>
                                          <p:spTgt spid="24"/>
                                        </p:tgtEl>
                                      </p:cBhvr>
                                    </p:animEffect>
                                  </p:childTnLst>
                                </p:cTn>
                              </p:par>
                              <p:par>
                                <p:cTn id="83" presetID="22" presetClass="entr" presetSubtype="4" fill="hold" nodeType="withEffect">
                                  <p:stCondLst>
                                    <p:cond delay="750"/>
                                  </p:stCondLst>
                                  <p:childTnLst>
                                    <p:set>
                                      <p:cBhvr>
                                        <p:cTn id="84" dur="1" fill="hold">
                                          <p:stCondLst>
                                            <p:cond delay="0"/>
                                          </p:stCondLst>
                                        </p:cTn>
                                        <p:tgtEl>
                                          <p:spTgt spid="26"/>
                                        </p:tgtEl>
                                        <p:attrNameLst>
                                          <p:attrName>style.visibility</p:attrName>
                                        </p:attrNameLst>
                                      </p:cBhvr>
                                      <p:to>
                                        <p:strVal val="visible"/>
                                      </p:to>
                                    </p:set>
                                    <p:animEffect transition="in" filter="wipe(down)">
                                      <p:cBhvr>
                                        <p:cTn id="85" dur="500"/>
                                        <p:tgtEl>
                                          <p:spTgt spid="26"/>
                                        </p:tgtEl>
                                      </p:cBhvr>
                                    </p:animEffect>
                                  </p:childTnLst>
                                </p:cTn>
                              </p:par>
                              <p:par>
                                <p:cTn id="86" presetID="22" presetClass="entr" presetSubtype="4" fill="hold" nodeType="withEffect">
                                  <p:stCondLst>
                                    <p:cond delay="1000"/>
                                  </p:stCondLst>
                                  <p:childTnLst>
                                    <p:set>
                                      <p:cBhvr>
                                        <p:cTn id="87" dur="1" fill="hold">
                                          <p:stCondLst>
                                            <p:cond delay="0"/>
                                          </p:stCondLst>
                                        </p:cTn>
                                        <p:tgtEl>
                                          <p:spTgt spid="28"/>
                                        </p:tgtEl>
                                        <p:attrNameLst>
                                          <p:attrName>style.visibility</p:attrName>
                                        </p:attrNameLst>
                                      </p:cBhvr>
                                      <p:to>
                                        <p:strVal val="visible"/>
                                      </p:to>
                                    </p:set>
                                    <p:animEffect transition="in" filter="wipe(down)">
                                      <p:cBhvr>
                                        <p:cTn id="88" dur="500"/>
                                        <p:tgtEl>
                                          <p:spTgt spid="28"/>
                                        </p:tgtEl>
                                      </p:cBhvr>
                                    </p:animEffect>
                                  </p:childTnLst>
                                </p:cTn>
                              </p:par>
                            </p:childTnLst>
                          </p:cTn>
                        </p:par>
                        <p:par>
                          <p:cTn id="89" fill="hold">
                            <p:stCondLst>
                              <p:cond delay="16000"/>
                            </p:stCondLst>
                            <p:childTnLst>
                              <p:par>
                                <p:cTn id="90" presetID="22" presetClass="entr" presetSubtype="8" fill="hold" grpId="0" nodeType="after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wipe(left)">
                                      <p:cBhvr>
                                        <p:cTn id="92" dur="500"/>
                                        <p:tgtEl>
                                          <p:spTgt spid="29"/>
                                        </p:tgtEl>
                                      </p:cBhvr>
                                    </p:animEffect>
                                  </p:childTnLst>
                                </p:cTn>
                              </p:par>
                            </p:childTnLst>
                          </p:cTn>
                        </p:par>
                        <p:par>
                          <p:cTn id="93" fill="hold">
                            <p:stCondLst>
                              <p:cond delay="16500"/>
                            </p:stCondLst>
                            <p:childTnLst>
                              <p:par>
                                <p:cTn id="94" presetID="0" presetClass="path" presetSubtype="0" accel="50000" decel="50000" fill="hold" nodeType="afterEffect">
                                  <p:stCondLst>
                                    <p:cond delay="0"/>
                                  </p:stCondLst>
                                  <p:childTnLst>
                                    <p:animMotion origin="layout" path="M 0.45507 -0.10347 L 0.46927 -0.1338 L 0.48307 -0.14259 L 0.49518 -0.1382 L 0.51406 -0.12755 L 0.52721 -0.1169 L 0.54036 -0.08912 L 0.55169 -0.07778 L 0.56132 -0.09537 L 0.5694 -0.12384 L 0.57981 -0.13519 L 0.5983 -0.12431 L 0.61497 -0.12199 L 0.63489 -0.13079 L 0.64726 -0.13264 L 0.65403 -0.10486 L 0.66536 -0.05995 L 0.67291 -0.04537 L 0.68528 -0.06389 L 0.69921 -0.09861 L 0.70807 -0.1162 L 0.72864 -0.1169 L 0.75221 -0.11736 L 0.75143 -0.11806 " pathEditMode="relative" ptsTypes="AAAAAAAAAAAAAAAAAAAAAAAA">
                                      <p:cBhvr>
                                        <p:cTn id="95" dur="2000" fill="hold"/>
                                        <p:tgtEl>
                                          <p:spTgt spid="114"/>
                                        </p:tgtEl>
                                        <p:attrNameLst>
                                          <p:attrName>ppt_x</p:attrName>
                                          <p:attrName>ppt_y</p:attrName>
                                        </p:attrNameLst>
                                      </p:cBhvr>
                                    </p:animMotion>
                                  </p:childTnLst>
                                </p:cTn>
                              </p:par>
                              <p:par>
                                <p:cTn id="96" presetID="22" presetClass="entr" presetSubtype="8" fill="hold" grpId="0" nodeType="withEffect">
                                  <p:stCondLst>
                                    <p:cond delay="0"/>
                                  </p:stCondLst>
                                  <p:childTnLst>
                                    <p:set>
                                      <p:cBhvr>
                                        <p:cTn id="97" dur="1" fill="hold">
                                          <p:stCondLst>
                                            <p:cond delay="0"/>
                                          </p:stCondLst>
                                        </p:cTn>
                                        <p:tgtEl>
                                          <p:spTgt spid="147"/>
                                        </p:tgtEl>
                                        <p:attrNameLst>
                                          <p:attrName>style.visibility</p:attrName>
                                        </p:attrNameLst>
                                      </p:cBhvr>
                                      <p:to>
                                        <p:strVal val="visible"/>
                                      </p:to>
                                    </p:set>
                                    <p:animEffect transition="in" filter="wipe(left)">
                                      <p:cBhvr>
                                        <p:cTn id="98" dur="2000"/>
                                        <p:tgtEl>
                                          <p:spTgt spid="147"/>
                                        </p:tgtEl>
                                      </p:cBhvr>
                                    </p:animEffect>
                                  </p:childTnLst>
                                </p:cTn>
                              </p:par>
                            </p:childTnLst>
                          </p:cTn>
                        </p:par>
                        <p:par>
                          <p:cTn id="99" fill="hold">
                            <p:stCondLst>
                              <p:cond delay="18500"/>
                            </p:stCondLst>
                            <p:childTnLst>
                              <p:par>
                                <p:cTn id="100" presetID="8" presetClass="emph" presetSubtype="0" fill="hold" nodeType="afterEffect">
                                  <p:stCondLst>
                                    <p:cond delay="0"/>
                                  </p:stCondLst>
                                  <p:childTnLst>
                                    <p:animRot by="-5400000">
                                      <p:cBhvr>
                                        <p:cTn id="101" dur="2000" fill="hold"/>
                                        <p:tgtEl>
                                          <p:spTgt spid="114"/>
                                        </p:tgtEl>
                                        <p:attrNameLst>
                                          <p:attrName>r</p:attrName>
                                        </p:attrNameLst>
                                      </p:cBhvr>
                                    </p:animRot>
                                  </p:childTnLst>
                                </p:cTn>
                              </p:par>
                              <p:par>
                                <p:cTn id="102" presetID="22" presetClass="entr" presetSubtype="1" fill="hold" nodeType="withEffect">
                                  <p:stCondLst>
                                    <p:cond delay="0"/>
                                  </p:stCondLst>
                                  <p:childTnLst>
                                    <p:set>
                                      <p:cBhvr>
                                        <p:cTn id="103" dur="1" fill="hold">
                                          <p:stCondLst>
                                            <p:cond delay="0"/>
                                          </p:stCondLst>
                                        </p:cTn>
                                        <p:tgtEl>
                                          <p:spTgt spid="64"/>
                                        </p:tgtEl>
                                        <p:attrNameLst>
                                          <p:attrName>style.visibility</p:attrName>
                                        </p:attrNameLst>
                                      </p:cBhvr>
                                      <p:to>
                                        <p:strVal val="visible"/>
                                      </p:to>
                                    </p:set>
                                    <p:animEffect transition="in" filter="wipe(up)">
                                      <p:cBhvr>
                                        <p:cTn id="104" dur="500"/>
                                        <p:tgtEl>
                                          <p:spTgt spid="64"/>
                                        </p:tgtEl>
                                      </p:cBhvr>
                                    </p:animEffect>
                                  </p:childTnLst>
                                </p:cTn>
                              </p:par>
                            </p:childTnLst>
                          </p:cTn>
                        </p:par>
                        <p:par>
                          <p:cTn id="105" fill="hold">
                            <p:stCondLst>
                              <p:cond delay="20500"/>
                            </p:stCondLst>
                            <p:childTnLst>
                              <p:par>
                                <p:cTn id="106" presetID="22" presetClass="entr" presetSubtype="8" fill="hold" nodeType="afterEffect">
                                  <p:stCondLst>
                                    <p:cond delay="0"/>
                                  </p:stCondLst>
                                  <p:childTnLst>
                                    <p:set>
                                      <p:cBhvr>
                                        <p:cTn id="107" dur="1" fill="hold">
                                          <p:stCondLst>
                                            <p:cond delay="0"/>
                                          </p:stCondLst>
                                        </p:cTn>
                                        <p:tgtEl>
                                          <p:spTgt spid="63"/>
                                        </p:tgtEl>
                                        <p:attrNameLst>
                                          <p:attrName>style.visibility</p:attrName>
                                        </p:attrNameLst>
                                      </p:cBhvr>
                                      <p:to>
                                        <p:strVal val="visible"/>
                                      </p:to>
                                    </p:set>
                                    <p:animEffect transition="in" filter="wipe(left)">
                                      <p:cBhvr>
                                        <p:cTn id="108" dur="500"/>
                                        <p:tgtEl>
                                          <p:spTgt spid="63"/>
                                        </p:tgtEl>
                                      </p:cBhvr>
                                    </p:animEffect>
                                  </p:childTnLst>
                                </p:cTn>
                              </p:par>
                              <p:par>
                                <p:cTn id="109" presetID="22" presetClass="entr" presetSubtype="4" fill="hold" nodeType="withEffect">
                                  <p:stCondLst>
                                    <p:cond delay="0"/>
                                  </p:stCondLst>
                                  <p:childTnLst>
                                    <p:set>
                                      <p:cBhvr>
                                        <p:cTn id="110" dur="1" fill="hold">
                                          <p:stCondLst>
                                            <p:cond delay="0"/>
                                          </p:stCondLst>
                                        </p:cTn>
                                        <p:tgtEl>
                                          <p:spTgt spid="31"/>
                                        </p:tgtEl>
                                        <p:attrNameLst>
                                          <p:attrName>style.visibility</p:attrName>
                                        </p:attrNameLst>
                                      </p:cBhvr>
                                      <p:to>
                                        <p:strVal val="visible"/>
                                      </p:to>
                                    </p:set>
                                    <p:animEffect transition="in" filter="wipe(down)">
                                      <p:cBhvr>
                                        <p:cTn id="111" dur="500"/>
                                        <p:tgtEl>
                                          <p:spTgt spid="31"/>
                                        </p:tgtEl>
                                      </p:cBhvr>
                                    </p:animEffect>
                                  </p:childTnLst>
                                </p:cTn>
                              </p:par>
                              <p:par>
                                <p:cTn id="112" presetID="22" presetClass="entr" presetSubtype="4" fill="hold" nodeType="withEffect">
                                  <p:stCondLst>
                                    <p:cond delay="0"/>
                                  </p:stCondLst>
                                  <p:childTnLst>
                                    <p:set>
                                      <p:cBhvr>
                                        <p:cTn id="113" dur="1" fill="hold">
                                          <p:stCondLst>
                                            <p:cond delay="0"/>
                                          </p:stCondLst>
                                        </p:cTn>
                                        <p:tgtEl>
                                          <p:spTgt spid="30"/>
                                        </p:tgtEl>
                                        <p:attrNameLst>
                                          <p:attrName>style.visibility</p:attrName>
                                        </p:attrNameLst>
                                      </p:cBhvr>
                                      <p:to>
                                        <p:strVal val="visible"/>
                                      </p:to>
                                    </p:set>
                                    <p:animEffect transition="in" filter="wipe(down)">
                                      <p:cBhvr>
                                        <p:cTn id="114" dur="500"/>
                                        <p:tgtEl>
                                          <p:spTgt spid="30"/>
                                        </p:tgtEl>
                                      </p:cBhvr>
                                    </p:animEffect>
                                  </p:childTnLst>
                                </p:cTn>
                              </p:par>
                            </p:childTnLst>
                          </p:cTn>
                        </p:par>
                        <p:par>
                          <p:cTn id="115" fill="hold">
                            <p:stCondLst>
                              <p:cond delay="21000"/>
                            </p:stCondLst>
                            <p:childTnLst>
                              <p:par>
                                <p:cTn id="116" presetID="53" presetClass="entr" presetSubtype="16" fill="hold" nodeType="afterEffect">
                                  <p:stCondLst>
                                    <p:cond delay="0"/>
                                  </p:stCondLst>
                                  <p:childTnLst>
                                    <p:set>
                                      <p:cBhvr>
                                        <p:cTn id="117" dur="1" fill="hold">
                                          <p:stCondLst>
                                            <p:cond delay="0"/>
                                          </p:stCondLst>
                                        </p:cTn>
                                        <p:tgtEl>
                                          <p:spTgt spid="110"/>
                                        </p:tgtEl>
                                        <p:attrNameLst>
                                          <p:attrName>style.visibility</p:attrName>
                                        </p:attrNameLst>
                                      </p:cBhvr>
                                      <p:to>
                                        <p:strVal val="visible"/>
                                      </p:to>
                                    </p:set>
                                    <p:anim calcmode="lin" valueType="num">
                                      <p:cBhvr>
                                        <p:cTn id="118" dur="500" fill="hold"/>
                                        <p:tgtEl>
                                          <p:spTgt spid="110"/>
                                        </p:tgtEl>
                                        <p:attrNameLst>
                                          <p:attrName>ppt_w</p:attrName>
                                        </p:attrNameLst>
                                      </p:cBhvr>
                                      <p:tavLst>
                                        <p:tav tm="0">
                                          <p:val>
                                            <p:fltVal val="0"/>
                                          </p:val>
                                        </p:tav>
                                        <p:tav tm="100000">
                                          <p:val>
                                            <p:strVal val="#ppt_w"/>
                                          </p:val>
                                        </p:tav>
                                      </p:tavLst>
                                    </p:anim>
                                    <p:anim calcmode="lin" valueType="num">
                                      <p:cBhvr>
                                        <p:cTn id="119" dur="500" fill="hold"/>
                                        <p:tgtEl>
                                          <p:spTgt spid="110"/>
                                        </p:tgtEl>
                                        <p:attrNameLst>
                                          <p:attrName>ppt_h</p:attrName>
                                        </p:attrNameLst>
                                      </p:cBhvr>
                                      <p:tavLst>
                                        <p:tav tm="0">
                                          <p:val>
                                            <p:fltVal val="0"/>
                                          </p:val>
                                        </p:tav>
                                        <p:tav tm="100000">
                                          <p:val>
                                            <p:strVal val="#ppt_h"/>
                                          </p:val>
                                        </p:tav>
                                      </p:tavLst>
                                    </p:anim>
                                    <p:animEffect transition="in" filter="fade">
                                      <p:cBhvr>
                                        <p:cTn id="120" dur="500"/>
                                        <p:tgtEl>
                                          <p:spTgt spid="110"/>
                                        </p:tgtEl>
                                      </p:cBhvr>
                                    </p:animEffect>
                                  </p:childTnLst>
                                </p:cTn>
                              </p:par>
                            </p:childTnLst>
                          </p:cTn>
                        </p:par>
                        <p:par>
                          <p:cTn id="121" fill="hold">
                            <p:stCondLst>
                              <p:cond delay="21500"/>
                            </p:stCondLst>
                            <p:childTnLst>
                              <p:par>
                                <p:cTn id="122" presetID="42" presetClass="path" presetSubtype="0" accel="50000" decel="50000" fill="hold" nodeType="afterEffect">
                                  <p:stCondLst>
                                    <p:cond delay="0"/>
                                  </p:stCondLst>
                                  <p:childTnLst>
                                    <p:animMotion origin="layout" path="M 0.75143 -0.11806 L 0.75144 -0.41111 " pathEditMode="relative" rAng="0" ptsTypes="AA">
                                      <p:cBhvr>
                                        <p:cTn id="123" dur="2000" fill="hold"/>
                                        <p:tgtEl>
                                          <p:spTgt spid="114"/>
                                        </p:tgtEl>
                                        <p:attrNameLst>
                                          <p:attrName>ppt_x</p:attrName>
                                          <p:attrName>ppt_y</p:attrName>
                                        </p:attrNameLst>
                                      </p:cBhvr>
                                      <p:rCtr x="-78" y="-15833"/>
                                    </p:animMotion>
                                  </p:childTnLst>
                                </p:cTn>
                              </p:par>
                              <p:par>
                                <p:cTn id="124" presetID="22" presetClass="entr" presetSubtype="4" fill="hold" nodeType="withEffect">
                                  <p:stCondLst>
                                    <p:cond delay="0"/>
                                  </p:stCondLst>
                                  <p:childTnLst>
                                    <p:set>
                                      <p:cBhvr>
                                        <p:cTn id="125" dur="1" fill="hold">
                                          <p:stCondLst>
                                            <p:cond delay="0"/>
                                          </p:stCondLst>
                                        </p:cTn>
                                        <p:tgtEl>
                                          <p:spTgt spid="136"/>
                                        </p:tgtEl>
                                        <p:attrNameLst>
                                          <p:attrName>style.visibility</p:attrName>
                                        </p:attrNameLst>
                                      </p:cBhvr>
                                      <p:to>
                                        <p:strVal val="visible"/>
                                      </p:to>
                                    </p:set>
                                    <p:animEffect transition="in" filter="wipe(down)">
                                      <p:cBhvr>
                                        <p:cTn id="126" dur="2000"/>
                                        <p:tgtEl>
                                          <p:spTgt spid="136"/>
                                        </p:tgtEl>
                                      </p:cBhvr>
                                    </p:animEffect>
                                  </p:childTnLst>
                                </p:cTn>
                              </p:par>
                            </p:childTnLst>
                          </p:cTn>
                        </p:par>
                        <p:par>
                          <p:cTn id="127" fill="hold">
                            <p:stCondLst>
                              <p:cond delay="23500"/>
                            </p:stCondLst>
                            <p:childTnLst>
                              <p:par>
                                <p:cTn id="128" presetID="42" presetClass="path" presetSubtype="0" accel="50000" decel="50000" fill="hold" nodeType="afterEffect">
                                  <p:stCondLst>
                                    <p:cond delay="0"/>
                                  </p:stCondLst>
                                  <p:childTnLst>
                                    <p:animMotion origin="layout" path="M 0.75143 -0.41111 L 0.75143 -0.35116 " pathEditMode="relative" rAng="0" ptsTypes="AA">
                                      <p:cBhvr>
                                        <p:cTn id="129" dur="2000" fill="hold"/>
                                        <p:tgtEl>
                                          <p:spTgt spid="114"/>
                                        </p:tgtEl>
                                        <p:attrNameLst>
                                          <p:attrName>ppt_x</p:attrName>
                                          <p:attrName>ppt_y</p:attrName>
                                        </p:attrNameLst>
                                      </p:cBhvr>
                                      <p:rCtr x="0" y="1667"/>
                                    </p:animMotion>
                                  </p:childTnLst>
                                </p:cTn>
                              </p:par>
                              <p:par>
                                <p:cTn id="130" presetID="22" presetClass="entr" presetSubtype="2" fill="hold" nodeType="withEffect">
                                  <p:stCondLst>
                                    <p:cond delay="0"/>
                                  </p:stCondLst>
                                  <p:childTnLst>
                                    <p:set>
                                      <p:cBhvr>
                                        <p:cTn id="131" dur="1" fill="hold">
                                          <p:stCondLst>
                                            <p:cond delay="0"/>
                                          </p:stCondLst>
                                        </p:cTn>
                                        <p:tgtEl>
                                          <p:spTgt spid="36"/>
                                        </p:tgtEl>
                                        <p:attrNameLst>
                                          <p:attrName>style.visibility</p:attrName>
                                        </p:attrNameLst>
                                      </p:cBhvr>
                                      <p:to>
                                        <p:strVal val="visible"/>
                                      </p:to>
                                    </p:set>
                                    <p:animEffect transition="in" filter="wipe(right)">
                                      <p:cBhvr>
                                        <p:cTn id="132" dur="500"/>
                                        <p:tgtEl>
                                          <p:spTgt spid="36"/>
                                        </p:tgtEl>
                                      </p:cBhvr>
                                    </p:animEffect>
                                  </p:childTnLst>
                                </p:cTn>
                              </p:par>
                            </p:childTnLst>
                          </p:cTn>
                        </p:par>
                        <p:par>
                          <p:cTn id="133" fill="hold">
                            <p:stCondLst>
                              <p:cond delay="25500"/>
                            </p:stCondLst>
                            <p:childTnLst>
                              <p:par>
                                <p:cTn id="134" presetID="22" presetClass="entr" presetSubtype="1" fill="hold" nodeType="afterEffect">
                                  <p:stCondLst>
                                    <p:cond delay="0"/>
                                  </p:stCondLst>
                                  <p:childTnLst>
                                    <p:set>
                                      <p:cBhvr>
                                        <p:cTn id="135" dur="1" fill="hold">
                                          <p:stCondLst>
                                            <p:cond delay="0"/>
                                          </p:stCondLst>
                                        </p:cTn>
                                        <p:tgtEl>
                                          <p:spTgt spid="41"/>
                                        </p:tgtEl>
                                        <p:attrNameLst>
                                          <p:attrName>style.visibility</p:attrName>
                                        </p:attrNameLst>
                                      </p:cBhvr>
                                      <p:to>
                                        <p:strVal val="visible"/>
                                      </p:to>
                                    </p:set>
                                    <p:animEffect transition="in" filter="wipe(up)">
                                      <p:cBhvr>
                                        <p:cTn id="136" dur="500"/>
                                        <p:tgtEl>
                                          <p:spTgt spid="41"/>
                                        </p:tgtEl>
                                      </p:cBhvr>
                                    </p:animEffect>
                                  </p:childTnLst>
                                </p:cTn>
                              </p:par>
                            </p:childTnLst>
                          </p:cTn>
                        </p:par>
                        <p:par>
                          <p:cTn id="137" fill="hold">
                            <p:stCondLst>
                              <p:cond delay="26000"/>
                            </p:stCondLst>
                            <p:childTnLst>
                              <p:par>
                                <p:cTn id="138" presetID="8" presetClass="emph" presetSubtype="0" fill="hold" nodeType="afterEffect">
                                  <p:stCondLst>
                                    <p:cond delay="0"/>
                                  </p:stCondLst>
                                  <p:childTnLst>
                                    <p:animRot by="-5400000">
                                      <p:cBhvr>
                                        <p:cTn id="139" dur="2000" fill="hold"/>
                                        <p:tgtEl>
                                          <p:spTgt spid="114"/>
                                        </p:tgtEl>
                                        <p:attrNameLst>
                                          <p:attrName>r</p:attrName>
                                        </p:attrNameLst>
                                      </p:cBhvr>
                                    </p:animRot>
                                  </p:childTnLst>
                                </p:cTn>
                              </p:par>
                            </p:childTnLst>
                          </p:cTn>
                        </p:par>
                        <p:par>
                          <p:cTn id="140" fill="hold">
                            <p:stCondLst>
                              <p:cond delay="28000"/>
                            </p:stCondLst>
                            <p:childTnLst>
                              <p:par>
                                <p:cTn id="141" presetID="42" presetClass="path" presetSubtype="0" accel="50000" decel="50000" fill="hold" nodeType="afterEffect">
                                  <p:stCondLst>
                                    <p:cond delay="0"/>
                                  </p:stCondLst>
                                  <p:childTnLst>
                                    <p:animMotion origin="layout" path="M 0.75143 -0.35115 L 0.5401 -0.36551 " pathEditMode="relative" rAng="0" ptsTypes="AA">
                                      <p:cBhvr>
                                        <p:cTn id="142" dur="2000" fill="hold"/>
                                        <p:tgtEl>
                                          <p:spTgt spid="114"/>
                                        </p:tgtEl>
                                        <p:attrNameLst>
                                          <p:attrName>ppt_x</p:attrName>
                                          <p:attrName>ppt_y</p:attrName>
                                        </p:attrNameLst>
                                      </p:cBhvr>
                                      <p:rCtr x="-10456" y="-69"/>
                                    </p:animMotion>
                                  </p:childTnLst>
                                </p:cTn>
                              </p:par>
                              <p:par>
                                <p:cTn id="143" presetID="22" presetClass="entr" presetSubtype="2" fill="hold" nodeType="withEffect">
                                  <p:stCondLst>
                                    <p:cond delay="0"/>
                                  </p:stCondLst>
                                  <p:childTnLst>
                                    <p:set>
                                      <p:cBhvr>
                                        <p:cTn id="144" dur="1" fill="hold">
                                          <p:stCondLst>
                                            <p:cond delay="0"/>
                                          </p:stCondLst>
                                        </p:cTn>
                                        <p:tgtEl>
                                          <p:spTgt spid="144"/>
                                        </p:tgtEl>
                                        <p:attrNameLst>
                                          <p:attrName>style.visibility</p:attrName>
                                        </p:attrNameLst>
                                      </p:cBhvr>
                                      <p:to>
                                        <p:strVal val="visible"/>
                                      </p:to>
                                    </p:set>
                                    <p:animEffect transition="in" filter="wipe(right)">
                                      <p:cBhvr>
                                        <p:cTn id="145" dur="2000"/>
                                        <p:tgtEl>
                                          <p:spTgt spid="144"/>
                                        </p:tgtEl>
                                      </p:cBhvr>
                                    </p:animEffect>
                                  </p:childTnLst>
                                </p:cTn>
                              </p:par>
                              <p:par>
                                <p:cTn id="146" presetID="22" presetClass="entr" presetSubtype="2" fill="hold" nodeType="withEffect">
                                  <p:stCondLst>
                                    <p:cond delay="0"/>
                                  </p:stCondLst>
                                  <p:childTnLst>
                                    <p:set>
                                      <p:cBhvr>
                                        <p:cTn id="147" dur="1" fill="hold">
                                          <p:stCondLst>
                                            <p:cond delay="0"/>
                                          </p:stCondLst>
                                        </p:cTn>
                                        <p:tgtEl>
                                          <p:spTgt spid="42"/>
                                        </p:tgtEl>
                                        <p:attrNameLst>
                                          <p:attrName>style.visibility</p:attrName>
                                        </p:attrNameLst>
                                      </p:cBhvr>
                                      <p:to>
                                        <p:strVal val="visible"/>
                                      </p:to>
                                    </p:set>
                                    <p:animEffect transition="in" filter="wipe(right)">
                                      <p:cBhvr>
                                        <p:cTn id="148" dur="500"/>
                                        <p:tgtEl>
                                          <p:spTgt spid="42"/>
                                        </p:tgtEl>
                                      </p:cBhvr>
                                    </p:animEffect>
                                  </p:childTnLst>
                                </p:cTn>
                              </p:par>
                              <p:par>
                                <p:cTn id="149" presetID="22" presetClass="entr" presetSubtype="2" fill="hold" nodeType="withEffect">
                                  <p:stCondLst>
                                    <p:cond delay="0"/>
                                  </p:stCondLst>
                                  <p:childTnLst>
                                    <p:set>
                                      <p:cBhvr>
                                        <p:cTn id="150" dur="1" fill="hold">
                                          <p:stCondLst>
                                            <p:cond delay="0"/>
                                          </p:stCondLst>
                                        </p:cTn>
                                        <p:tgtEl>
                                          <p:spTgt spid="33"/>
                                        </p:tgtEl>
                                        <p:attrNameLst>
                                          <p:attrName>style.visibility</p:attrName>
                                        </p:attrNameLst>
                                      </p:cBhvr>
                                      <p:to>
                                        <p:strVal val="visible"/>
                                      </p:to>
                                    </p:set>
                                    <p:animEffect transition="in" filter="wipe(right)">
                                      <p:cBhvr>
                                        <p:cTn id="151" dur="500"/>
                                        <p:tgtEl>
                                          <p:spTgt spid="33"/>
                                        </p:tgtEl>
                                      </p:cBhvr>
                                    </p:animEffect>
                                  </p:childTnLst>
                                </p:cTn>
                              </p:par>
                            </p:childTnLst>
                          </p:cTn>
                        </p:par>
                        <p:par>
                          <p:cTn id="152" fill="hold">
                            <p:stCondLst>
                              <p:cond delay="30000"/>
                            </p:stCondLst>
                            <p:childTnLst>
                              <p:par>
                                <p:cTn id="153" presetID="10" presetClass="entr" presetSubtype="0" fill="hold" grpId="0" nodeType="afterEffect">
                                  <p:stCondLst>
                                    <p:cond delay="0"/>
                                  </p:stCondLst>
                                  <p:childTnLst>
                                    <p:set>
                                      <p:cBhvr>
                                        <p:cTn id="154" dur="1" fill="hold">
                                          <p:stCondLst>
                                            <p:cond delay="0"/>
                                          </p:stCondLst>
                                        </p:cTn>
                                        <p:tgtEl>
                                          <p:spTgt spid="45"/>
                                        </p:tgtEl>
                                        <p:attrNameLst>
                                          <p:attrName>style.visibility</p:attrName>
                                        </p:attrNameLst>
                                      </p:cBhvr>
                                      <p:to>
                                        <p:strVal val="visible"/>
                                      </p:to>
                                    </p:set>
                                    <p:animEffect transition="in" filter="fade">
                                      <p:cBhvr>
                                        <p:cTn id="155" dur="500"/>
                                        <p:tgtEl>
                                          <p:spTgt spid="45"/>
                                        </p:tgtEl>
                                      </p:cBhvr>
                                    </p:animEffect>
                                  </p:childTnLst>
                                </p:cTn>
                              </p:par>
                            </p:childTnLst>
                          </p:cTn>
                        </p:par>
                        <p:par>
                          <p:cTn id="156" fill="hold">
                            <p:stCondLst>
                              <p:cond delay="30500"/>
                            </p:stCondLst>
                            <p:childTnLst>
                              <p:par>
                                <p:cTn id="157" presetID="22" presetClass="entr" presetSubtype="4" fill="hold" nodeType="afterEffect">
                                  <p:stCondLst>
                                    <p:cond delay="0"/>
                                  </p:stCondLst>
                                  <p:childTnLst>
                                    <p:set>
                                      <p:cBhvr>
                                        <p:cTn id="158" dur="1" fill="hold">
                                          <p:stCondLst>
                                            <p:cond delay="0"/>
                                          </p:stCondLst>
                                        </p:cTn>
                                        <p:tgtEl>
                                          <p:spTgt spid="34"/>
                                        </p:tgtEl>
                                        <p:attrNameLst>
                                          <p:attrName>style.visibility</p:attrName>
                                        </p:attrNameLst>
                                      </p:cBhvr>
                                      <p:to>
                                        <p:strVal val="visible"/>
                                      </p:to>
                                    </p:set>
                                    <p:animEffect transition="in" filter="wipe(down)">
                                      <p:cBhvr>
                                        <p:cTn id="159" dur="500"/>
                                        <p:tgtEl>
                                          <p:spTgt spid="34"/>
                                        </p:tgtEl>
                                      </p:cBhvr>
                                    </p:animEffect>
                                  </p:childTnLst>
                                </p:cTn>
                              </p:par>
                            </p:childTnLst>
                          </p:cTn>
                        </p:par>
                        <p:par>
                          <p:cTn id="160" fill="hold">
                            <p:stCondLst>
                              <p:cond delay="31000"/>
                            </p:stCondLst>
                            <p:childTnLst>
                              <p:par>
                                <p:cTn id="161" presetID="1" presetClass="mediacall" presetSubtype="0" fill="hold" nodeType="afterEffect">
                                  <p:stCondLst>
                                    <p:cond delay="0"/>
                                  </p:stCondLst>
                                  <p:childTnLst>
                                    <p:cmd type="call" cmd="playFrom(0.0)">
                                      <p:cBhvr>
                                        <p:cTn id="162" dur="42702" fill="hold"/>
                                        <p:tgtEl>
                                          <p:spTgt spid="15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63" fill="hold" display="0">
                  <p:stCondLst>
                    <p:cond delay="indefinite"/>
                  </p:stCondLst>
                  <p:endCondLst>
                    <p:cond evt="onStopAudio" delay="0">
                      <p:tgtEl>
                        <p:sldTgt/>
                      </p:tgtEl>
                    </p:cond>
                  </p:endCondLst>
                </p:cTn>
                <p:tgtEl>
                  <p:spTgt spid="156"/>
                </p:tgtEl>
              </p:cMediaNode>
            </p:audio>
          </p:childTnLst>
        </p:cTn>
      </p:par>
    </p:tnLst>
    <p:bldLst>
      <p:bldP spid="29" grpId="0" animBg="1"/>
      <p:bldP spid="45" grpId="0" animBg="1"/>
      <p:bldP spid="46" grpId="0" animBg="1"/>
      <p:bldP spid="14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a:extLst>
              <a:ext uri="{FF2B5EF4-FFF2-40B4-BE49-F238E27FC236}">
                <a16:creationId xmlns:a16="http://schemas.microsoft.com/office/drawing/2014/main" id="{67DE66A8-295E-9FDE-F2F1-6143BD88800C}"/>
              </a:ext>
            </a:extLst>
          </p:cNvPr>
          <p:cNvSpPr/>
          <p:nvPr/>
        </p:nvSpPr>
        <p:spPr>
          <a:xfrm>
            <a:off x="1736698" y="2525694"/>
            <a:ext cx="1686758" cy="1323777"/>
          </a:xfrm>
          <a:prstGeom prst="rect">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81EF48A2-41D7-6B3E-84FA-1ECA7E11B4E4}"/>
              </a:ext>
            </a:extLst>
          </p:cNvPr>
          <p:cNvSpPr/>
          <p:nvPr/>
        </p:nvSpPr>
        <p:spPr>
          <a:xfrm>
            <a:off x="9182131" y="2525694"/>
            <a:ext cx="1686758" cy="1323777"/>
          </a:xfrm>
          <a:prstGeom prst="rect">
            <a:avLst/>
          </a:prstGeom>
          <a:blipFill>
            <a:blip r:embed="rId4"/>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CD057268-0B8C-8D84-4A15-F3413021E941}"/>
              </a:ext>
            </a:extLst>
          </p:cNvPr>
          <p:cNvSpPr/>
          <p:nvPr/>
        </p:nvSpPr>
        <p:spPr>
          <a:xfrm>
            <a:off x="7328585" y="2265499"/>
            <a:ext cx="2349839" cy="1844167"/>
          </a:xfrm>
          <a:prstGeom prst="rect">
            <a:avLst/>
          </a:prstGeom>
          <a:blipFill>
            <a:blip r:embed="rId5"/>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4BA2FCF9-5CC6-DAA8-6532-BD4A9FC67D8C}"/>
              </a:ext>
            </a:extLst>
          </p:cNvPr>
          <p:cNvSpPr/>
          <p:nvPr/>
        </p:nvSpPr>
        <p:spPr>
          <a:xfrm>
            <a:off x="2826554" y="2506916"/>
            <a:ext cx="2349839" cy="1844167"/>
          </a:xfrm>
          <a:prstGeom prst="rect">
            <a:avLst/>
          </a:prstGeom>
          <a:blipFill>
            <a:blip r:embed="rId6"/>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id="{3E10C0DF-F985-0EA9-CBD5-B5844F2A68D6}"/>
              </a:ext>
            </a:extLst>
          </p:cNvPr>
          <p:cNvSpPr/>
          <p:nvPr/>
        </p:nvSpPr>
        <p:spPr>
          <a:xfrm>
            <a:off x="4294909" y="1845425"/>
            <a:ext cx="3602181" cy="2684315"/>
          </a:xfrm>
          <a:prstGeom prst="rect">
            <a:avLst/>
          </a:prstGeom>
          <a:blipFill>
            <a:blip r:embed="rId7"/>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6">
            <a:extLst>
              <a:ext uri="{FF2B5EF4-FFF2-40B4-BE49-F238E27FC236}">
                <a16:creationId xmlns:a16="http://schemas.microsoft.com/office/drawing/2014/main" id="{B835B5E0-4C99-C363-2EC1-401CC115F766}"/>
              </a:ext>
            </a:extLst>
          </p:cNvPr>
          <p:cNvSpPr/>
          <p:nvPr/>
        </p:nvSpPr>
        <p:spPr>
          <a:xfrm>
            <a:off x="2402365" y="5119631"/>
            <a:ext cx="7734413" cy="468975"/>
          </a:xfrm>
          <a:prstGeom prst="rect">
            <a:avLst/>
          </a:prstGeom>
        </p:spPr>
        <p:txBody>
          <a:bodyPr wrap="square">
            <a:spAutoFit/>
          </a:bodyPr>
          <a:lstStyle/>
          <a:p>
            <a:pPr indent="457200">
              <a:lnSpc>
                <a:spcPct val="150000"/>
              </a:lnSpc>
            </a:pP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VR</a:t>
            </a: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软件中自带了一个虚拟世界，可以供机器人完成各种挑战。</a:t>
            </a:r>
            <a:endParaRPr lang="en-US" altLang="zh-CN" dirty="0">
              <a:solidFill>
                <a:srgbClr val="000000"/>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 name="标题 3">
            <a:extLst>
              <a:ext uri="{FF2B5EF4-FFF2-40B4-BE49-F238E27FC236}">
                <a16:creationId xmlns:a16="http://schemas.microsoft.com/office/drawing/2014/main" id="{762B96C5-C790-798E-1A31-E2771AAD9186}"/>
              </a:ext>
            </a:extLst>
          </p:cNvPr>
          <p:cNvSpPr txBox="1">
            <a:spLocks/>
          </p:cNvSpPr>
          <p:nvPr/>
        </p:nvSpPr>
        <p:spPr>
          <a:xfrm>
            <a:off x="4640897" y="1105055"/>
            <a:ext cx="2910204"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2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VEX VR</a:t>
            </a:r>
            <a:r>
              <a:rPr lang="zh-CN" altLang="en-US" sz="2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虚拟地图</a:t>
            </a:r>
          </a:p>
        </p:txBody>
      </p:sp>
    </p:spTree>
    <p:extLst>
      <p:ext uri="{BB962C8B-B14F-4D97-AF65-F5344CB8AC3E}">
        <p14:creationId xmlns:p14="http://schemas.microsoft.com/office/powerpoint/2010/main" val="39790639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a:extLst>
              <a:ext uri="{FF2B5EF4-FFF2-40B4-BE49-F238E27FC236}">
                <a16:creationId xmlns:a16="http://schemas.microsoft.com/office/drawing/2014/main" id="{67DE66A8-295E-9FDE-F2F1-6143BD88800C}"/>
              </a:ext>
            </a:extLst>
          </p:cNvPr>
          <p:cNvSpPr/>
          <p:nvPr/>
        </p:nvSpPr>
        <p:spPr>
          <a:xfrm>
            <a:off x="1736698" y="2525694"/>
            <a:ext cx="1686758" cy="1323777"/>
          </a:xfrm>
          <a:prstGeom prst="rect">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81EF48A2-41D7-6B3E-84FA-1ECA7E11B4E4}"/>
              </a:ext>
            </a:extLst>
          </p:cNvPr>
          <p:cNvSpPr/>
          <p:nvPr/>
        </p:nvSpPr>
        <p:spPr>
          <a:xfrm>
            <a:off x="9182131" y="2525694"/>
            <a:ext cx="1686758" cy="1323777"/>
          </a:xfrm>
          <a:prstGeom prst="rect">
            <a:avLst/>
          </a:prstGeom>
          <a:blipFill>
            <a:blip r:embed="rId4" cstate="screen">
              <a:extLst>
                <a:ext uri="{28A0092B-C50C-407E-A947-70E740481C1C}">
                  <a14:useLocalDpi xmlns:a14="http://schemas.microsoft.com/office/drawing/2010/main"/>
                </a:ext>
              </a:extLst>
            </a:blip>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CD057268-0B8C-8D84-4A15-F3413021E941}"/>
              </a:ext>
            </a:extLst>
          </p:cNvPr>
          <p:cNvSpPr/>
          <p:nvPr/>
        </p:nvSpPr>
        <p:spPr>
          <a:xfrm>
            <a:off x="7328585" y="2265499"/>
            <a:ext cx="2349839" cy="1844167"/>
          </a:xfrm>
          <a:prstGeom prst="rect">
            <a:avLst/>
          </a:prstGeom>
          <a:blipFill>
            <a:blip r:embed="rId5"/>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4BA2FCF9-5CC6-DAA8-6532-BD4A9FC67D8C}"/>
              </a:ext>
            </a:extLst>
          </p:cNvPr>
          <p:cNvSpPr/>
          <p:nvPr/>
        </p:nvSpPr>
        <p:spPr>
          <a:xfrm>
            <a:off x="2804886" y="2265499"/>
            <a:ext cx="2349839" cy="1844167"/>
          </a:xfrm>
          <a:prstGeom prst="rect">
            <a:avLst/>
          </a:prstGeom>
          <a:blipFill>
            <a:blip r:embed="rId6"/>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id="{3E10C0DF-F985-0EA9-CBD5-B5844F2A68D6}"/>
              </a:ext>
            </a:extLst>
          </p:cNvPr>
          <p:cNvSpPr/>
          <p:nvPr/>
        </p:nvSpPr>
        <p:spPr>
          <a:xfrm>
            <a:off x="4294909" y="1845425"/>
            <a:ext cx="3602181" cy="2684315"/>
          </a:xfrm>
          <a:prstGeom prst="rect">
            <a:avLst/>
          </a:prstGeom>
          <a:blipFill>
            <a:blip r:embed="rId7"/>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6">
            <a:extLst>
              <a:ext uri="{FF2B5EF4-FFF2-40B4-BE49-F238E27FC236}">
                <a16:creationId xmlns:a16="http://schemas.microsoft.com/office/drawing/2014/main" id="{B5D5D5F3-7627-A6A7-752F-E2C8EBA97CB6}"/>
              </a:ext>
            </a:extLst>
          </p:cNvPr>
          <p:cNvSpPr/>
          <p:nvPr/>
        </p:nvSpPr>
        <p:spPr>
          <a:xfrm>
            <a:off x="2402365" y="5119631"/>
            <a:ext cx="7734413" cy="468975"/>
          </a:xfrm>
          <a:prstGeom prst="rect">
            <a:avLst/>
          </a:prstGeom>
        </p:spPr>
        <p:txBody>
          <a:bodyPr wrap="square">
            <a:spAutoFit/>
          </a:bodyPr>
          <a:lstStyle/>
          <a:p>
            <a:pPr indent="457200">
              <a:lnSpc>
                <a:spcPct val="150000"/>
              </a:lnSpc>
            </a:pP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VR</a:t>
            </a: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软件中自带了一个虚拟世界，可以供机器人完成各种挑战。</a:t>
            </a:r>
            <a:endParaRPr lang="en-US" altLang="zh-CN" dirty="0">
              <a:solidFill>
                <a:srgbClr val="000000"/>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9" name="标题 3">
            <a:extLst>
              <a:ext uri="{FF2B5EF4-FFF2-40B4-BE49-F238E27FC236}">
                <a16:creationId xmlns:a16="http://schemas.microsoft.com/office/drawing/2014/main" id="{6ABF0E72-91F3-0E1E-9EEB-A559BD14F024}"/>
              </a:ext>
            </a:extLst>
          </p:cNvPr>
          <p:cNvSpPr txBox="1">
            <a:spLocks/>
          </p:cNvSpPr>
          <p:nvPr/>
        </p:nvSpPr>
        <p:spPr>
          <a:xfrm>
            <a:off x="4640897" y="1105055"/>
            <a:ext cx="2910204"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2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VEX VR</a:t>
            </a:r>
            <a:r>
              <a:rPr lang="zh-CN" altLang="en-US" sz="2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虚拟地图</a:t>
            </a:r>
          </a:p>
        </p:txBody>
      </p:sp>
    </p:spTree>
    <p:extLst>
      <p:ext uri="{BB962C8B-B14F-4D97-AF65-F5344CB8AC3E}">
        <p14:creationId xmlns:p14="http://schemas.microsoft.com/office/powerpoint/2010/main" val="36703140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a:extLst>
              <a:ext uri="{FF2B5EF4-FFF2-40B4-BE49-F238E27FC236}">
                <a16:creationId xmlns:a16="http://schemas.microsoft.com/office/drawing/2014/main" id="{67DE66A8-295E-9FDE-F2F1-6143BD88800C}"/>
              </a:ext>
            </a:extLst>
          </p:cNvPr>
          <p:cNvSpPr/>
          <p:nvPr/>
        </p:nvSpPr>
        <p:spPr>
          <a:xfrm>
            <a:off x="1736698" y="2525694"/>
            <a:ext cx="1686758" cy="1323777"/>
          </a:xfrm>
          <a:prstGeom prst="rect">
            <a:avLst/>
          </a:prstGeom>
          <a:blipFill>
            <a:blip r:embed="rId3"/>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81EF48A2-41D7-6B3E-84FA-1ECA7E11B4E4}"/>
              </a:ext>
            </a:extLst>
          </p:cNvPr>
          <p:cNvSpPr/>
          <p:nvPr/>
        </p:nvSpPr>
        <p:spPr>
          <a:xfrm>
            <a:off x="9182131" y="2525694"/>
            <a:ext cx="1686758" cy="1323777"/>
          </a:xfrm>
          <a:prstGeom prst="rect">
            <a:avLst/>
          </a:prstGeom>
          <a:blipFill>
            <a:blip r:embed="rId4" cstate="screen">
              <a:extLst>
                <a:ext uri="{28A0092B-C50C-407E-A947-70E740481C1C}">
                  <a14:useLocalDpi xmlns:a14="http://schemas.microsoft.com/office/drawing/2010/main"/>
                </a:ext>
              </a:extLst>
            </a:blip>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CD057268-0B8C-8D84-4A15-F3413021E941}"/>
              </a:ext>
            </a:extLst>
          </p:cNvPr>
          <p:cNvSpPr/>
          <p:nvPr/>
        </p:nvSpPr>
        <p:spPr>
          <a:xfrm>
            <a:off x="7328585" y="2265499"/>
            <a:ext cx="2349839" cy="1844167"/>
          </a:xfrm>
          <a:prstGeom prst="rect">
            <a:avLst/>
          </a:prstGeom>
          <a:blipFill>
            <a:blip r:embed="rId5"/>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4BA2FCF9-5CC6-DAA8-6532-BD4A9FC67D8C}"/>
              </a:ext>
            </a:extLst>
          </p:cNvPr>
          <p:cNvSpPr/>
          <p:nvPr/>
        </p:nvSpPr>
        <p:spPr>
          <a:xfrm>
            <a:off x="2804886" y="2265499"/>
            <a:ext cx="2349839" cy="1844167"/>
          </a:xfrm>
          <a:prstGeom prst="rect">
            <a:avLst/>
          </a:prstGeom>
          <a:blipFill>
            <a:blip r:embed="rId6"/>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id="{3E10C0DF-F985-0EA9-CBD5-B5844F2A68D6}"/>
              </a:ext>
            </a:extLst>
          </p:cNvPr>
          <p:cNvSpPr/>
          <p:nvPr/>
        </p:nvSpPr>
        <p:spPr>
          <a:xfrm>
            <a:off x="4294909" y="1845425"/>
            <a:ext cx="3602181" cy="2684315"/>
          </a:xfrm>
          <a:prstGeom prst="rect">
            <a:avLst/>
          </a:prstGeom>
          <a:blipFill>
            <a:blip r:embed="rId7"/>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a16="http://schemas.microsoft.com/office/drawing/2014/main" id="{57769DC0-3CA0-9611-36D1-BDBC5F48537F}"/>
              </a:ext>
            </a:extLst>
          </p:cNvPr>
          <p:cNvSpPr/>
          <p:nvPr/>
        </p:nvSpPr>
        <p:spPr>
          <a:xfrm>
            <a:off x="2402365" y="5119631"/>
            <a:ext cx="7734413" cy="468975"/>
          </a:xfrm>
          <a:prstGeom prst="rect">
            <a:avLst/>
          </a:prstGeom>
        </p:spPr>
        <p:txBody>
          <a:bodyPr wrap="square">
            <a:spAutoFit/>
          </a:bodyPr>
          <a:lstStyle/>
          <a:p>
            <a:pPr indent="457200">
              <a:lnSpc>
                <a:spcPct val="150000"/>
              </a:lnSpc>
            </a:pP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VR</a:t>
            </a: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软件中自带了一个虚拟世界，可以供机器人完成各种挑战。</a:t>
            </a:r>
            <a:endParaRPr lang="en-US" altLang="zh-CN" dirty="0">
              <a:solidFill>
                <a:srgbClr val="000000"/>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 name="标题 3">
            <a:extLst>
              <a:ext uri="{FF2B5EF4-FFF2-40B4-BE49-F238E27FC236}">
                <a16:creationId xmlns:a16="http://schemas.microsoft.com/office/drawing/2014/main" id="{7C329485-BC00-53B5-462F-1C3EC26AFFB6}"/>
              </a:ext>
            </a:extLst>
          </p:cNvPr>
          <p:cNvSpPr txBox="1">
            <a:spLocks/>
          </p:cNvSpPr>
          <p:nvPr/>
        </p:nvSpPr>
        <p:spPr>
          <a:xfrm>
            <a:off x="4640897" y="1105055"/>
            <a:ext cx="2910204"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2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VEX VR</a:t>
            </a:r>
            <a:r>
              <a:rPr lang="zh-CN" altLang="en-US" sz="2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虚拟地图</a:t>
            </a:r>
          </a:p>
        </p:txBody>
      </p:sp>
    </p:spTree>
    <p:extLst>
      <p:ext uri="{BB962C8B-B14F-4D97-AF65-F5344CB8AC3E}">
        <p14:creationId xmlns:p14="http://schemas.microsoft.com/office/powerpoint/2010/main" val="40574943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a:extLst>
              <a:ext uri="{FF2B5EF4-FFF2-40B4-BE49-F238E27FC236}">
                <a16:creationId xmlns:a16="http://schemas.microsoft.com/office/drawing/2014/main" id="{67DE66A8-295E-9FDE-F2F1-6143BD88800C}"/>
              </a:ext>
            </a:extLst>
          </p:cNvPr>
          <p:cNvSpPr/>
          <p:nvPr/>
        </p:nvSpPr>
        <p:spPr>
          <a:xfrm>
            <a:off x="1736698" y="2525694"/>
            <a:ext cx="1686758" cy="1323777"/>
          </a:xfrm>
          <a:prstGeom prst="rect">
            <a:avLst/>
          </a:prstGeom>
          <a:blipFill>
            <a:blip r:embed="rId3"/>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id="{81EF48A2-41D7-6B3E-84FA-1ECA7E11B4E4}"/>
              </a:ext>
            </a:extLst>
          </p:cNvPr>
          <p:cNvSpPr/>
          <p:nvPr/>
        </p:nvSpPr>
        <p:spPr>
          <a:xfrm>
            <a:off x="9182131" y="2525694"/>
            <a:ext cx="1686758" cy="1323777"/>
          </a:xfrm>
          <a:prstGeom prst="rect">
            <a:avLst/>
          </a:prstGeom>
          <a:blipFill>
            <a:blip r:embed="rId4"/>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CD057268-0B8C-8D84-4A15-F3413021E941}"/>
              </a:ext>
            </a:extLst>
          </p:cNvPr>
          <p:cNvSpPr/>
          <p:nvPr/>
        </p:nvSpPr>
        <p:spPr>
          <a:xfrm>
            <a:off x="7328585" y="2265499"/>
            <a:ext cx="2349839" cy="1844167"/>
          </a:xfrm>
          <a:prstGeom prst="rect">
            <a:avLst/>
          </a:prstGeom>
          <a:blipFill>
            <a:blip r:embed="rId5"/>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4BA2FCF9-5CC6-DAA8-6532-BD4A9FC67D8C}"/>
              </a:ext>
            </a:extLst>
          </p:cNvPr>
          <p:cNvSpPr/>
          <p:nvPr/>
        </p:nvSpPr>
        <p:spPr>
          <a:xfrm>
            <a:off x="2804886" y="2265499"/>
            <a:ext cx="2349839" cy="1844167"/>
          </a:xfrm>
          <a:prstGeom prst="rect">
            <a:avLst/>
          </a:prstGeom>
          <a:blipFill>
            <a:blip r:embed="rId6"/>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id="{3E10C0DF-F985-0EA9-CBD5-B5844F2A68D6}"/>
              </a:ext>
            </a:extLst>
          </p:cNvPr>
          <p:cNvSpPr/>
          <p:nvPr/>
        </p:nvSpPr>
        <p:spPr>
          <a:xfrm>
            <a:off x="4294909" y="1845425"/>
            <a:ext cx="3602181" cy="2684315"/>
          </a:xfrm>
          <a:prstGeom prst="rect">
            <a:avLst/>
          </a:prstGeom>
          <a:blipFill>
            <a:blip r:embed="rId7"/>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id="{C00DD7F0-1DA6-CEEC-D5B2-843784631FCB}"/>
              </a:ext>
            </a:extLst>
          </p:cNvPr>
          <p:cNvSpPr/>
          <p:nvPr/>
        </p:nvSpPr>
        <p:spPr>
          <a:xfrm>
            <a:off x="2402365" y="5119631"/>
            <a:ext cx="7734413" cy="468975"/>
          </a:xfrm>
          <a:prstGeom prst="rect">
            <a:avLst/>
          </a:prstGeom>
        </p:spPr>
        <p:txBody>
          <a:bodyPr wrap="square">
            <a:spAutoFit/>
          </a:bodyPr>
          <a:lstStyle/>
          <a:p>
            <a:pPr indent="457200">
              <a:lnSpc>
                <a:spcPct val="150000"/>
              </a:lnSpc>
            </a:pP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VR</a:t>
            </a: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软件中自带了一个虚拟世界，可以供机器人完成各种挑战。</a:t>
            </a:r>
            <a:endParaRPr lang="en-US" altLang="zh-CN" dirty="0">
              <a:solidFill>
                <a:srgbClr val="000000"/>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 name="标题 3">
            <a:extLst>
              <a:ext uri="{FF2B5EF4-FFF2-40B4-BE49-F238E27FC236}">
                <a16:creationId xmlns:a16="http://schemas.microsoft.com/office/drawing/2014/main" id="{96AC5E7E-74B1-4478-E1F8-9293AD6AFB8C}"/>
              </a:ext>
            </a:extLst>
          </p:cNvPr>
          <p:cNvSpPr txBox="1">
            <a:spLocks/>
          </p:cNvSpPr>
          <p:nvPr/>
        </p:nvSpPr>
        <p:spPr>
          <a:xfrm>
            <a:off x="4640897" y="1105055"/>
            <a:ext cx="2910204"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2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VEX VR</a:t>
            </a:r>
            <a:r>
              <a:rPr lang="zh-CN" altLang="en-US" sz="2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虚拟地图</a:t>
            </a:r>
          </a:p>
        </p:txBody>
      </p:sp>
    </p:spTree>
    <p:extLst>
      <p:ext uri="{BB962C8B-B14F-4D97-AF65-F5344CB8AC3E}">
        <p14:creationId xmlns:p14="http://schemas.microsoft.com/office/powerpoint/2010/main" val="33278406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CB44ADAB-DE17-5451-45B9-54DABF04B9CA}"/>
              </a:ext>
            </a:extLst>
          </p:cNvPr>
          <p:cNvSpPr/>
          <p:nvPr/>
        </p:nvSpPr>
        <p:spPr>
          <a:xfrm>
            <a:off x="9227571" y="2525694"/>
            <a:ext cx="1686758" cy="1323777"/>
          </a:xfrm>
          <a:prstGeom prst="rect">
            <a:avLst/>
          </a:prstGeom>
          <a:blipFill>
            <a:blip r:embed="rId3"/>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a16="http://schemas.microsoft.com/office/drawing/2014/main" id="{67DE66A8-295E-9FDE-F2F1-6143BD88800C}"/>
              </a:ext>
            </a:extLst>
          </p:cNvPr>
          <p:cNvSpPr/>
          <p:nvPr/>
        </p:nvSpPr>
        <p:spPr>
          <a:xfrm>
            <a:off x="1736698" y="2525694"/>
            <a:ext cx="1686758" cy="1323777"/>
          </a:xfrm>
          <a:prstGeom prst="rect">
            <a:avLst/>
          </a:prstGeom>
          <a:blipFill>
            <a:blip r:embed="rId4"/>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a:extLst>
              <a:ext uri="{FF2B5EF4-FFF2-40B4-BE49-F238E27FC236}">
                <a16:creationId xmlns:a16="http://schemas.microsoft.com/office/drawing/2014/main" id="{CD057268-0B8C-8D84-4A15-F3413021E941}"/>
              </a:ext>
            </a:extLst>
          </p:cNvPr>
          <p:cNvSpPr/>
          <p:nvPr/>
        </p:nvSpPr>
        <p:spPr>
          <a:xfrm>
            <a:off x="7328585" y="2265499"/>
            <a:ext cx="2349839" cy="1844167"/>
          </a:xfrm>
          <a:prstGeom prst="rect">
            <a:avLst/>
          </a:prstGeom>
          <a:blipFill>
            <a:blip r:embed="rId5"/>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4BA2FCF9-5CC6-DAA8-6532-BD4A9FC67D8C}"/>
              </a:ext>
            </a:extLst>
          </p:cNvPr>
          <p:cNvSpPr/>
          <p:nvPr/>
        </p:nvSpPr>
        <p:spPr>
          <a:xfrm>
            <a:off x="2804886" y="2265499"/>
            <a:ext cx="2349839" cy="1844167"/>
          </a:xfrm>
          <a:prstGeom prst="rect">
            <a:avLst/>
          </a:prstGeom>
          <a:blipFill>
            <a:blip r:embed="rId6"/>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a16="http://schemas.microsoft.com/office/drawing/2014/main" id="{0BFD3936-A8CC-4981-9DB8-20558A2D82BD}"/>
              </a:ext>
            </a:extLst>
          </p:cNvPr>
          <p:cNvSpPr/>
          <p:nvPr/>
        </p:nvSpPr>
        <p:spPr>
          <a:xfrm>
            <a:off x="2402365" y="5119631"/>
            <a:ext cx="7734413" cy="468975"/>
          </a:xfrm>
          <a:prstGeom prst="rect">
            <a:avLst/>
          </a:prstGeom>
        </p:spPr>
        <p:txBody>
          <a:bodyPr wrap="square">
            <a:spAutoFit/>
          </a:bodyPr>
          <a:lstStyle/>
          <a:p>
            <a:pPr indent="457200">
              <a:lnSpc>
                <a:spcPct val="150000"/>
              </a:lnSpc>
            </a:pPr>
            <a:r>
              <a:rPr lang="en-US" altLang="zh-CN" dirty="0">
                <a:latin typeface="阿里巴巴普惠体" panose="00020600040101010101" pitchFamily="18" charset="-122"/>
                <a:ea typeface="阿里巴巴普惠体" panose="00020600040101010101" pitchFamily="18" charset="-122"/>
                <a:cs typeface="阿里巴巴普惠体" panose="00020600040101010101" pitchFamily="18" charset="-122"/>
              </a:rPr>
              <a:t>VEXcode VR</a:t>
            </a:r>
            <a:r>
              <a:rPr lang="zh-CN" altLang="en-US" dirty="0">
                <a:latin typeface="阿里巴巴普惠体" panose="00020600040101010101" pitchFamily="18" charset="-122"/>
                <a:ea typeface="阿里巴巴普惠体" panose="00020600040101010101" pitchFamily="18" charset="-122"/>
                <a:cs typeface="阿里巴巴普惠体" panose="00020600040101010101" pitchFamily="18" charset="-122"/>
              </a:rPr>
              <a:t>软件中自带了一个虚拟世界，可以供机器人完成各种挑战。</a:t>
            </a:r>
            <a:endParaRPr lang="en-US" altLang="zh-CN" dirty="0">
              <a:solidFill>
                <a:srgbClr val="000000"/>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0" name="标题 3">
            <a:extLst>
              <a:ext uri="{FF2B5EF4-FFF2-40B4-BE49-F238E27FC236}">
                <a16:creationId xmlns:a16="http://schemas.microsoft.com/office/drawing/2014/main" id="{169CF28C-5595-7F9A-B430-8CE87B358BA3}"/>
              </a:ext>
            </a:extLst>
          </p:cNvPr>
          <p:cNvSpPr txBox="1">
            <a:spLocks/>
          </p:cNvSpPr>
          <p:nvPr/>
        </p:nvSpPr>
        <p:spPr>
          <a:xfrm>
            <a:off x="4640897" y="1105055"/>
            <a:ext cx="2910204"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en-US" altLang="zh-CN" sz="2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VEX VR</a:t>
            </a:r>
            <a:r>
              <a:rPr lang="zh-CN" altLang="en-US" sz="28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虚拟地图</a:t>
            </a:r>
          </a:p>
        </p:txBody>
      </p:sp>
      <p:sp>
        <p:nvSpPr>
          <p:cNvPr id="4" name="矩形 3">
            <a:extLst>
              <a:ext uri="{FF2B5EF4-FFF2-40B4-BE49-F238E27FC236}">
                <a16:creationId xmlns:a16="http://schemas.microsoft.com/office/drawing/2014/main" id="{3E10C0DF-F985-0EA9-CBD5-B5844F2A68D6}"/>
              </a:ext>
            </a:extLst>
          </p:cNvPr>
          <p:cNvSpPr/>
          <p:nvPr/>
        </p:nvSpPr>
        <p:spPr>
          <a:xfrm>
            <a:off x="4294909" y="1845425"/>
            <a:ext cx="3602181" cy="2684315"/>
          </a:xfrm>
          <a:prstGeom prst="rect">
            <a:avLst/>
          </a:prstGeom>
          <a:blipFill>
            <a:blip r:embed="rId7"/>
            <a:stretch>
              <a:fillRect/>
            </a:stretch>
          </a:blipFill>
          <a:ln>
            <a:noFill/>
          </a:ln>
          <a:effectLst>
            <a:outerShdw blurRad="50800" dist="38100" dir="5400000" algn="t" rotWithShape="0">
              <a:prstClr val="black">
                <a:alpha val="40000"/>
              </a:prstClr>
            </a:outerShdw>
            <a:reflection blurRad="127000" stA="40000" endPos="30000" dir="5400000" sy="-100000" algn="bl" rotWithShape="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989350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a:extLst>
              <a:ext uri="{FF2B5EF4-FFF2-40B4-BE49-F238E27FC236}">
                <a16:creationId xmlns:a16="http://schemas.microsoft.com/office/drawing/2014/main" id="{D1846C41-EB5C-4E2E-B1E6-BC4F09834B6F}"/>
              </a:ext>
            </a:extLst>
          </p:cNvPr>
          <p:cNvSpPr>
            <a:spLocks noGrp="1"/>
          </p:cNvSpPr>
          <p:nvPr>
            <p:ph type="sldNum" sz="quarter" idx="4294967295"/>
          </p:nvPr>
        </p:nvSpPr>
        <p:spPr>
          <a:xfrm>
            <a:off x="9448800" y="6356350"/>
            <a:ext cx="2743200" cy="365125"/>
          </a:xfrm>
        </p:spPr>
        <p:txBody>
          <a:bodyPr/>
          <a:lstStyle/>
          <a:p>
            <a:fld id="{F6160ECC-FD91-4F3C-95B1-4C849AF426C6}" type="slidenum">
              <a:rPr lang="zh-CN" altLang="en-US" smtClean="0">
                <a:solidFill>
                  <a:schemeClr val="tx1"/>
                </a:solidFill>
              </a:rPr>
              <a:pPr/>
              <a:t>26</a:t>
            </a:fld>
            <a:endParaRPr lang="zh-CN" altLang="en-US" dirty="0">
              <a:solidFill>
                <a:schemeClr val="tx1"/>
              </a:solidFill>
            </a:endParaRPr>
          </a:p>
        </p:txBody>
      </p:sp>
      <p:sp>
        <p:nvSpPr>
          <p:cNvPr id="6" name="标题 3">
            <a:extLst>
              <a:ext uri="{FF2B5EF4-FFF2-40B4-BE49-F238E27FC236}">
                <a16:creationId xmlns:a16="http://schemas.microsoft.com/office/drawing/2014/main" id="{EB3F1483-5032-F152-C737-B9E9B5191C1E}"/>
              </a:ext>
            </a:extLst>
          </p:cNvPr>
          <p:cNvSpPr txBox="1">
            <a:spLocks/>
          </p:cNvSpPr>
          <p:nvPr/>
        </p:nvSpPr>
        <p:spPr>
          <a:xfrm>
            <a:off x="555015" y="346654"/>
            <a:ext cx="2532429" cy="52219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rPr>
              <a:t>虚拟世界</a:t>
            </a:r>
            <a:endParaRPr lang="en-US" altLang="zh-CN"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endPar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pic>
        <p:nvPicPr>
          <p:cNvPr id="10" name="图片 9">
            <a:extLst>
              <a:ext uri="{FF2B5EF4-FFF2-40B4-BE49-F238E27FC236}">
                <a16:creationId xmlns:a16="http://schemas.microsoft.com/office/drawing/2014/main" id="{ECF1BDBB-BCAF-AEE5-8CCE-70F448435F8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0392" y="1036356"/>
            <a:ext cx="7388937" cy="5097407"/>
          </a:xfrm>
          <a:prstGeom prst="rect">
            <a:avLst/>
          </a:prstGeom>
        </p:spPr>
      </p:pic>
      <p:pic>
        <p:nvPicPr>
          <p:cNvPr id="16" name="图片 15">
            <a:extLst>
              <a:ext uri="{FF2B5EF4-FFF2-40B4-BE49-F238E27FC236}">
                <a16:creationId xmlns:a16="http://schemas.microsoft.com/office/drawing/2014/main" id="{3D9E4855-0A6A-05F4-C773-710B4CC8A49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535503" y="1099431"/>
            <a:ext cx="9618733" cy="4971256"/>
          </a:xfrm>
          <a:prstGeom prst="rect">
            <a:avLst/>
          </a:prstGeom>
        </p:spPr>
      </p:pic>
    </p:spTree>
    <p:custDataLst>
      <p:tags r:id="rId1"/>
    </p:custDataLst>
    <p:extLst>
      <p:ext uri="{BB962C8B-B14F-4D97-AF65-F5344CB8AC3E}">
        <p14:creationId xmlns:p14="http://schemas.microsoft.com/office/powerpoint/2010/main" val="625533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1+#ppt_w/2"/>
                                          </p:val>
                                        </p:tav>
                                        <p:tav tm="100000">
                                          <p:val>
                                            <p:strVal val="#ppt_x"/>
                                          </p:val>
                                        </p:tav>
                                      </p:tavLst>
                                    </p:anim>
                                    <p:anim calcmode="lin" valueType="num">
                                      <p:cBhvr additive="base">
                                        <p:cTn id="14" dur="500" fill="hold"/>
                                        <p:tgtEl>
                                          <p:spTgt spid="1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4" name="arrow.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1BED862D-E212-192E-CCA2-1B4C3F139E7D}"/>
              </a:ext>
            </a:extLst>
          </p:cNvPr>
          <p:cNvGrpSpPr/>
          <p:nvPr/>
        </p:nvGrpSpPr>
        <p:grpSpPr>
          <a:xfrm>
            <a:off x="805889" y="1114479"/>
            <a:ext cx="10156278" cy="3622325"/>
            <a:chOff x="805889" y="1114479"/>
            <a:chExt cx="10156278" cy="3622325"/>
          </a:xfrm>
        </p:grpSpPr>
        <p:grpSp>
          <p:nvGrpSpPr>
            <p:cNvPr id="3" name="组合 2">
              <a:extLst>
                <a:ext uri="{FF2B5EF4-FFF2-40B4-BE49-F238E27FC236}">
                  <a16:creationId xmlns:a16="http://schemas.microsoft.com/office/drawing/2014/main" id="{DDF89329-9854-5EF2-85DE-8BB58CE63DF8}"/>
                </a:ext>
              </a:extLst>
            </p:cNvPr>
            <p:cNvGrpSpPr/>
            <p:nvPr/>
          </p:nvGrpSpPr>
          <p:grpSpPr>
            <a:xfrm>
              <a:off x="2559227" y="2893410"/>
              <a:ext cx="8402940" cy="1843394"/>
              <a:chOff x="2559227" y="2893410"/>
              <a:chExt cx="8402940" cy="1843394"/>
            </a:xfrm>
          </p:grpSpPr>
          <p:grpSp>
            <p:nvGrpSpPr>
              <p:cNvPr id="5" name="组合 4">
                <a:extLst>
                  <a:ext uri="{FF2B5EF4-FFF2-40B4-BE49-F238E27FC236}">
                    <a16:creationId xmlns:a16="http://schemas.microsoft.com/office/drawing/2014/main" id="{46127DD0-22C8-7160-7629-9CB64C19F23F}"/>
                  </a:ext>
                </a:extLst>
              </p:cNvPr>
              <p:cNvGrpSpPr/>
              <p:nvPr/>
            </p:nvGrpSpPr>
            <p:grpSpPr>
              <a:xfrm>
                <a:off x="2559227" y="2893410"/>
                <a:ext cx="8402940" cy="1843394"/>
                <a:chOff x="1044116" y="3275319"/>
                <a:chExt cx="10036810" cy="1936437"/>
              </a:xfrm>
            </p:grpSpPr>
            <p:sp>
              <p:nvSpPr>
                <p:cNvPr id="8" name="矩形 9">
                  <a:extLst>
                    <a:ext uri="{FF2B5EF4-FFF2-40B4-BE49-F238E27FC236}">
                      <a16:creationId xmlns:a16="http://schemas.microsoft.com/office/drawing/2014/main" id="{61117516-34AC-CAD2-E733-5221295A94C5}"/>
                    </a:ext>
                  </a:extLst>
                </p:cNvPr>
                <p:cNvSpPr/>
                <p:nvPr/>
              </p:nvSpPr>
              <p:spPr>
                <a:xfrm flipH="1">
                  <a:off x="2291316" y="3429000"/>
                  <a:ext cx="7315200" cy="1782756"/>
                </a:xfrm>
                <a:custGeom>
                  <a:avLst/>
                  <a:gdLst>
                    <a:gd name="connsiteX0" fmla="*/ 0 w 8165804"/>
                    <a:gd name="connsiteY0" fmla="*/ 0 h 1382232"/>
                    <a:gd name="connsiteX1" fmla="*/ 8165804 w 8165804"/>
                    <a:gd name="connsiteY1" fmla="*/ 0 h 1382232"/>
                    <a:gd name="connsiteX2" fmla="*/ 8165804 w 8165804"/>
                    <a:gd name="connsiteY2" fmla="*/ 1382232 h 1382232"/>
                    <a:gd name="connsiteX3" fmla="*/ 0 w 8165804"/>
                    <a:gd name="connsiteY3" fmla="*/ 1382232 h 1382232"/>
                    <a:gd name="connsiteX4" fmla="*/ 0 w 8165804"/>
                    <a:gd name="connsiteY4" fmla="*/ 0 h 1382232"/>
                    <a:gd name="connsiteX0" fmla="*/ 0 w 8165804"/>
                    <a:gd name="connsiteY0" fmla="*/ 0 h 1403498"/>
                    <a:gd name="connsiteX1" fmla="*/ 8165804 w 8165804"/>
                    <a:gd name="connsiteY1" fmla="*/ 0 h 1403498"/>
                    <a:gd name="connsiteX2" fmla="*/ 8165804 w 8165804"/>
                    <a:gd name="connsiteY2" fmla="*/ 1382232 h 1403498"/>
                    <a:gd name="connsiteX3" fmla="*/ 0 w 8165804"/>
                    <a:gd name="connsiteY3" fmla="*/ 1403498 h 1403498"/>
                    <a:gd name="connsiteX4" fmla="*/ 0 w 8165804"/>
                    <a:gd name="connsiteY4" fmla="*/ 0 h 1403498"/>
                    <a:gd name="connsiteX0" fmla="*/ 0 w 8165804"/>
                    <a:gd name="connsiteY0" fmla="*/ 0 h 1753237"/>
                    <a:gd name="connsiteX1" fmla="*/ 8165804 w 8165804"/>
                    <a:gd name="connsiteY1" fmla="*/ 0 h 1753237"/>
                    <a:gd name="connsiteX2" fmla="*/ 8165804 w 8165804"/>
                    <a:gd name="connsiteY2" fmla="*/ 1382232 h 1753237"/>
                    <a:gd name="connsiteX3" fmla="*/ 0 w 8165804"/>
                    <a:gd name="connsiteY3" fmla="*/ 1403498 h 1753237"/>
                    <a:gd name="connsiteX4" fmla="*/ 0 w 8165804"/>
                    <a:gd name="connsiteY4" fmla="*/ 0 h 1753237"/>
                    <a:gd name="connsiteX0" fmla="*/ 163032 w 8328836"/>
                    <a:gd name="connsiteY0" fmla="*/ 0 h 1753237"/>
                    <a:gd name="connsiteX1" fmla="*/ 8328836 w 8328836"/>
                    <a:gd name="connsiteY1" fmla="*/ 0 h 1753237"/>
                    <a:gd name="connsiteX2" fmla="*/ 8328836 w 8328836"/>
                    <a:gd name="connsiteY2" fmla="*/ 1382232 h 1753237"/>
                    <a:gd name="connsiteX3" fmla="*/ 163032 w 8328836"/>
                    <a:gd name="connsiteY3" fmla="*/ 1403498 h 1753237"/>
                    <a:gd name="connsiteX4" fmla="*/ 163032 w 8328836"/>
                    <a:gd name="connsiteY4" fmla="*/ 0 h 1753237"/>
                    <a:gd name="connsiteX0" fmla="*/ 17733 w 8183537"/>
                    <a:gd name="connsiteY0" fmla="*/ 0 h 1793417"/>
                    <a:gd name="connsiteX1" fmla="*/ 8183537 w 8183537"/>
                    <a:gd name="connsiteY1" fmla="*/ 0 h 1793417"/>
                    <a:gd name="connsiteX2" fmla="*/ 8183537 w 8183537"/>
                    <a:gd name="connsiteY2" fmla="*/ 1382232 h 1793417"/>
                    <a:gd name="connsiteX3" fmla="*/ 267598 w 8183537"/>
                    <a:gd name="connsiteY3" fmla="*/ 1456661 h 1793417"/>
                    <a:gd name="connsiteX4" fmla="*/ 17733 w 8183537"/>
                    <a:gd name="connsiteY4" fmla="*/ 0 h 1793417"/>
                    <a:gd name="connsiteX0" fmla="*/ 166981 w 8332785"/>
                    <a:gd name="connsiteY0" fmla="*/ 0 h 1847001"/>
                    <a:gd name="connsiteX1" fmla="*/ 8332785 w 8332785"/>
                    <a:gd name="connsiteY1" fmla="*/ 0 h 1847001"/>
                    <a:gd name="connsiteX2" fmla="*/ 8332785 w 8332785"/>
                    <a:gd name="connsiteY2" fmla="*/ 1382232 h 1847001"/>
                    <a:gd name="connsiteX3" fmla="*/ 161665 w 8332785"/>
                    <a:gd name="connsiteY3" fmla="*/ 1525772 h 1847001"/>
                    <a:gd name="connsiteX4" fmla="*/ 166981 w 8332785"/>
                    <a:gd name="connsiteY4" fmla="*/ 0 h 1847001"/>
                    <a:gd name="connsiteX0" fmla="*/ 166981 w 8338101"/>
                    <a:gd name="connsiteY0" fmla="*/ 0 h 1743638"/>
                    <a:gd name="connsiteX1" fmla="*/ 8332785 w 8338101"/>
                    <a:gd name="connsiteY1" fmla="*/ 0 h 1743638"/>
                    <a:gd name="connsiteX2" fmla="*/ 8338101 w 8338101"/>
                    <a:gd name="connsiteY2" fmla="*/ 675167 h 1743638"/>
                    <a:gd name="connsiteX3" fmla="*/ 161665 w 8338101"/>
                    <a:gd name="connsiteY3" fmla="*/ 1525772 h 1743638"/>
                    <a:gd name="connsiteX4" fmla="*/ 166981 w 8338101"/>
                    <a:gd name="connsiteY4" fmla="*/ 0 h 1743638"/>
                    <a:gd name="connsiteX0" fmla="*/ 285005 w 8456125"/>
                    <a:gd name="connsiteY0" fmla="*/ 0 h 1691134"/>
                    <a:gd name="connsiteX1" fmla="*/ 8450809 w 8456125"/>
                    <a:gd name="connsiteY1" fmla="*/ 0 h 1691134"/>
                    <a:gd name="connsiteX2" fmla="*/ 8456125 w 8456125"/>
                    <a:gd name="connsiteY2" fmla="*/ 675167 h 1691134"/>
                    <a:gd name="connsiteX3" fmla="*/ 130833 w 8456125"/>
                    <a:gd name="connsiteY3" fmla="*/ 1467293 h 1691134"/>
                    <a:gd name="connsiteX4" fmla="*/ 285005 w 8456125"/>
                    <a:gd name="connsiteY4" fmla="*/ 0 h 1691134"/>
                    <a:gd name="connsiteX0" fmla="*/ 285005 w 8456125"/>
                    <a:gd name="connsiteY0" fmla="*/ 0 h 1595867"/>
                    <a:gd name="connsiteX1" fmla="*/ 8450809 w 8456125"/>
                    <a:gd name="connsiteY1" fmla="*/ 0 h 1595867"/>
                    <a:gd name="connsiteX2" fmla="*/ 8456125 w 8456125"/>
                    <a:gd name="connsiteY2" fmla="*/ 675167 h 1595867"/>
                    <a:gd name="connsiteX3" fmla="*/ 2025202 w 8456125"/>
                    <a:gd name="connsiteY3" fmla="*/ 1368055 h 1595867"/>
                    <a:gd name="connsiteX4" fmla="*/ 130833 w 8456125"/>
                    <a:gd name="connsiteY4" fmla="*/ 1467293 h 1595867"/>
                    <a:gd name="connsiteX5" fmla="*/ 285005 w 8456125"/>
                    <a:gd name="connsiteY5" fmla="*/ 0 h 1595867"/>
                    <a:gd name="connsiteX0" fmla="*/ 329798 w 8500918"/>
                    <a:gd name="connsiteY0" fmla="*/ 0 h 1649104"/>
                    <a:gd name="connsiteX1" fmla="*/ 8495602 w 8500918"/>
                    <a:gd name="connsiteY1" fmla="*/ 0 h 1649104"/>
                    <a:gd name="connsiteX2" fmla="*/ 8500918 w 8500918"/>
                    <a:gd name="connsiteY2" fmla="*/ 675167 h 1649104"/>
                    <a:gd name="connsiteX3" fmla="*/ 2069995 w 8500918"/>
                    <a:gd name="connsiteY3" fmla="*/ 1368055 h 1649104"/>
                    <a:gd name="connsiteX4" fmla="*/ 122463 w 8500918"/>
                    <a:gd name="connsiteY4" fmla="*/ 1536405 h 1649104"/>
                    <a:gd name="connsiteX5" fmla="*/ 329798 w 8500918"/>
                    <a:gd name="connsiteY5" fmla="*/ 0 h 1649104"/>
                    <a:gd name="connsiteX0" fmla="*/ 329798 w 8500918"/>
                    <a:gd name="connsiteY0" fmla="*/ 0 h 1642950"/>
                    <a:gd name="connsiteX1" fmla="*/ 8495602 w 8500918"/>
                    <a:gd name="connsiteY1" fmla="*/ 0 h 1642950"/>
                    <a:gd name="connsiteX2" fmla="*/ 8500918 w 8500918"/>
                    <a:gd name="connsiteY2" fmla="*/ 675167 h 1642950"/>
                    <a:gd name="connsiteX3" fmla="*/ 2479348 w 8500918"/>
                    <a:gd name="connsiteY3" fmla="*/ 1336158 h 1642950"/>
                    <a:gd name="connsiteX4" fmla="*/ 122463 w 8500918"/>
                    <a:gd name="connsiteY4" fmla="*/ 1536405 h 1642950"/>
                    <a:gd name="connsiteX5" fmla="*/ 329798 w 8500918"/>
                    <a:gd name="connsiteY5" fmla="*/ 0 h 1642950"/>
                    <a:gd name="connsiteX0" fmla="*/ 228628 w 8399748"/>
                    <a:gd name="connsiteY0" fmla="*/ 0 h 1656054"/>
                    <a:gd name="connsiteX1" fmla="*/ 8394432 w 8399748"/>
                    <a:gd name="connsiteY1" fmla="*/ 0 h 1656054"/>
                    <a:gd name="connsiteX2" fmla="*/ 8399748 w 8399748"/>
                    <a:gd name="connsiteY2" fmla="*/ 675167 h 1656054"/>
                    <a:gd name="connsiteX3" fmla="*/ 2378178 w 8399748"/>
                    <a:gd name="connsiteY3" fmla="*/ 1336158 h 1656054"/>
                    <a:gd name="connsiteX4" fmla="*/ 143568 w 8399748"/>
                    <a:gd name="connsiteY4" fmla="*/ 1552354 h 1656054"/>
                    <a:gd name="connsiteX5" fmla="*/ 228628 w 8399748"/>
                    <a:gd name="connsiteY5" fmla="*/ 0 h 1656054"/>
                    <a:gd name="connsiteX0" fmla="*/ 228628 w 8426329"/>
                    <a:gd name="connsiteY0" fmla="*/ 0 h 1656054"/>
                    <a:gd name="connsiteX1" fmla="*/ 8394432 w 8426329"/>
                    <a:gd name="connsiteY1" fmla="*/ 0 h 1656054"/>
                    <a:gd name="connsiteX2" fmla="*/ 8426329 w 8426329"/>
                    <a:gd name="connsiteY2" fmla="*/ 489097 h 1656054"/>
                    <a:gd name="connsiteX3" fmla="*/ 2378178 w 8426329"/>
                    <a:gd name="connsiteY3" fmla="*/ 1336158 h 1656054"/>
                    <a:gd name="connsiteX4" fmla="*/ 143568 w 8426329"/>
                    <a:gd name="connsiteY4" fmla="*/ 1552354 h 1656054"/>
                    <a:gd name="connsiteX5" fmla="*/ 228628 w 8426329"/>
                    <a:gd name="connsiteY5" fmla="*/ 0 h 165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26329" h="1656054">
                      <a:moveTo>
                        <a:pt x="228628" y="0"/>
                      </a:moveTo>
                      <a:lnTo>
                        <a:pt x="8394432" y="0"/>
                      </a:lnTo>
                      <a:lnTo>
                        <a:pt x="8426329" y="489097"/>
                      </a:lnTo>
                      <a:cubicBezTo>
                        <a:pt x="7335902" y="770269"/>
                        <a:pt x="3765727" y="1204137"/>
                        <a:pt x="2378178" y="1336158"/>
                      </a:cubicBezTo>
                      <a:cubicBezTo>
                        <a:pt x="990629" y="1468179"/>
                        <a:pt x="414108" y="1833526"/>
                        <a:pt x="143568" y="1552354"/>
                      </a:cubicBezTo>
                      <a:cubicBezTo>
                        <a:pt x="-223255" y="1414130"/>
                        <a:pt x="228628" y="467833"/>
                        <a:pt x="228628" y="0"/>
                      </a:cubicBezTo>
                      <a:close/>
                    </a:path>
                  </a:pathLst>
                </a:custGeom>
                <a:gradFill flip="none" rotWithShape="1">
                  <a:gsLst>
                    <a:gs pos="0">
                      <a:schemeClr val="bg1">
                        <a:lumMod val="95000"/>
                        <a:alpha val="0"/>
                      </a:schemeClr>
                    </a:gs>
                    <a:gs pos="36000">
                      <a:schemeClr val="tx1">
                        <a:lumMod val="50000"/>
                        <a:lumOff val="50000"/>
                        <a:alpha val="82000"/>
                      </a:schemeClr>
                    </a:gs>
                    <a:gs pos="58000">
                      <a:schemeClr val="tx1">
                        <a:lumMod val="50000"/>
                        <a:lumOff val="50000"/>
                        <a:alpha val="92000"/>
                      </a:schemeClr>
                    </a:gs>
                    <a:gs pos="98276">
                      <a:schemeClr val="tx1">
                        <a:lumMod val="74000"/>
                        <a:lumOff val="26000"/>
                        <a:alpha val="90000"/>
                      </a:schemeClr>
                    </a:gs>
                    <a:gs pos="78000">
                      <a:schemeClr val="tx1">
                        <a:lumMod val="75000"/>
                        <a:lumOff val="25000"/>
                        <a:alpha val="79000"/>
                      </a:schemeClr>
                    </a:gs>
                  </a:gsLst>
                  <a:lin ang="18900000" scaled="1"/>
                  <a:tileRect/>
                </a:gradFill>
                <a:ln>
                  <a:noFill/>
                </a:ln>
                <a:effectLst>
                  <a:outerShdw blurRad="3302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07E6C76C-E4D9-08BF-5100-315ED942A261}"/>
                    </a:ext>
                  </a:extLst>
                </p:cNvPr>
                <p:cNvSpPr/>
                <p:nvPr/>
              </p:nvSpPr>
              <p:spPr>
                <a:xfrm>
                  <a:off x="2224006" y="3275319"/>
                  <a:ext cx="8165804" cy="1382232"/>
                </a:xfrm>
                <a:prstGeom prst="rect">
                  <a:avLst/>
                </a:prstGeom>
                <a:solidFill>
                  <a:srgbClr val="BE6F47"/>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流程图: 接点 9">
                  <a:extLst>
                    <a:ext uri="{FF2B5EF4-FFF2-40B4-BE49-F238E27FC236}">
                      <a16:creationId xmlns:a16="http://schemas.microsoft.com/office/drawing/2014/main" id="{D472A774-FEBD-DE62-A0B1-4AEC862D7B6D}"/>
                    </a:ext>
                  </a:extLst>
                </p:cNvPr>
                <p:cNvSpPr/>
                <p:nvPr/>
              </p:nvSpPr>
              <p:spPr>
                <a:xfrm>
                  <a:off x="9698694" y="3275319"/>
                  <a:ext cx="1382232" cy="1382232"/>
                </a:xfrm>
                <a:prstGeom prst="flowChartConnector">
                  <a:avLst/>
                </a:prstGeom>
                <a:solidFill>
                  <a:srgbClr val="BE6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矩形 10">
                  <a:extLst>
                    <a:ext uri="{FF2B5EF4-FFF2-40B4-BE49-F238E27FC236}">
                      <a16:creationId xmlns:a16="http://schemas.microsoft.com/office/drawing/2014/main" id="{4C326BF5-058F-0D4F-E74E-1D50AF420931}"/>
                    </a:ext>
                  </a:extLst>
                </p:cNvPr>
                <p:cNvSpPr/>
                <p:nvPr/>
              </p:nvSpPr>
              <p:spPr>
                <a:xfrm>
                  <a:off x="1044116" y="3275319"/>
                  <a:ext cx="1179890" cy="1382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a:extLst>
                  <a:ext uri="{FF2B5EF4-FFF2-40B4-BE49-F238E27FC236}">
                    <a16:creationId xmlns:a16="http://schemas.microsoft.com/office/drawing/2014/main" id="{BD1C4086-3E5C-CA1E-D14F-9958AF2FECC2}"/>
                  </a:ext>
                </a:extLst>
              </p:cNvPr>
              <p:cNvSpPr txBox="1"/>
              <p:nvPr/>
            </p:nvSpPr>
            <p:spPr>
              <a:xfrm>
                <a:off x="2742768" y="3222542"/>
                <a:ext cx="727106" cy="707886"/>
              </a:xfrm>
              <a:prstGeom prst="rect">
                <a:avLst/>
              </a:prstGeom>
              <a:noFill/>
            </p:spPr>
            <p:txBody>
              <a:bodyPr wrap="square">
                <a:spAutoFit/>
              </a:bodyPr>
              <a:lstStyle/>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五</a:t>
                </a:r>
                <a:endParaRPr lang="zh-CN" altLang="en-US" sz="4000" b="1" dirty="0">
                  <a:solidFill>
                    <a:schemeClr val="bg1"/>
                  </a:solidFill>
                </a:endParaRPr>
              </a:p>
            </p:txBody>
          </p:sp>
          <p:sp>
            <p:nvSpPr>
              <p:cNvPr id="7" name="文本框 6">
                <a:extLst>
                  <a:ext uri="{FF2B5EF4-FFF2-40B4-BE49-F238E27FC236}">
                    <a16:creationId xmlns:a16="http://schemas.microsoft.com/office/drawing/2014/main" id="{C634596D-570C-E63C-9EC1-27DC39332D38}"/>
                  </a:ext>
                </a:extLst>
              </p:cNvPr>
              <p:cNvSpPr txBox="1"/>
              <p:nvPr/>
            </p:nvSpPr>
            <p:spPr>
              <a:xfrm>
                <a:off x="4143178" y="3222542"/>
                <a:ext cx="6186352" cy="707886"/>
              </a:xfrm>
              <a:prstGeom prst="rect">
                <a:avLst/>
              </a:prstGeom>
              <a:noFill/>
            </p:spPr>
            <p:txBody>
              <a:bodyPr wrap="square">
                <a:spAutoFit/>
              </a:bodyPr>
              <a:lstStyle/>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课程目录及大纲</a:t>
                </a:r>
                <a:endParaRPr lang="zh-CN" altLang="en-US" sz="4000" b="1" dirty="0">
                  <a:solidFill>
                    <a:schemeClr val="bg1"/>
                  </a:solidFill>
                </a:endParaRPr>
              </a:p>
            </p:txBody>
          </p:sp>
        </p:grpSp>
        <p:pic>
          <p:nvPicPr>
            <p:cNvPr id="4" name="图片 3" descr="图标&#10;&#10;描述已自动生成">
              <a:extLst>
                <a:ext uri="{FF2B5EF4-FFF2-40B4-BE49-F238E27FC236}">
                  <a16:creationId xmlns:a16="http://schemas.microsoft.com/office/drawing/2014/main" id="{6E7A1D3D-1EE0-E500-6606-04E0DCC761E7}"/>
                </a:ext>
              </a:extLst>
            </p:cNvPr>
            <p:cNvPicPr>
              <a:picLocks noChangeAspect="1"/>
            </p:cNvPicPr>
            <p:nvPr/>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05889" y="1114479"/>
              <a:ext cx="2647217" cy="1778930"/>
            </a:xfrm>
            <a:prstGeom prst="rect">
              <a:avLst/>
            </a:prstGeom>
          </p:spPr>
        </p:pic>
      </p:grpSp>
    </p:spTree>
    <p:extLst>
      <p:ext uri="{BB962C8B-B14F-4D97-AF65-F5344CB8AC3E}">
        <p14:creationId xmlns:p14="http://schemas.microsoft.com/office/powerpoint/2010/main" val="28190106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58A1F31A-D38B-3F7A-E162-093704353A04}"/>
              </a:ext>
            </a:extLst>
          </p:cNvPr>
          <p:cNvGrpSpPr/>
          <p:nvPr/>
        </p:nvGrpSpPr>
        <p:grpSpPr>
          <a:xfrm>
            <a:off x="1217863" y="1738740"/>
            <a:ext cx="2638989" cy="438558"/>
            <a:chOff x="1463574" y="1379611"/>
            <a:chExt cx="2638989" cy="438558"/>
          </a:xfrm>
        </p:grpSpPr>
        <p:sp>
          <p:nvSpPr>
            <p:cNvPr id="3" name="矩形: 圆角 2">
              <a:extLst>
                <a:ext uri="{FF2B5EF4-FFF2-40B4-BE49-F238E27FC236}">
                  <a16:creationId xmlns:a16="http://schemas.microsoft.com/office/drawing/2014/main" id="{5876B0CF-6F1E-74D5-87AF-150CFBCD2134}"/>
                </a:ext>
              </a:extLst>
            </p:cNvPr>
            <p:cNvSpPr/>
            <p:nvPr/>
          </p:nvSpPr>
          <p:spPr>
            <a:xfrm>
              <a:off x="1521923" y="1398835"/>
              <a:ext cx="2580640" cy="400110"/>
            </a:xfrm>
            <a:prstGeom prst="roundRect">
              <a:avLst>
                <a:gd name="adj" fmla="val 13493"/>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 name="图片 5" descr="乐高玩具&#10;&#10;低可信度描述已自动生成">
              <a:extLst>
                <a:ext uri="{FF2B5EF4-FFF2-40B4-BE49-F238E27FC236}">
                  <a16:creationId xmlns:a16="http://schemas.microsoft.com/office/drawing/2014/main" id="{D109CFF7-E421-0A8A-BDA2-778EBFDA4045}"/>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artisticMarker/>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39342" y="1403843"/>
              <a:ext cx="438558" cy="390094"/>
            </a:xfrm>
            <a:prstGeom prst="rect">
              <a:avLst/>
            </a:prstGeom>
          </p:spPr>
        </p:pic>
      </p:grpSp>
      <p:grpSp>
        <p:nvGrpSpPr>
          <p:cNvPr id="7" name="组合 6">
            <a:extLst>
              <a:ext uri="{FF2B5EF4-FFF2-40B4-BE49-F238E27FC236}">
                <a16:creationId xmlns:a16="http://schemas.microsoft.com/office/drawing/2014/main" id="{9F407E45-6DB9-16DC-D57D-D6B87BAC1651}"/>
              </a:ext>
            </a:extLst>
          </p:cNvPr>
          <p:cNvGrpSpPr/>
          <p:nvPr/>
        </p:nvGrpSpPr>
        <p:grpSpPr>
          <a:xfrm>
            <a:off x="4616268" y="1738740"/>
            <a:ext cx="2638989" cy="438558"/>
            <a:chOff x="1463574" y="1379611"/>
            <a:chExt cx="2638989" cy="438558"/>
          </a:xfrm>
        </p:grpSpPr>
        <p:sp>
          <p:nvSpPr>
            <p:cNvPr id="8" name="矩形: 圆角 7">
              <a:extLst>
                <a:ext uri="{FF2B5EF4-FFF2-40B4-BE49-F238E27FC236}">
                  <a16:creationId xmlns:a16="http://schemas.microsoft.com/office/drawing/2014/main" id="{5DFDBBA1-CD28-9EB8-B647-BF72693239F1}"/>
                </a:ext>
              </a:extLst>
            </p:cNvPr>
            <p:cNvSpPr/>
            <p:nvPr/>
          </p:nvSpPr>
          <p:spPr>
            <a:xfrm>
              <a:off x="1521923" y="1398835"/>
              <a:ext cx="2580640" cy="4001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1" name="图片 10" descr="乐高玩具&#10;&#10;低可信度描述已自动生成">
              <a:extLst>
                <a:ext uri="{FF2B5EF4-FFF2-40B4-BE49-F238E27FC236}">
                  <a16:creationId xmlns:a16="http://schemas.microsoft.com/office/drawing/2014/main" id="{5BC5AFAB-51D8-7808-742C-FBC8553827E7}"/>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artisticMarker/>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39342" y="1403843"/>
              <a:ext cx="438558" cy="390094"/>
            </a:xfrm>
            <a:prstGeom prst="rect">
              <a:avLst/>
            </a:prstGeom>
          </p:spPr>
        </p:pic>
      </p:grpSp>
      <p:grpSp>
        <p:nvGrpSpPr>
          <p:cNvPr id="12" name="组合 11">
            <a:extLst>
              <a:ext uri="{FF2B5EF4-FFF2-40B4-BE49-F238E27FC236}">
                <a16:creationId xmlns:a16="http://schemas.microsoft.com/office/drawing/2014/main" id="{127CA235-387E-29D8-FAE7-FAADCAAE8E5A}"/>
              </a:ext>
            </a:extLst>
          </p:cNvPr>
          <p:cNvGrpSpPr/>
          <p:nvPr/>
        </p:nvGrpSpPr>
        <p:grpSpPr>
          <a:xfrm>
            <a:off x="7744096" y="2601431"/>
            <a:ext cx="2638989" cy="438558"/>
            <a:chOff x="1463574" y="1379611"/>
            <a:chExt cx="2638989" cy="438558"/>
          </a:xfrm>
        </p:grpSpPr>
        <p:sp>
          <p:nvSpPr>
            <p:cNvPr id="13" name="矩形: 圆角 12">
              <a:extLst>
                <a:ext uri="{FF2B5EF4-FFF2-40B4-BE49-F238E27FC236}">
                  <a16:creationId xmlns:a16="http://schemas.microsoft.com/office/drawing/2014/main" id="{30F855F9-8E49-0A8E-E292-E715C32C2A74}"/>
                </a:ext>
              </a:extLst>
            </p:cNvPr>
            <p:cNvSpPr/>
            <p:nvPr/>
          </p:nvSpPr>
          <p:spPr>
            <a:xfrm>
              <a:off x="1521923" y="1398835"/>
              <a:ext cx="2580640" cy="4001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片 15" descr="乐高玩具&#10;&#10;低可信度描述已自动生成">
              <a:extLst>
                <a:ext uri="{FF2B5EF4-FFF2-40B4-BE49-F238E27FC236}">
                  <a16:creationId xmlns:a16="http://schemas.microsoft.com/office/drawing/2014/main" id="{19BDE957-0274-5F68-194C-A5A209C7B5BF}"/>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artisticMarker/>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39342" y="1403843"/>
              <a:ext cx="438558" cy="390094"/>
            </a:xfrm>
            <a:prstGeom prst="rect">
              <a:avLst/>
            </a:prstGeom>
          </p:spPr>
        </p:pic>
      </p:grpSp>
      <p:grpSp>
        <p:nvGrpSpPr>
          <p:cNvPr id="17" name="组合 16">
            <a:extLst>
              <a:ext uri="{FF2B5EF4-FFF2-40B4-BE49-F238E27FC236}">
                <a16:creationId xmlns:a16="http://schemas.microsoft.com/office/drawing/2014/main" id="{0978694C-16BF-57D4-C1F9-C5E3B6952AF2}"/>
              </a:ext>
            </a:extLst>
          </p:cNvPr>
          <p:cNvGrpSpPr/>
          <p:nvPr/>
        </p:nvGrpSpPr>
        <p:grpSpPr>
          <a:xfrm>
            <a:off x="4591978" y="2601431"/>
            <a:ext cx="2638989" cy="438558"/>
            <a:chOff x="1463574" y="1379611"/>
            <a:chExt cx="2638989" cy="438558"/>
          </a:xfrm>
        </p:grpSpPr>
        <p:sp>
          <p:nvSpPr>
            <p:cNvPr id="18" name="矩形: 圆角 17">
              <a:extLst>
                <a:ext uri="{FF2B5EF4-FFF2-40B4-BE49-F238E27FC236}">
                  <a16:creationId xmlns:a16="http://schemas.microsoft.com/office/drawing/2014/main" id="{0D19D86B-DC10-F724-DC2E-FEB6D5E038D2}"/>
                </a:ext>
              </a:extLst>
            </p:cNvPr>
            <p:cNvSpPr/>
            <p:nvPr/>
          </p:nvSpPr>
          <p:spPr>
            <a:xfrm>
              <a:off x="1521923" y="1398835"/>
              <a:ext cx="2580640" cy="4001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片 20" descr="乐高玩具&#10;&#10;低可信度描述已自动生成">
              <a:extLst>
                <a:ext uri="{FF2B5EF4-FFF2-40B4-BE49-F238E27FC236}">
                  <a16:creationId xmlns:a16="http://schemas.microsoft.com/office/drawing/2014/main" id="{982C06FE-E2B3-60ED-2DB1-98D8758A52FC}"/>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artisticMarker/>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39342" y="1403843"/>
              <a:ext cx="438558" cy="390094"/>
            </a:xfrm>
            <a:prstGeom prst="rect">
              <a:avLst/>
            </a:prstGeom>
          </p:spPr>
        </p:pic>
      </p:grpSp>
      <p:grpSp>
        <p:nvGrpSpPr>
          <p:cNvPr id="22" name="组合 21">
            <a:extLst>
              <a:ext uri="{FF2B5EF4-FFF2-40B4-BE49-F238E27FC236}">
                <a16:creationId xmlns:a16="http://schemas.microsoft.com/office/drawing/2014/main" id="{BBD3566F-2786-0F6D-0345-4EE2F94D3AB8}"/>
              </a:ext>
            </a:extLst>
          </p:cNvPr>
          <p:cNvGrpSpPr/>
          <p:nvPr/>
        </p:nvGrpSpPr>
        <p:grpSpPr>
          <a:xfrm>
            <a:off x="1217863" y="2601431"/>
            <a:ext cx="2638989" cy="438558"/>
            <a:chOff x="1463574" y="1379611"/>
            <a:chExt cx="2638989" cy="438558"/>
          </a:xfrm>
        </p:grpSpPr>
        <p:sp>
          <p:nvSpPr>
            <p:cNvPr id="23" name="矩形: 圆角 22">
              <a:extLst>
                <a:ext uri="{FF2B5EF4-FFF2-40B4-BE49-F238E27FC236}">
                  <a16:creationId xmlns:a16="http://schemas.microsoft.com/office/drawing/2014/main" id="{E69ABC89-14CB-2031-D2EB-869CD50C2046}"/>
                </a:ext>
              </a:extLst>
            </p:cNvPr>
            <p:cNvSpPr/>
            <p:nvPr/>
          </p:nvSpPr>
          <p:spPr>
            <a:xfrm>
              <a:off x="1521923" y="1398835"/>
              <a:ext cx="2580640" cy="4001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6" name="图片 25" descr="乐高玩具&#10;&#10;低可信度描述已自动生成">
              <a:extLst>
                <a:ext uri="{FF2B5EF4-FFF2-40B4-BE49-F238E27FC236}">
                  <a16:creationId xmlns:a16="http://schemas.microsoft.com/office/drawing/2014/main" id="{04D033F1-805A-2B47-EE39-BEE02AB75F67}"/>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artisticMarker/>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39342" y="1403843"/>
              <a:ext cx="438558" cy="390094"/>
            </a:xfrm>
            <a:prstGeom prst="rect">
              <a:avLst/>
            </a:prstGeom>
          </p:spPr>
        </p:pic>
      </p:grpSp>
      <p:grpSp>
        <p:nvGrpSpPr>
          <p:cNvPr id="27" name="组合 26">
            <a:extLst>
              <a:ext uri="{FF2B5EF4-FFF2-40B4-BE49-F238E27FC236}">
                <a16:creationId xmlns:a16="http://schemas.microsoft.com/office/drawing/2014/main" id="{7A44D117-F4C7-85FC-F930-362AF87ADF24}"/>
              </a:ext>
            </a:extLst>
          </p:cNvPr>
          <p:cNvGrpSpPr/>
          <p:nvPr/>
        </p:nvGrpSpPr>
        <p:grpSpPr>
          <a:xfrm>
            <a:off x="7744096" y="3395601"/>
            <a:ext cx="2638989" cy="438558"/>
            <a:chOff x="1463574" y="1379611"/>
            <a:chExt cx="2638989" cy="438558"/>
          </a:xfrm>
        </p:grpSpPr>
        <p:sp>
          <p:nvSpPr>
            <p:cNvPr id="28" name="矩形: 圆角 27">
              <a:extLst>
                <a:ext uri="{FF2B5EF4-FFF2-40B4-BE49-F238E27FC236}">
                  <a16:creationId xmlns:a16="http://schemas.microsoft.com/office/drawing/2014/main" id="{A9FAFBA7-350C-8834-DFE6-553B6C8B6290}"/>
                </a:ext>
              </a:extLst>
            </p:cNvPr>
            <p:cNvSpPr/>
            <p:nvPr/>
          </p:nvSpPr>
          <p:spPr>
            <a:xfrm>
              <a:off x="1521923" y="1398835"/>
              <a:ext cx="2580640" cy="4001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1" name="图片 30" descr="乐高玩具&#10;&#10;低可信度描述已自动生成">
              <a:extLst>
                <a:ext uri="{FF2B5EF4-FFF2-40B4-BE49-F238E27FC236}">
                  <a16:creationId xmlns:a16="http://schemas.microsoft.com/office/drawing/2014/main" id="{C3C8BCFE-CDD1-4599-A760-D1E3C4CB4998}"/>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artisticMarker/>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39342" y="1403843"/>
              <a:ext cx="438558" cy="390094"/>
            </a:xfrm>
            <a:prstGeom prst="rect">
              <a:avLst/>
            </a:prstGeom>
          </p:spPr>
        </p:pic>
      </p:grpSp>
      <p:grpSp>
        <p:nvGrpSpPr>
          <p:cNvPr id="32" name="组合 31">
            <a:extLst>
              <a:ext uri="{FF2B5EF4-FFF2-40B4-BE49-F238E27FC236}">
                <a16:creationId xmlns:a16="http://schemas.microsoft.com/office/drawing/2014/main" id="{493679C6-CC7B-625C-AB31-C6680634F18F}"/>
              </a:ext>
            </a:extLst>
          </p:cNvPr>
          <p:cNvGrpSpPr/>
          <p:nvPr/>
        </p:nvGrpSpPr>
        <p:grpSpPr>
          <a:xfrm>
            <a:off x="4616268" y="3395601"/>
            <a:ext cx="2638989" cy="438558"/>
            <a:chOff x="1463574" y="1379611"/>
            <a:chExt cx="2638989" cy="438558"/>
          </a:xfrm>
        </p:grpSpPr>
        <p:sp>
          <p:nvSpPr>
            <p:cNvPr id="33" name="矩形: 圆角 32">
              <a:extLst>
                <a:ext uri="{FF2B5EF4-FFF2-40B4-BE49-F238E27FC236}">
                  <a16:creationId xmlns:a16="http://schemas.microsoft.com/office/drawing/2014/main" id="{2323EF06-71DA-9BD7-3E2E-EE8108C99618}"/>
                </a:ext>
              </a:extLst>
            </p:cNvPr>
            <p:cNvSpPr/>
            <p:nvPr/>
          </p:nvSpPr>
          <p:spPr>
            <a:xfrm>
              <a:off x="1521923" y="1398835"/>
              <a:ext cx="2580640" cy="4001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6" name="图片 35" descr="乐高玩具&#10;&#10;低可信度描述已自动生成">
              <a:extLst>
                <a:ext uri="{FF2B5EF4-FFF2-40B4-BE49-F238E27FC236}">
                  <a16:creationId xmlns:a16="http://schemas.microsoft.com/office/drawing/2014/main" id="{84F37C2D-F189-D791-89AD-956221080AE4}"/>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artisticMarker/>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39342" y="1403843"/>
              <a:ext cx="438558" cy="390094"/>
            </a:xfrm>
            <a:prstGeom prst="rect">
              <a:avLst/>
            </a:prstGeom>
          </p:spPr>
        </p:pic>
      </p:grpSp>
      <p:grpSp>
        <p:nvGrpSpPr>
          <p:cNvPr id="37" name="组合 36">
            <a:extLst>
              <a:ext uri="{FF2B5EF4-FFF2-40B4-BE49-F238E27FC236}">
                <a16:creationId xmlns:a16="http://schemas.microsoft.com/office/drawing/2014/main" id="{6CCE6BB1-68F4-116C-A937-C27A67BB9902}"/>
              </a:ext>
            </a:extLst>
          </p:cNvPr>
          <p:cNvGrpSpPr/>
          <p:nvPr/>
        </p:nvGrpSpPr>
        <p:grpSpPr>
          <a:xfrm>
            <a:off x="1217863" y="3395601"/>
            <a:ext cx="2638989" cy="438558"/>
            <a:chOff x="1463574" y="1379611"/>
            <a:chExt cx="2638989" cy="438558"/>
          </a:xfrm>
        </p:grpSpPr>
        <p:sp>
          <p:nvSpPr>
            <p:cNvPr id="38" name="矩形: 圆角 37">
              <a:extLst>
                <a:ext uri="{FF2B5EF4-FFF2-40B4-BE49-F238E27FC236}">
                  <a16:creationId xmlns:a16="http://schemas.microsoft.com/office/drawing/2014/main" id="{FB66738D-5748-DDCA-58CF-26813F466E79}"/>
                </a:ext>
              </a:extLst>
            </p:cNvPr>
            <p:cNvSpPr/>
            <p:nvPr/>
          </p:nvSpPr>
          <p:spPr>
            <a:xfrm>
              <a:off x="1521923" y="1398835"/>
              <a:ext cx="2580640" cy="4001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 name="图片 40" descr="乐高玩具&#10;&#10;低可信度描述已自动生成">
              <a:extLst>
                <a:ext uri="{FF2B5EF4-FFF2-40B4-BE49-F238E27FC236}">
                  <a16:creationId xmlns:a16="http://schemas.microsoft.com/office/drawing/2014/main" id="{4A785908-F228-3CD1-4769-CA9D3EB041D2}"/>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artisticMarker/>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39342" y="1403843"/>
              <a:ext cx="438558" cy="390094"/>
            </a:xfrm>
            <a:prstGeom prst="rect">
              <a:avLst/>
            </a:prstGeom>
          </p:spPr>
        </p:pic>
      </p:grpSp>
      <p:grpSp>
        <p:nvGrpSpPr>
          <p:cNvPr id="42" name="组合 41">
            <a:extLst>
              <a:ext uri="{FF2B5EF4-FFF2-40B4-BE49-F238E27FC236}">
                <a16:creationId xmlns:a16="http://schemas.microsoft.com/office/drawing/2014/main" id="{FF677C24-3E05-DBFA-6BEF-3A69ED0425DD}"/>
              </a:ext>
            </a:extLst>
          </p:cNvPr>
          <p:cNvGrpSpPr/>
          <p:nvPr/>
        </p:nvGrpSpPr>
        <p:grpSpPr>
          <a:xfrm>
            <a:off x="7744096" y="4220711"/>
            <a:ext cx="2638989" cy="438558"/>
            <a:chOff x="1463574" y="1379611"/>
            <a:chExt cx="2638989" cy="438558"/>
          </a:xfrm>
        </p:grpSpPr>
        <p:sp>
          <p:nvSpPr>
            <p:cNvPr id="43" name="矩形: 圆角 42">
              <a:extLst>
                <a:ext uri="{FF2B5EF4-FFF2-40B4-BE49-F238E27FC236}">
                  <a16:creationId xmlns:a16="http://schemas.microsoft.com/office/drawing/2014/main" id="{009A8B74-DDC5-40C6-1A86-8B6E2EC001A9}"/>
                </a:ext>
              </a:extLst>
            </p:cNvPr>
            <p:cNvSpPr/>
            <p:nvPr/>
          </p:nvSpPr>
          <p:spPr>
            <a:xfrm>
              <a:off x="1521923" y="1398835"/>
              <a:ext cx="2580640" cy="4001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6" name="图片 45" descr="乐高玩具&#10;&#10;低可信度描述已自动生成">
              <a:extLst>
                <a:ext uri="{FF2B5EF4-FFF2-40B4-BE49-F238E27FC236}">
                  <a16:creationId xmlns:a16="http://schemas.microsoft.com/office/drawing/2014/main" id="{AFA2751C-1F2A-E80E-2CF5-EE10BC4D90C3}"/>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artisticMarker/>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39342" y="1403843"/>
              <a:ext cx="438558" cy="390094"/>
            </a:xfrm>
            <a:prstGeom prst="rect">
              <a:avLst/>
            </a:prstGeom>
          </p:spPr>
        </p:pic>
      </p:grpSp>
      <p:grpSp>
        <p:nvGrpSpPr>
          <p:cNvPr id="47" name="组合 46">
            <a:extLst>
              <a:ext uri="{FF2B5EF4-FFF2-40B4-BE49-F238E27FC236}">
                <a16:creationId xmlns:a16="http://schemas.microsoft.com/office/drawing/2014/main" id="{D154986E-72E9-58F3-4D6D-552409D902C1}"/>
              </a:ext>
            </a:extLst>
          </p:cNvPr>
          <p:cNvGrpSpPr/>
          <p:nvPr/>
        </p:nvGrpSpPr>
        <p:grpSpPr>
          <a:xfrm>
            <a:off x="4616268" y="4220711"/>
            <a:ext cx="2638989" cy="438558"/>
            <a:chOff x="1463574" y="1379611"/>
            <a:chExt cx="2638989" cy="438558"/>
          </a:xfrm>
        </p:grpSpPr>
        <p:sp>
          <p:nvSpPr>
            <p:cNvPr id="48" name="矩形: 圆角 47">
              <a:extLst>
                <a:ext uri="{FF2B5EF4-FFF2-40B4-BE49-F238E27FC236}">
                  <a16:creationId xmlns:a16="http://schemas.microsoft.com/office/drawing/2014/main" id="{BD46240D-9777-A54C-4551-59D0291CDDC6}"/>
                </a:ext>
              </a:extLst>
            </p:cNvPr>
            <p:cNvSpPr/>
            <p:nvPr/>
          </p:nvSpPr>
          <p:spPr>
            <a:xfrm>
              <a:off x="1521923" y="1398835"/>
              <a:ext cx="2580640" cy="4001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1" name="图片 50" descr="乐高玩具&#10;&#10;低可信度描述已自动生成">
              <a:extLst>
                <a:ext uri="{FF2B5EF4-FFF2-40B4-BE49-F238E27FC236}">
                  <a16:creationId xmlns:a16="http://schemas.microsoft.com/office/drawing/2014/main" id="{A397B053-8D1A-3371-351B-19680359A05E}"/>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artisticMarker/>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39342" y="1403843"/>
              <a:ext cx="438558" cy="390094"/>
            </a:xfrm>
            <a:prstGeom prst="rect">
              <a:avLst/>
            </a:prstGeom>
          </p:spPr>
        </p:pic>
      </p:grpSp>
      <p:grpSp>
        <p:nvGrpSpPr>
          <p:cNvPr id="52" name="组合 51">
            <a:extLst>
              <a:ext uri="{FF2B5EF4-FFF2-40B4-BE49-F238E27FC236}">
                <a16:creationId xmlns:a16="http://schemas.microsoft.com/office/drawing/2014/main" id="{6F2D8D64-F6C4-1417-6394-007E4E209643}"/>
              </a:ext>
            </a:extLst>
          </p:cNvPr>
          <p:cNvGrpSpPr/>
          <p:nvPr/>
        </p:nvGrpSpPr>
        <p:grpSpPr>
          <a:xfrm>
            <a:off x="1217863" y="4220711"/>
            <a:ext cx="2638989" cy="438558"/>
            <a:chOff x="1463574" y="1379611"/>
            <a:chExt cx="2638989" cy="438558"/>
          </a:xfrm>
        </p:grpSpPr>
        <p:sp>
          <p:nvSpPr>
            <p:cNvPr id="53" name="矩形: 圆角 52">
              <a:extLst>
                <a:ext uri="{FF2B5EF4-FFF2-40B4-BE49-F238E27FC236}">
                  <a16:creationId xmlns:a16="http://schemas.microsoft.com/office/drawing/2014/main" id="{CABC9643-CA0A-3F5E-8621-61B1FB704EAF}"/>
                </a:ext>
              </a:extLst>
            </p:cNvPr>
            <p:cNvSpPr/>
            <p:nvPr/>
          </p:nvSpPr>
          <p:spPr>
            <a:xfrm>
              <a:off x="1521923" y="1398835"/>
              <a:ext cx="2580640" cy="4001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6" name="图片 55" descr="乐高玩具&#10;&#10;低可信度描述已自动生成">
              <a:extLst>
                <a:ext uri="{FF2B5EF4-FFF2-40B4-BE49-F238E27FC236}">
                  <a16:creationId xmlns:a16="http://schemas.microsoft.com/office/drawing/2014/main" id="{9EEBEEAC-A28F-555A-573D-030FA4CA7E35}"/>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artisticMarker/>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39342" y="1403843"/>
              <a:ext cx="438558" cy="390094"/>
            </a:xfrm>
            <a:prstGeom prst="rect">
              <a:avLst/>
            </a:prstGeom>
          </p:spPr>
        </p:pic>
      </p:grpSp>
      <p:grpSp>
        <p:nvGrpSpPr>
          <p:cNvPr id="57" name="组合 56">
            <a:extLst>
              <a:ext uri="{FF2B5EF4-FFF2-40B4-BE49-F238E27FC236}">
                <a16:creationId xmlns:a16="http://schemas.microsoft.com/office/drawing/2014/main" id="{7A451000-EBA7-39E1-FFA9-85862B333ADE}"/>
              </a:ext>
            </a:extLst>
          </p:cNvPr>
          <p:cNvGrpSpPr/>
          <p:nvPr/>
        </p:nvGrpSpPr>
        <p:grpSpPr>
          <a:xfrm>
            <a:off x="7744096" y="1738740"/>
            <a:ext cx="2638989" cy="438558"/>
            <a:chOff x="1463574" y="1379611"/>
            <a:chExt cx="2638989" cy="438558"/>
          </a:xfrm>
        </p:grpSpPr>
        <p:sp>
          <p:nvSpPr>
            <p:cNvPr id="58" name="矩形: 圆角 57">
              <a:extLst>
                <a:ext uri="{FF2B5EF4-FFF2-40B4-BE49-F238E27FC236}">
                  <a16:creationId xmlns:a16="http://schemas.microsoft.com/office/drawing/2014/main" id="{8AF32034-C493-EF31-A973-546DFA29FDD4}"/>
                </a:ext>
              </a:extLst>
            </p:cNvPr>
            <p:cNvSpPr/>
            <p:nvPr/>
          </p:nvSpPr>
          <p:spPr>
            <a:xfrm>
              <a:off x="1521923" y="1398835"/>
              <a:ext cx="2580640" cy="4001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1" name="图片 60" descr="乐高玩具&#10;&#10;低可信度描述已自动生成">
              <a:extLst>
                <a:ext uri="{FF2B5EF4-FFF2-40B4-BE49-F238E27FC236}">
                  <a16:creationId xmlns:a16="http://schemas.microsoft.com/office/drawing/2014/main" id="{B2DFC1DE-3551-C96E-CCBB-B75CD887CD94}"/>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artisticMarker/>
                      </a14:imgEffect>
                      <a14:imgEffect>
                        <a14:saturation sat="400000"/>
                      </a14:imgEffect>
                    </a14:imgLayer>
                  </a14:imgProps>
                </a:ext>
                <a:ext uri="{28A0092B-C50C-407E-A947-70E740481C1C}">
                  <a14:useLocalDpi xmlns:a14="http://schemas.microsoft.com/office/drawing/2010/main"/>
                </a:ext>
              </a:extLst>
            </a:blip>
            <a:srcRect/>
            <a:stretch/>
          </p:blipFill>
          <p:spPr>
            <a:xfrm rot="5400000">
              <a:off x="1439342" y="1403843"/>
              <a:ext cx="438558" cy="390094"/>
            </a:xfrm>
            <a:prstGeom prst="rect">
              <a:avLst/>
            </a:prstGeom>
          </p:spPr>
        </p:pic>
      </p:grpSp>
      <p:sp>
        <p:nvSpPr>
          <p:cNvPr id="62" name="文本框 61">
            <a:extLst>
              <a:ext uri="{FF2B5EF4-FFF2-40B4-BE49-F238E27FC236}">
                <a16:creationId xmlns:a16="http://schemas.microsoft.com/office/drawing/2014/main" id="{2DC2650D-5997-B84D-B960-C509887AADC3}"/>
              </a:ext>
            </a:extLst>
          </p:cNvPr>
          <p:cNvSpPr txBox="1"/>
          <p:nvPr/>
        </p:nvSpPr>
        <p:spPr>
          <a:xfrm>
            <a:off x="4965613" y="2647617"/>
            <a:ext cx="2265128" cy="400110"/>
          </a:xfrm>
          <a:prstGeom prst="rect">
            <a:avLst/>
          </a:prstGeom>
          <a:noFill/>
        </p:spPr>
        <p:txBody>
          <a:bodyPr wrap="square" rtlCol="0">
            <a:spAutoFit/>
          </a:bodyPr>
          <a:lstStyle/>
          <a:p>
            <a:r>
              <a:rPr lang="zh-CN" altLang="en-US" sz="2000" dirty="0">
                <a:solidFill>
                  <a:srgbClr val="F2B638"/>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主题五、捣毁城堡</a:t>
            </a:r>
          </a:p>
        </p:txBody>
      </p:sp>
      <p:sp>
        <p:nvSpPr>
          <p:cNvPr id="63" name="文本框 62">
            <a:extLst>
              <a:ext uri="{FF2B5EF4-FFF2-40B4-BE49-F238E27FC236}">
                <a16:creationId xmlns:a16="http://schemas.microsoft.com/office/drawing/2014/main" id="{0927F729-45DE-88BF-09AE-403D7A122AE1}"/>
              </a:ext>
            </a:extLst>
          </p:cNvPr>
          <p:cNvSpPr txBox="1"/>
          <p:nvPr/>
        </p:nvSpPr>
        <p:spPr>
          <a:xfrm>
            <a:off x="8101687" y="2623737"/>
            <a:ext cx="2727867" cy="400110"/>
          </a:xfrm>
          <a:prstGeom prst="rect">
            <a:avLst/>
          </a:prstGeom>
          <a:noFill/>
        </p:spPr>
        <p:txBody>
          <a:bodyPr wrap="square" rtlCol="0">
            <a:spAutoFit/>
          </a:bodyPr>
          <a:lstStyle/>
          <a:p>
            <a:r>
              <a:rPr lang="zh-CN" altLang="en-US" sz="2000" dirty="0">
                <a:solidFill>
                  <a:srgbClr val="F18F65"/>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主题六、多变城堡</a:t>
            </a:r>
          </a:p>
        </p:txBody>
      </p:sp>
      <p:sp>
        <p:nvSpPr>
          <p:cNvPr id="64" name="标题 3">
            <a:extLst>
              <a:ext uri="{FF2B5EF4-FFF2-40B4-BE49-F238E27FC236}">
                <a16:creationId xmlns:a16="http://schemas.microsoft.com/office/drawing/2014/main" id="{A0A55BF3-4CBA-B6FD-873F-F95AD88C78A1}"/>
              </a:ext>
            </a:extLst>
          </p:cNvPr>
          <p:cNvSpPr txBox="1">
            <a:spLocks/>
          </p:cNvSpPr>
          <p:nvPr/>
        </p:nvSpPr>
        <p:spPr>
          <a:xfrm>
            <a:off x="663799" y="369966"/>
            <a:ext cx="2532063" cy="52228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a:latin typeface="阿里巴巴普惠体" panose="00020600040101010101" pitchFamily="18" charset="-122"/>
                <a:ea typeface="阿里巴巴普惠体" panose="00020600040101010101" pitchFamily="18" charset="-122"/>
                <a:cs typeface="阿里巴巴普惠体" panose="00020600040101010101" pitchFamily="18" charset="-122"/>
              </a:rPr>
              <a:t>课程目录</a:t>
            </a:r>
            <a:endParaRPr lang="zh-CN" altLang="en-US" sz="4000" b="1"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65" name="文本框 64">
            <a:extLst>
              <a:ext uri="{FF2B5EF4-FFF2-40B4-BE49-F238E27FC236}">
                <a16:creationId xmlns:a16="http://schemas.microsoft.com/office/drawing/2014/main" id="{26F7F6A0-C7AC-5E12-A382-E06FA2CF07BC}"/>
              </a:ext>
            </a:extLst>
          </p:cNvPr>
          <p:cNvSpPr txBox="1"/>
          <p:nvPr/>
        </p:nvSpPr>
        <p:spPr>
          <a:xfrm>
            <a:off x="1591694" y="2639879"/>
            <a:ext cx="2390292" cy="400110"/>
          </a:xfrm>
          <a:prstGeom prst="rect">
            <a:avLst/>
          </a:prstGeom>
          <a:noFill/>
        </p:spPr>
        <p:txBody>
          <a:bodyPr wrap="square" rtlCol="0">
            <a:spAutoFit/>
          </a:bodyPr>
          <a:lstStyle/>
          <a:p>
            <a:r>
              <a:rPr lang="zh-CN" altLang="en-US" sz="2000" dirty="0">
                <a:solidFill>
                  <a:srgbClr val="D4A1D5"/>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主题四、形状跟踪</a:t>
            </a:r>
          </a:p>
        </p:txBody>
      </p:sp>
      <p:sp>
        <p:nvSpPr>
          <p:cNvPr id="66" name="文本框 65">
            <a:extLst>
              <a:ext uri="{FF2B5EF4-FFF2-40B4-BE49-F238E27FC236}">
                <a16:creationId xmlns:a16="http://schemas.microsoft.com/office/drawing/2014/main" id="{A5D2328A-457A-47CE-7048-0D77D823D4BB}"/>
              </a:ext>
            </a:extLst>
          </p:cNvPr>
          <p:cNvSpPr txBox="1"/>
          <p:nvPr/>
        </p:nvSpPr>
        <p:spPr>
          <a:xfrm>
            <a:off x="4975694" y="1757446"/>
            <a:ext cx="2240611" cy="400110"/>
          </a:xfrm>
          <a:prstGeom prst="rect">
            <a:avLst/>
          </a:prstGeom>
          <a:noFill/>
        </p:spPr>
        <p:txBody>
          <a:bodyPr wrap="square" rtlCol="0">
            <a:spAutoFit/>
          </a:bodyPr>
          <a:lstStyle/>
          <a:p>
            <a:r>
              <a:rPr lang="zh-CN" altLang="en-US" sz="2000" dirty="0">
                <a:solidFill>
                  <a:srgbClr val="9FCB56"/>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主题二、数格地面</a:t>
            </a:r>
          </a:p>
        </p:txBody>
      </p:sp>
      <p:sp>
        <p:nvSpPr>
          <p:cNvPr id="67" name="文本框 66">
            <a:extLst>
              <a:ext uri="{FF2B5EF4-FFF2-40B4-BE49-F238E27FC236}">
                <a16:creationId xmlns:a16="http://schemas.microsoft.com/office/drawing/2014/main" id="{7DFB6034-4B5E-CAD7-35D1-C9D170ABE722}"/>
              </a:ext>
            </a:extLst>
          </p:cNvPr>
          <p:cNvSpPr txBox="1"/>
          <p:nvPr/>
        </p:nvSpPr>
        <p:spPr>
          <a:xfrm>
            <a:off x="1629475" y="1748165"/>
            <a:ext cx="2206270" cy="400110"/>
          </a:xfrm>
          <a:prstGeom prst="rect">
            <a:avLst/>
          </a:prstGeom>
          <a:noFill/>
        </p:spPr>
        <p:txBody>
          <a:bodyPr wrap="square" rtlCol="0">
            <a:spAutoFit/>
          </a:bodyPr>
          <a:lstStyle/>
          <a:p>
            <a:r>
              <a:rPr lang="zh-CN" altLang="en-US" sz="2000" dirty="0">
                <a:solidFill>
                  <a:srgbClr val="8FD3F5"/>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主题一、网格地面</a:t>
            </a:r>
          </a:p>
        </p:txBody>
      </p:sp>
      <p:sp>
        <p:nvSpPr>
          <p:cNvPr id="68" name="文本框 67">
            <a:extLst>
              <a:ext uri="{FF2B5EF4-FFF2-40B4-BE49-F238E27FC236}">
                <a16:creationId xmlns:a16="http://schemas.microsoft.com/office/drawing/2014/main" id="{F6345B12-E3BA-3A11-5196-AA1694A5E584}"/>
              </a:ext>
            </a:extLst>
          </p:cNvPr>
          <p:cNvSpPr txBox="1"/>
          <p:nvPr/>
        </p:nvSpPr>
        <p:spPr>
          <a:xfrm>
            <a:off x="8134190" y="1787499"/>
            <a:ext cx="1752637" cy="400110"/>
          </a:xfrm>
          <a:prstGeom prst="rect">
            <a:avLst/>
          </a:prstGeom>
          <a:noFill/>
        </p:spPr>
        <p:txBody>
          <a:bodyPr wrap="square" rtlCol="0">
            <a:spAutoFit/>
          </a:bodyPr>
          <a:lstStyle/>
          <a:p>
            <a:r>
              <a:rPr lang="zh-CN" altLang="en-US" sz="2000" dirty="0">
                <a:solidFill>
                  <a:srgbClr val="F9E260"/>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主题三、画布</a:t>
            </a:r>
          </a:p>
        </p:txBody>
      </p:sp>
      <p:sp>
        <p:nvSpPr>
          <p:cNvPr id="69" name="文本框 68">
            <a:extLst>
              <a:ext uri="{FF2B5EF4-FFF2-40B4-BE49-F238E27FC236}">
                <a16:creationId xmlns:a16="http://schemas.microsoft.com/office/drawing/2014/main" id="{EEBD956F-47E0-D2C6-3CE3-D4FF902183A3}"/>
              </a:ext>
            </a:extLst>
          </p:cNvPr>
          <p:cNvSpPr txBox="1"/>
          <p:nvPr/>
        </p:nvSpPr>
        <p:spPr>
          <a:xfrm>
            <a:off x="5006362" y="4227508"/>
            <a:ext cx="2511596" cy="400110"/>
          </a:xfrm>
          <a:prstGeom prst="rect">
            <a:avLst/>
          </a:prstGeom>
          <a:noFill/>
        </p:spPr>
        <p:txBody>
          <a:bodyPr wrap="square" rtlCol="0">
            <a:spAutoFit/>
          </a:bodyPr>
          <a:lstStyle/>
          <a:p>
            <a:r>
              <a:rPr lang="zh-CN" altLang="en-US" sz="2000" dirty="0">
                <a:solidFill>
                  <a:srgbClr val="F2B638"/>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主题十一、编码信息</a:t>
            </a:r>
          </a:p>
        </p:txBody>
      </p:sp>
      <p:sp>
        <p:nvSpPr>
          <p:cNvPr id="70" name="文本框 69">
            <a:extLst>
              <a:ext uri="{FF2B5EF4-FFF2-40B4-BE49-F238E27FC236}">
                <a16:creationId xmlns:a16="http://schemas.microsoft.com/office/drawing/2014/main" id="{91C39D01-00DE-5646-32B4-E2850C62B7FF}"/>
              </a:ext>
            </a:extLst>
          </p:cNvPr>
          <p:cNvSpPr txBox="1"/>
          <p:nvPr/>
        </p:nvSpPr>
        <p:spPr>
          <a:xfrm>
            <a:off x="8051749" y="4266949"/>
            <a:ext cx="2518057" cy="400110"/>
          </a:xfrm>
          <a:prstGeom prst="rect">
            <a:avLst/>
          </a:prstGeom>
          <a:noFill/>
        </p:spPr>
        <p:txBody>
          <a:bodyPr wrap="square" rtlCol="0">
            <a:spAutoFit/>
          </a:bodyPr>
          <a:lstStyle/>
          <a:p>
            <a:r>
              <a:rPr lang="zh-CN" altLang="en-US" sz="2000" dirty="0">
                <a:solidFill>
                  <a:srgbClr val="F18F65"/>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主题十二、线段检测</a:t>
            </a:r>
          </a:p>
        </p:txBody>
      </p:sp>
      <p:sp>
        <p:nvSpPr>
          <p:cNvPr id="71" name="文本框 70">
            <a:extLst>
              <a:ext uri="{FF2B5EF4-FFF2-40B4-BE49-F238E27FC236}">
                <a16:creationId xmlns:a16="http://schemas.microsoft.com/office/drawing/2014/main" id="{32C6131F-A9A4-785F-2E74-448D28497606}"/>
              </a:ext>
            </a:extLst>
          </p:cNvPr>
          <p:cNvSpPr txBox="1"/>
          <p:nvPr/>
        </p:nvSpPr>
        <p:spPr>
          <a:xfrm>
            <a:off x="1622194" y="4275806"/>
            <a:ext cx="2390292" cy="400110"/>
          </a:xfrm>
          <a:prstGeom prst="rect">
            <a:avLst/>
          </a:prstGeom>
          <a:noFill/>
        </p:spPr>
        <p:txBody>
          <a:bodyPr wrap="square" rtlCol="0">
            <a:spAutoFit/>
          </a:bodyPr>
          <a:lstStyle/>
          <a:p>
            <a:r>
              <a:rPr lang="zh-CN" altLang="en-US" sz="2000" dirty="0">
                <a:solidFill>
                  <a:srgbClr val="D4A1D5"/>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主题十、磁盘运输</a:t>
            </a:r>
          </a:p>
        </p:txBody>
      </p:sp>
      <p:sp>
        <p:nvSpPr>
          <p:cNvPr id="72" name="文本框 71">
            <a:extLst>
              <a:ext uri="{FF2B5EF4-FFF2-40B4-BE49-F238E27FC236}">
                <a16:creationId xmlns:a16="http://schemas.microsoft.com/office/drawing/2014/main" id="{574F1920-0D95-9295-8BC6-9917B2DB99BF}"/>
              </a:ext>
            </a:extLst>
          </p:cNvPr>
          <p:cNvSpPr txBox="1"/>
          <p:nvPr/>
        </p:nvSpPr>
        <p:spPr>
          <a:xfrm>
            <a:off x="4960068" y="3440846"/>
            <a:ext cx="2784028" cy="400110"/>
          </a:xfrm>
          <a:prstGeom prst="rect">
            <a:avLst/>
          </a:prstGeom>
          <a:noFill/>
        </p:spPr>
        <p:txBody>
          <a:bodyPr wrap="square" rtlCol="0">
            <a:spAutoFit/>
          </a:bodyPr>
          <a:lstStyle/>
          <a:p>
            <a:r>
              <a:rPr lang="zh-CN" altLang="en-US" sz="2000" dirty="0">
                <a:solidFill>
                  <a:srgbClr val="9FCB56"/>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主题八、多变围墙</a:t>
            </a:r>
          </a:p>
        </p:txBody>
      </p:sp>
      <p:sp>
        <p:nvSpPr>
          <p:cNvPr id="73" name="文本框 72">
            <a:extLst>
              <a:ext uri="{FF2B5EF4-FFF2-40B4-BE49-F238E27FC236}">
                <a16:creationId xmlns:a16="http://schemas.microsoft.com/office/drawing/2014/main" id="{E1328CC2-F7CC-DA5C-CE3F-732C118E3D63}"/>
              </a:ext>
            </a:extLst>
          </p:cNvPr>
          <p:cNvSpPr txBox="1"/>
          <p:nvPr/>
        </p:nvSpPr>
        <p:spPr>
          <a:xfrm>
            <a:off x="1588240" y="3436313"/>
            <a:ext cx="2206270" cy="400110"/>
          </a:xfrm>
          <a:prstGeom prst="rect">
            <a:avLst/>
          </a:prstGeom>
          <a:noFill/>
        </p:spPr>
        <p:txBody>
          <a:bodyPr wrap="square" rtlCol="0">
            <a:spAutoFit/>
          </a:bodyPr>
          <a:lstStyle/>
          <a:p>
            <a:r>
              <a:rPr lang="zh-CN" altLang="en-US" sz="2000" dirty="0">
                <a:solidFill>
                  <a:srgbClr val="8FD3F5"/>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主题七、围墙迷宫</a:t>
            </a:r>
          </a:p>
        </p:txBody>
      </p:sp>
      <p:sp>
        <p:nvSpPr>
          <p:cNvPr id="74" name="文本框 73">
            <a:extLst>
              <a:ext uri="{FF2B5EF4-FFF2-40B4-BE49-F238E27FC236}">
                <a16:creationId xmlns:a16="http://schemas.microsoft.com/office/drawing/2014/main" id="{2DF5BC62-8882-6CBB-041B-9FF1D92F9C60}"/>
              </a:ext>
            </a:extLst>
          </p:cNvPr>
          <p:cNvSpPr txBox="1"/>
          <p:nvPr/>
        </p:nvSpPr>
        <p:spPr>
          <a:xfrm>
            <a:off x="8134190" y="3416483"/>
            <a:ext cx="2287707" cy="400110"/>
          </a:xfrm>
          <a:prstGeom prst="rect">
            <a:avLst/>
          </a:prstGeom>
          <a:noFill/>
        </p:spPr>
        <p:txBody>
          <a:bodyPr wrap="square" rtlCol="0">
            <a:spAutoFit/>
          </a:bodyPr>
          <a:lstStyle/>
          <a:p>
            <a:r>
              <a:rPr lang="zh-CN" altLang="en-US" sz="2000" dirty="0">
                <a:solidFill>
                  <a:srgbClr val="F9E260"/>
                </a:solidFill>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主题九、磁盘移动</a:t>
            </a:r>
          </a:p>
        </p:txBody>
      </p:sp>
      <p:pic>
        <p:nvPicPr>
          <p:cNvPr id="75" name="音频 79">
            <a:hlinkClick r:id="" action="ppaction://media"/>
            <a:extLst>
              <a:ext uri="{FF2B5EF4-FFF2-40B4-BE49-F238E27FC236}">
                <a16:creationId xmlns:a16="http://schemas.microsoft.com/office/drawing/2014/main" id="{2FF6BFFE-899F-8109-FF86-5FFBACB3EBF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grpSp>
        <p:nvGrpSpPr>
          <p:cNvPr id="76" name="组合 75">
            <a:extLst>
              <a:ext uri="{FF2B5EF4-FFF2-40B4-BE49-F238E27FC236}">
                <a16:creationId xmlns:a16="http://schemas.microsoft.com/office/drawing/2014/main" id="{81F6C8B1-37E0-404F-A49B-8F060A2662E0}"/>
              </a:ext>
            </a:extLst>
          </p:cNvPr>
          <p:cNvGrpSpPr/>
          <p:nvPr/>
        </p:nvGrpSpPr>
        <p:grpSpPr>
          <a:xfrm>
            <a:off x="82296" y="5097165"/>
            <a:ext cx="22334626" cy="1250856"/>
            <a:chOff x="436529" y="4989401"/>
            <a:chExt cx="22334626" cy="1250856"/>
          </a:xfrm>
        </p:grpSpPr>
        <p:pic>
          <p:nvPicPr>
            <p:cNvPr id="77" name="图片 76">
              <a:extLst>
                <a:ext uri="{FF2B5EF4-FFF2-40B4-BE49-F238E27FC236}">
                  <a16:creationId xmlns:a16="http://schemas.microsoft.com/office/drawing/2014/main" id="{CB07AA31-0C58-7FBF-CCED-8A346E5C3291}"/>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436529" y="5006326"/>
              <a:ext cx="1815644" cy="1217007"/>
            </a:xfrm>
            <a:prstGeom prst="rect">
              <a:avLst/>
            </a:prstGeom>
          </p:spPr>
        </p:pic>
        <p:pic>
          <p:nvPicPr>
            <p:cNvPr id="78" name="图片 77">
              <a:extLst>
                <a:ext uri="{FF2B5EF4-FFF2-40B4-BE49-F238E27FC236}">
                  <a16:creationId xmlns:a16="http://schemas.microsoft.com/office/drawing/2014/main" id="{48068D03-A48F-F6F0-123D-7DF4067B3F98}"/>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20982915" y="4998456"/>
              <a:ext cx="1788240" cy="1232747"/>
            </a:xfrm>
            <a:prstGeom prst="rect">
              <a:avLst/>
            </a:prstGeom>
          </p:spPr>
        </p:pic>
        <p:pic>
          <p:nvPicPr>
            <p:cNvPr id="79" name="图片 78">
              <a:extLst>
                <a:ext uri="{FF2B5EF4-FFF2-40B4-BE49-F238E27FC236}">
                  <a16:creationId xmlns:a16="http://schemas.microsoft.com/office/drawing/2014/main" id="{42613058-DE60-831E-E734-0C400EF88E09}"/>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l="-148"/>
            <a:stretch/>
          </p:blipFill>
          <p:spPr>
            <a:xfrm>
              <a:off x="19114454" y="4999747"/>
              <a:ext cx="1797094" cy="1230164"/>
            </a:xfrm>
            <a:prstGeom prst="rect">
              <a:avLst/>
            </a:prstGeom>
          </p:spPr>
        </p:pic>
        <p:pic>
          <p:nvPicPr>
            <p:cNvPr id="80" name="图片 79">
              <a:extLst>
                <a:ext uri="{FF2B5EF4-FFF2-40B4-BE49-F238E27FC236}">
                  <a16:creationId xmlns:a16="http://schemas.microsoft.com/office/drawing/2014/main" id="{639DD4CE-478B-E3A0-6F66-0819365BBF09}"/>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7226818" y="4998993"/>
              <a:ext cx="1816269" cy="1231673"/>
            </a:xfrm>
            <a:prstGeom prst="rect">
              <a:avLst/>
            </a:prstGeom>
          </p:spPr>
        </p:pic>
        <p:pic>
          <p:nvPicPr>
            <p:cNvPr id="81" name="图片 80">
              <a:extLst>
                <a:ext uri="{FF2B5EF4-FFF2-40B4-BE49-F238E27FC236}">
                  <a16:creationId xmlns:a16="http://schemas.microsoft.com/office/drawing/2014/main" id="{66E1DF85-640A-270B-73F3-8313A127DCA3}"/>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15376834" y="4999747"/>
              <a:ext cx="1778617" cy="1230164"/>
            </a:xfrm>
            <a:prstGeom prst="rect">
              <a:avLst/>
            </a:prstGeom>
          </p:spPr>
        </p:pic>
        <p:pic>
          <p:nvPicPr>
            <p:cNvPr id="82" name="图片 81">
              <a:extLst>
                <a:ext uri="{FF2B5EF4-FFF2-40B4-BE49-F238E27FC236}">
                  <a16:creationId xmlns:a16="http://schemas.microsoft.com/office/drawing/2014/main" id="{E3C07103-5BA0-11BC-3BC0-8DA25890F050}"/>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13545558" y="5011902"/>
              <a:ext cx="1774916" cy="1205855"/>
            </a:xfrm>
            <a:prstGeom prst="rect">
              <a:avLst/>
            </a:prstGeom>
          </p:spPr>
        </p:pic>
        <p:pic>
          <p:nvPicPr>
            <p:cNvPr id="83" name="图片 82">
              <a:extLst>
                <a:ext uri="{FF2B5EF4-FFF2-40B4-BE49-F238E27FC236}">
                  <a16:creationId xmlns:a16="http://schemas.microsoft.com/office/drawing/2014/main" id="{462D5F02-6D34-065F-AA4D-178A06A5087B}"/>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11675299" y="5027170"/>
              <a:ext cx="1813899" cy="1175319"/>
            </a:xfrm>
            <a:prstGeom prst="rect">
              <a:avLst/>
            </a:prstGeom>
          </p:spPr>
        </p:pic>
        <p:pic>
          <p:nvPicPr>
            <p:cNvPr id="84" name="图片 83">
              <a:extLst>
                <a:ext uri="{FF2B5EF4-FFF2-40B4-BE49-F238E27FC236}">
                  <a16:creationId xmlns:a16="http://schemas.microsoft.com/office/drawing/2014/main" id="{8093CAB7-9660-C859-F8A7-3B852392636B}"/>
                </a:ext>
              </a:extLst>
            </p:cNvPr>
            <p:cNvPicPr>
              <a:picLocks noChangeAspect="1"/>
            </p:cNvPicPr>
            <p:nvPr/>
          </p:nvPicPr>
          <p:blipFill rotWithShape="1">
            <a:blip r:embed="rId14" cstate="screen">
              <a:extLst>
                <a:ext uri="{28A0092B-C50C-407E-A947-70E740481C1C}">
                  <a14:useLocalDpi xmlns:a14="http://schemas.microsoft.com/office/drawing/2010/main"/>
                </a:ext>
              </a:extLst>
            </a:blip>
            <a:srcRect/>
            <a:stretch/>
          </p:blipFill>
          <p:spPr>
            <a:xfrm>
              <a:off x="9840322" y="4999747"/>
              <a:ext cx="1778617" cy="1230164"/>
            </a:xfrm>
            <a:prstGeom prst="rect">
              <a:avLst/>
            </a:prstGeom>
          </p:spPr>
        </p:pic>
        <p:pic>
          <p:nvPicPr>
            <p:cNvPr id="85" name="图片 84">
              <a:extLst>
                <a:ext uri="{FF2B5EF4-FFF2-40B4-BE49-F238E27FC236}">
                  <a16:creationId xmlns:a16="http://schemas.microsoft.com/office/drawing/2014/main" id="{99C4E465-E54D-CBB0-7934-04DA417412DA}"/>
                </a:ext>
              </a:extLst>
            </p:cNvPr>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a:off x="7967111" y="5005558"/>
              <a:ext cx="1816851" cy="1218542"/>
            </a:xfrm>
            <a:prstGeom prst="rect">
              <a:avLst/>
            </a:prstGeom>
          </p:spPr>
        </p:pic>
        <p:pic>
          <p:nvPicPr>
            <p:cNvPr id="86" name="图片 85">
              <a:extLst>
                <a:ext uri="{FF2B5EF4-FFF2-40B4-BE49-F238E27FC236}">
                  <a16:creationId xmlns:a16="http://schemas.microsoft.com/office/drawing/2014/main" id="{82791341-8CD7-B80D-7303-9325C3EFDB6A}"/>
                </a:ext>
              </a:extLst>
            </p:cNvPr>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6118086" y="5016847"/>
              <a:ext cx="1809064" cy="1195964"/>
            </a:xfrm>
            <a:prstGeom prst="rect">
              <a:avLst/>
            </a:prstGeom>
          </p:spPr>
        </p:pic>
        <p:pic>
          <p:nvPicPr>
            <p:cNvPr id="87" name="图片 86">
              <a:extLst>
                <a:ext uri="{FF2B5EF4-FFF2-40B4-BE49-F238E27FC236}">
                  <a16:creationId xmlns:a16="http://schemas.microsoft.com/office/drawing/2014/main" id="{CF7A4DC4-6310-13A2-1155-2E806CAF55D1}"/>
                </a:ext>
              </a:extLst>
            </p:cNvPr>
            <p:cNvPicPr>
              <a:picLocks noChangeAspect="1"/>
            </p:cNvPicPr>
            <p:nvPr/>
          </p:nvPicPr>
          <p:blipFill rotWithShape="1">
            <a:blip r:embed="rId17" cstate="screen">
              <a:extLst>
                <a:ext uri="{28A0092B-C50C-407E-A947-70E740481C1C}">
                  <a14:useLocalDpi xmlns:a14="http://schemas.microsoft.com/office/drawing/2010/main"/>
                </a:ext>
              </a:extLst>
            </a:blip>
            <a:srcRect/>
            <a:stretch/>
          </p:blipFill>
          <p:spPr>
            <a:xfrm>
              <a:off x="4250075" y="4989401"/>
              <a:ext cx="1772646" cy="1250856"/>
            </a:xfrm>
            <a:prstGeom prst="rect">
              <a:avLst/>
            </a:prstGeom>
          </p:spPr>
        </p:pic>
        <p:pic>
          <p:nvPicPr>
            <p:cNvPr id="88" name="图片 87">
              <a:extLst>
                <a:ext uri="{FF2B5EF4-FFF2-40B4-BE49-F238E27FC236}">
                  <a16:creationId xmlns:a16="http://schemas.microsoft.com/office/drawing/2014/main" id="{087A0A00-72A1-22EC-D3AD-71C52F0E521B}"/>
                </a:ext>
              </a:extLst>
            </p:cNvPr>
            <p:cNvPicPr>
              <a:picLocks noChangeAspect="1"/>
            </p:cNvPicPr>
            <p:nvPr/>
          </p:nvPicPr>
          <p:blipFill rotWithShape="1">
            <a:blip r:embed="rId18" cstate="screen">
              <a:extLst>
                <a:ext uri="{28A0092B-C50C-407E-A947-70E740481C1C}">
                  <a14:useLocalDpi xmlns:a14="http://schemas.microsoft.com/office/drawing/2010/main"/>
                </a:ext>
              </a:extLst>
            </a:blip>
            <a:srcRect/>
            <a:stretch/>
          </p:blipFill>
          <p:spPr>
            <a:xfrm>
              <a:off x="2344248" y="5005229"/>
              <a:ext cx="1815644" cy="1219200"/>
            </a:xfrm>
            <a:prstGeom prst="rect">
              <a:avLst/>
            </a:prstGeom>
          </p:spPr>
        </p:pic>
      </p:grpSp>
    </p:spTree>
    <p:extLst>
      <p:ext uri="{BB962C8B-B14F-4D97-AF65-F5344CB8AC3E}">
        <p14:creationId xmlns:p14="http://schemas.microsoft.com/office/powerpoint/2010/main" val="27654856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7439" fill="hold"/>
                                        <p:tgtEl>
                                          <p:spTgt spid="75"/>
                                        </p:tgtEl>
                                      </p:cBhvr>
                                    </p:cmd>
                                  </p:childTnLst>
                                </p:cTn>
                              </p:par>
                            </p:childTnLst>
                          </p:cTn>
                        </p:par>
                      </p:childTnLst>
                    </p:cTn>
                  </p:par>
                  <p:par>
                    <p:cTn id="7" fill="hold">
                      <p:stCondLst>
                        <p:cond delay="indefinite"/>
                      </p:stCondLst>
                      <p:childTnLst>
                        <p:par>
                          <p:cTn id="8" fill="hold">
                            <p:stCondLst>
                              <p:cond delay="0"/>
                            </p:stCondLst>
                            <p:childTnLst>
                              <p:par>
                                <p:cTn id="9" presetID="26" presetClass="emph" presetSubtype="0" fill="hold" grpId="0" nodeType="clickEffect">
                                  <p:stCondLst>
                                    <p:cond delay="0"/>
                                  </p:stCondLst>
                                  <p:childTnLst>
                                    <p:animEffect transition="out" filter="fade">
                                      <p:cBhvr>
                                        <p:cTn id="10" dur="500" tmFilter="0, 0; .2, .5; .8, .5; 1, 0"/>
                                        <p:tgtEl>
                                          <p:spTgt spid="67"/>
                                        </p:tgtEl>
                                      </p:cBhvr>
                                    </p:animEffect>
                                    <p:animScale>
                                      <p:cBhvr>
                                        <p:cTn id="11" dur="250" autoRev="1" fill="hold"/>
                                        <p:tgtEl>
                                          <p:spTgt spid="67"/>
                                        </p:tgtEl>
                                      </p:cBhvr>
                                      <p:by x="105000" y="105000"/>
                                    </p:animScale>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19999"/>
                                          </p:stCondLst>
                                        </p:cTn>
                                        <p:tgtEl>
                                          <p:spTgt spid="7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35" presetClass="path" presetSubtype="0" accel="50000" decel="50000" fill="hold" nodeType="clickEffect">
                                  <p:stCondLst>
                                    <p:cond delay="0"/>
                                  </p:stCondLst>
                                  <p:childTnLst>
                                    <p:animMotion origin="layout" path="M 0.91601 -0.00023 L -0.84245 -0.01042 " pathEditMode="relative" rAng="0" ptsTypes="AA">
                                      <p:cBhvr>
                                        <p:cTn id="19" dur="20000" fill="hold"/>
                                        <p:tgtEl>
                                          <p:spTgt spid="76"/>
                                        </p:tgtEl>
                                        <p:attrNameLst>
                                          <p:attrName>ppt_x</p:attrName>
                                          <p:attrName>ppt_y</p:attrName>
                                        </p:attrNameLst>
                                      </p:cBhvr>
                                      <p:rCtr x="-87930" y="-509"/>
                                    </p:animMotion>
                                  </p:childTnLst>
                                </p:cTn>
                              </p:par>
                              <p:par>
                                <p:cTn id="20" presetID="26" presetClass="emph" presetSubtype="0" fill="hold" grpId="0" nodeType="withEffect">
                                  <p:stCondLst>
                                    <p:cond delay="0"/>
                                  </p:stCondLst>
                                  <p:childTnLst>
                                    <p:animEffect transition="out" filter="fade">
                                      <p:cBhvr>
                                        <p:cTn id="21" dur="500" tmFilter="0, 0; .2, .5; .8, .5; 1, 0"/>
                                        <p:tgtEl>
                                          <p:spTgt spid="66"/>
                                        </p:tgtEl>
                                      </p:cBhvr>
                                    </p:animEffect>
                                    <p:animScale>
                                      <p:cBhvr>
                                        <p:cTn id="22" dur="250" autoRev="1" fill="hold"/>
                                        <p:tgtEl>
                                          <p:spTgt spid="66"/>
                                        </p:tgtEl>
                                      </p:cBhvr>
                                      <p:by x="105000" y="105000"/>
                                    </p:animScale>
                                  </p:childTnLst>
                                </p:cTn>
                              </p:par>
                              <p:par>
                                <p:cTn id="23" presetID="26" presetClass="emph" presetSubtype="0" fill="hold" grpId="0" nodeType="withEffect">
                                  <p:stCondLst>
                                    <p:cond delay="2000"/>
                                  </p:stCondLst>
                                  <p:childTnLst>
                                    <p:animEffect transition="out" filter="fade">
                                      <p:cBhvr>
                                        <p:cTn id="24" dur="500" tmFilter="0, 0; .2, .5; .8, .5; 1, 0"/>
                                        <p:tgtEl>
                                          <p:spTgt spid="68"/>
                                        </p:tgtEl>
                                      </p:cBhvr>
                                    </p:animEffect>
                                    <p:animScale>
                                      <p:cBhvr>
                                        <p:cTn id="25" dur="250" autoRev="1" fill="hold"/>
                                        <p:tgtEl>
                                          <p:spTgt spid="68"/>
                                        </p:tgtEl>
                                      </p:cBhvr>
                                      <p:by x="105000" y="105000"/>
                                    </p:animScale>
                                  </p:childTnLst>
                                </p:cTn>
                              </p:par>
                              <p:par>
                                <p:cTn id="26" presetID="26" presetClass="emph" presetSubtype="0" fill="hold" grpId="0" nodeType="withEffect">
                                  <p:stCondLst>
                                    <p:cond delay="4000"/>
                                  </p:stCondLst>
                                  <p:childTnLst>
                                    <p:animEffect transition="out" filter="fade">
                                      <p:cBhvr>
                                        <p:cTn id="27" dur="500" tmFilter="0, 0; .2, .5; .8, .5; 1, 0"/>
                                        <p:tgtEl>
                                          <p:spTgt spid="65"/>
                                        </p:tgtEl>
                                      </p:cBhvr>
                                    </p:animEffect>
                                    <p:animScale>
                                      <p:cBhvr>
                                        <p:cTn id="28" dur="250" autoRev="1" fill="hold"/>
                                        <p:tgtEl>
                                          <p:spTgt spid="65"/>
                                        </p:tgtEl>
                                      </p:cBhvr>
                                      <p:by x="105000" y="105000"/>
                                    </p:animScale>
                                  </p:childTnLst>
                                </p:cTn>
                              </p:par>
                              <p:par>
                                <p:cTn id="29" presetID="26" presetClass="emph" presetSubtype="0" fill="hold" grpId="0" nodeType="withEffect">
                                  <p:stCondLst>
                                    <p:cond delay="6000"/>
                                  </p:stCondLst>
                                  <p:childTnLst>
                                    <p:animEffect transition="out" filter="fade">
                                      <p:cBhvr>
                                        <p:cTn id="30" dur="500" tmFilter="0, 0; .2, .5; .8, .5; 1, 0"/>
                                        <p:tgtEl>
                                          <p:spTgt spid="62"/>
                                        </p:tgtEl>
                                      </p:cBhvr>
                                    </p:animEffect>
                                    <p:animScale>
                                      <p:cBhvr>
                                        <p:cTn id="31" dur="250" autoRev="1" fill="hold"/>
                                        <p:tgtEl>
                                          <p:spTgt spid="62"/>
                                        </p:tgtEl>
                                      </p:cBhvr>
                                      <p:by x="105000" y="105000"/>
                                    </p:animScale>
                                  </p:childTnLst>
                                </p:cTn>
                              </p:par>
                              <p:par>
                                <p:cTn id="32" presetID="26" presetClass="emph" presetSubtype="0" fill="hold" grpId="0" nodeType="withEffect">
                                  <p:stCondLst>
                                    <p:cond delay="8000"/>
                                  </p:stCondLst>
                                  <p:childTnLst>
                                    <p:animEffect transition="out" filter="fade">
                                      <p:cBhvr>
                                        <p:cTn id="33" dur="500" tmFilter="0, 0; .2, .5; .8, .5; 1, 0"/>
                                        <p:tgtEl>
                                          <p:spTgt spid="63"/>
                                        </p:tgtEl>
                                      </p:cBhvr>
                                    </p:animEffect>
                                    <p:animScale>
                                      <p:cBhvr>
                                        <p:cTn id="34" dur="250" autoRev="1" fill="hold"/>
                                        <p:tgtEl>
                                          <p:spTgt spid="63"/>
                                        </p:tgtEl>
                                      </p:cBhvr>
                                      <p:by x="105000" y="105000"/>
                                    </p:animScale>
                                  </p:childTnLst>
                                </p:cTn>
                              </p:par>
                              <p:par>
                                <p:cTn id="35" presetID="26" presetClass="emph" presetSubtype="0" fill="hold" grpId="0" nodeType="withEffect">
                                  <p:stCondLst>
                                    <p:cond delay="10000"/>
                                  </p:stCondLst>
                                  <p:childTnLst>
                                    <p:animEffect transition="out" filter="fade">
                                      <p:cBhvr>
                                        <p:cTn id="36" dur="500" tmFilter="0, 0; .2, .5; .8, .5; 1, 0"/>
                                        <p:tgtEl>
                                          <p:spTgt spid="73"/>
                                        </p:tgtEl>
                                      </p:cBhvr>
                                    </p:animEffect>
                                    <p:animScale>
                                      <p:cBhvr>
                                        <p:cTn id="37" dur="250" autoRev="1" fill="hold"/>
                                        <p:tgtEl>
                                          <p:spTgt spid="73"/>
                                        </p:tgtEl>
                                      </p:cBhvr>
                                      <p:by x="105000" y="105000"/>
                                    </p:animScale>
                                  </p:childTnLst>
                                </p:cTn>
                              </p:par>
                              <p:par>
                                <p:cTn id="38" presetID="26" presetClass="emph" presetSubtype="0" fill="hold" grpId="0" nodeType="withEffect">
                                  <p:stCondLst>
                                    <p:cond delay="12000"/>
                                  </p:stCondLst>
                                  <p:childTnLst>
                                    <p:animEffect transition="out" filter="fade">
                                      <p:cBhvr>
                                        <p:cTn id="39" dur="500" tmFilter="0, 0; .2, .5; .8, .5; 1, 0"/>
                                        <p:tgtEl>
                                          <p:spTgt spid="72"/>
                                        </p:tgtEl>
                                      </p:cBhvr>
                                    </p:animEffect>
                                    <p:animScale>
                                      <p:cBhvr>
                                        <p:cTn id="40" dur="250" autoRev="1" fill="hold"/>
                                        <p:tgtEl>
                                          <p:spTgt spid="72"/>
                                        </p:tgtEl>
                                      </p:cBhvr>
                                      <p:by x="105000" y="105000"/>
                                    </p:animScale>
                                  </p:childTnLst>
                                </p:cTn>
                              </p:par>
                              <p:par>
                                <p:cTn id="41" presetID="26" presetClass="emph" presetSubtype="0" fill="hold" grpId="0" nodeType="withEffect">
                                  <p:stCondLst>
                                    <p:cond delay="14000"/>
                                  </p:stCondLst>
                                  <p:childTnLst>
                                    <p:animEffect transition="out" filter="fade">
                                      <p:cBhvr>
                                        <p:cTn id="42" dur="500" tmFilter="0, 0; .2, .5; .8, .5; 1, 0"/>
                                        <p:tgtEl>
                                          <p:spTgt spid="74"/>
                                        </p:tgtEl>
                                      </p:cBhvr>
                                    </p:animEffect>
                                    <p:animScale>
                                      <p:cBhvr>
                                        <p:cTn id="43" dur="250" autoRev="1" fill="hold"/>
                                        <p:tgtEl>
                                          <p:spTgt spid="74"/>
                                        </p:tgtEl>
                                      </p:cBhvr>
                                      <p:by x="105000" y="105000"/>
                                    </p:animScale>
                                  </p:childTnLst>
                                </p:cTn>
                              </p:par>
                              <p:par>
                                <p:cTn id="44" presetID="26" presetClass="emph" presetSubtype="0" fill="hold" grpId="0" nodeType="withEffect">
                                  <p:stCondLst>
                                    <p:cond delay="16000"/>
                                  </p:stCondLst>
                                  <p:childTnLst>
                                    <p:animEffect transition="out" filter="fade">
                                      <p:cBhvr>
                                        <p:cTn id="45" dur="500" tmFilter="0, 0; .2, .5; .8, .5; 1, 0"/>
                                        <p:tgtEl>
                                          <p:spTgt spid="71"/>
                                        </p:tgtEl>
                                      </p:cBhvr>
                                    </p:animEffect>
                                    <p:animScale>
                                      <p:cBhvr>
                                        <p:cTn id="46" dur="250" autoRev="1" fill="hold"/>
                                        <p:tgtEl>
                                          <p:spTgt spid="71"/>
                                        </p:tgtEl>
                                      </p:cBhvr>
                                      <p:by x="105000" y="105000"/>
                                    </p:animScale>
                                  </p:childTnLst>
                                </p:cTn>
                              </p:par>
                              <p:par>
                                <p:cTn id="47" presetID="26" presetClass="emph" presetSubtype="0" fill="hold" grpId="0" nodeType="withEffect">
                                  <p:stCondLst>
                                    <p:cond delay="18000"/>
                                  </p:stCondLst>
                                  <p:childTnLst>
                                    <p:animEffect transition="out" filter="fade">
                                      <p:cBhvr>
                                        <p:cTn id="48" dur="500" tmFilter="0, 0; .2, .5; .8, .5; 1, 0"/>
                                        <p:tgtEl>
                                          <p:spTgt spid="69"/>
                                        </p:tgtEl>
                                      </p:cBhvr>
                                    </p:animEffect>
                                    <p:animScale>
                                      <p:cBhvr>
                                        <p:cTn id="49" dur="250" autoRev="1" fill="hold"/>
                                        <p:tgtEl>
                                          <p:spTgt spid="69"/>
                                        </p:tgtEl>
                                      </p:cBhvr>
                                      <p:by x="105000" y="105000"/>
                                    </p:animScale>
                                  </p:childTnLst>
                                </p:cTn>
                              </p:par>
                              <p:par>
                                <p:cTn id="50" presetID="26" presetClass="emph" presetSubtype="0" fill="hold" grpId="0" nodeType="withEffect">
                                  <p:stCondLst>
                                    <p:cond delay="20000"/>
                                  </p:stCondLst>
                                  <p:childTnLst>
                                    <p:animEffect transition="out" filter="fade">
                                      <p:cBhvr>
                                        <p:cTn id="51" dur="500" tmFilter="0, 0; .2, .5; .8, .5; 1, 0"/>
                                        <p:tgtEl>
                                          <p:spTgt spid="70"/>
                                        </p:tgtEl>
                                      </p:cBhvr>
                                    </p:animEffect>
                                    <p:animScale>
                                      <p:cBhvr>
                                        <p:cTn id="52" dur="250" autoRev="1" fill="hold"/>
                                        <p:tgtEl>
                                          <p:spTgt spid="7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53" fill="hold" display="0">
                  <p:stCondLst>
                    <p:cond delay="indefinite"/>
                  </p:stCondLst>
                  <p:endCondLst>
                    <p:cond evt="onStopAudio" delay="0">
                      <p:tgtEl>
                        <p:sldTgt/>
                      </p:tgtEl>
                    </p:cond>
                  </p:endCondLst>
                </p:cTn>
                <p:tgtEl>
                  <p:spTgt spid="75"/>
                </p:tgtEl>
              </p:cMediaNode>
            </p:audio>
          </p:childTnLst>
        </p:cTn>
      </p:par>
    </p:tnLst>
    <p:bldLst>
      <p:bldP spid="62" grpId="0"/>
      <p:bldP spid="63" grpId="0"/>
      <p:bldP spid="65" grpId="0"/>
      <p:bldP spid="66" grpId="0"/>
      <p:bldP spid="67" grpId="0"/>
      <p:bldP spid="68" grpId="0"/>
      <p:bldP spid="69" grpId="0"/>
      <p:bldP spid="70" grpId="0"/>
      <p:bldP spid="71" grpId="0"/>
      <p:bldP spid="72" grpId="0"/>
      <p:bldP spid="73" grpId="0"/>
      <p:bldP spid="7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008B29D8-A11F-EB64-8627-FD3A4E98AFFA}"/>
              </a:ext>
            </a:extLst>
          </p:cNvPr>
          <p:cNvGrpSpPr/>
          <p:nvPr/>
        </p:nvGrpSpPr>
        <p:grpSpPr>
          <a:xfrm>
            <a:off x="-2203865" y="1122679"/>
            <a:ext cx="4407730" cy="4231606"/>
            <a:chOff x="1155661" y="2090993"/>
            <a:chExt cx="4407730" cy="4231606"/>
          </a:xfrm>
        </p:grpSpPr>
        <p:pic>
          <p:nvPicPr>
            <p:cNvPr id="3" name="图片 2">
              <a:extLst>
                <a:ext uri="{FF2B5EF4-FFF2-40B4-BE49-F238E27FC236}">
                  <a16:creationId xmlns:a16="http://schemas.microsoft.com/office/drawing/2014/main" id="{76CCF7E1-3874-DAD9-8F23-94A59F8120E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5661" y="2355347"/>
              <a:ext cx="2900021" cy="3908964"/>
            </a:xfrm>
            <a:prstGeom prst="rect">
              <a:avLst/>
            </a:prstGeom>
          </p:spPr>
        </p:pic>
        <p:sp>
          <p:nvSpPr>
            <p:cNvPr id="4" name="文本框 3">
              <a:extLst>
                <a:ext uri="{FF2B5EF4-FFF2-40B4-BE49-F238E27FC236}">
                  <a16:creationId xmlns:a16="http://schemas.microsoft.com/office/drawing/2014/main" id="{6DADDD13-2505-2041-22D6-2981E78716BC}"/>
                </a:ext>
              </a:extLst>
            </p:cNvPr>
            <p:cNvSpPr txBox="1"/>
            <p:nvPr/>
          </p:nvSpPr>
          <p:spPr>
            <a:xfrm>
              <a:off x="1370309" y="3106334"/>
              <a:ext cx="2546760" cy="3216265"/>
            </a:xfrm>
            <a:prstGeom prst="rect">
              <a:avLst/>
            </a:prstGeom>
            <a:noFill/>
          </p:spPr>
          <p:txBody>
            <a:bodyPr wrap="square" rtlCol="0">
              <a:spAutoFit/>
            </a:bodyPr>
            <a:lstStyle/>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机器人直行</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程序运行规则</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虚拟地图数据查看及视角转换</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程序的复制、粘贴、删除、启用及停用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循环语句的结构及应用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变量的功能、创建及应用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控制笔指令块的设置</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grpSp>
          <p:nvGrpSpPr>
            <p:cNvPr id="5" name="组合 4">
              <a:extLst>
                <a:ext uri="{FF2B5EF4-FFF2-40B4-BE49-F238E27FC236}">
                  <a16:creationId xmlns:a16="http://schemas.microsoft.com/office/drawing/2014/main" id="{F8F2430E-BE55-69AF-5889-59D6539643CA}"/>
                </a:ext>
              </a:extLst>
            </p:cNvPr>
            <p:cNvGrpSpPr/>
            <p:nvPr/>
          </p:nvGrpSpPr>
          <p:grpSpPr>
            <a:xfrm>
              <a:off x="2782091" y="2090993"/>
              <a:ext cx="2781300" cy="361950"/>
              <a:chOff x="1444702" y="2116084"/>
              <a:chExt cx="2781300" cy="361950"/>
            </a:xfrm>
          </p:grpSpPr>
          <p:grpSp>
            <p:nvGrpSpPr>
              <p:cNvPr id="7" name="组合 6">
                <a:extLst>
                  <a:ext uri="{FF2B5EF4-FFF2-40B4-BE49-F238E27FC236}">
                    <a16:creationId xmlns:a16="http://schemas.microsoft.com/office/drawing/2014/main" id="{A18F25DE-2BE8-629F-CD45-D3AA88BF357E}"/>
                  </a:ext>
                </a:extLst>
              </p:cNvPr>
              <p:cNvGrpSpPr/>
              <p:nvPr/>
            </p:nvGrpSpPr>
            <p:grpSpPr>
              <a:xfrm>
                <a:off x="1444702" y="2116084"/>
                <a:ext cx="2781300" cy="361950"/>
                <a:chOff x="3016895" y="2241550"/>
                <a:chExt cx="2781300" cy="361950"/>
              </a:xfrm>
            </p:grpSpPr>
            <p:grpSp>
              <p:nvGrpSpPr>
                <p:cNvPr id="9" name="组合 8">
                  <a:extLst>
                    <a:ext uri="{FF2B5EF4-FFF2-40B4-BE49-F238E27FC236}">
                      <a16:creationId xmlns:a16="http://schemas.microsoft.com/office/drawing/2014/main" id="{172EFB0B-48C1-BF69-2E1F-74EE1424737D}"/>
                    </a:ext>
                  </a:extLst>
                </p:cNvPr>
                <p:cNvGrpSpPr/>
                <p:nvPr/>
              </p:nvGrpSpPr>
              <p:grpSpPr>
                <a:xfrm>
                  <a:off x="3016895" y="2241550"/>
                  <a:ext cx="2781300" cy="361950"/>
                  <a:chOff x="3371850" y="2120900"/>
                  <a:chExt cx="2781300" cy="361950"/>
                </a:xfrm>
              </p:grpSpPr>
              <p:sp>
                <p:nvSpPr>
                  <p:cNvPr id="12" name="矩形: 圆角 11">
                    <a:extLst>
                      <a:ext uri="{FF2B5EF4-FFF2-40B4-BE49-F238E27FC236}">
                        <a16:creationId xmlns:a16="http://schemas.microsoft.com/office/drawing/2014/main" id="{F6A3B931-531F-B79A-96C3-A295EBA99EAC}"/>
                      </a:ext>
                    </a:extLst>
                  </p:cNvPr>
                  <p:cNvSpPr/>
                  <p:nvPr/>
                </p:nvSpPr>
                <p:spPr>
                  <a:xfrm>
                    <a:off x="3371850" y="2120900"/>
                    <a:ext cx="2781300" cy="361950"/>
                  </a:xfrm>
                  <a:prstGeom prst="roundRect">
                    <a:avLst>
                      <a:gd name="adj" fmla="val 34211"/>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圆角 12">
                    <a:extLst>
                      <a:ext uri="{FF2B5EF4-FFF2-40B4-BE49-F238E27FC236}">
                        <a16:creationId xmlns:a16="http://schemas.microsoft.com/office/drawing/2014/main" id="{2E726F86-B789-46DA-1C9D-3822FAED6E6E}"/>
                      </a:ext>
                    </a:extLst>
                  </p:cNvPr>
                  <p:cNvSpPr/>
                  <p:nvPr/>
                </p:nvSpPr>
                <p:spPr>
                  <a:xfrm>
                    <a:off x="3417640" y="2159837"/>
                    <a:ext cx="2240611" cy="257384"/>
                  </a:xfrm>
                  <a:prstGeom prst="roundRect">
                    <a:avLst>
                      <a:gd name="adj" fmla="val 50000"/>
                    </a:avLst>
                  </a:prstGeom>
                  <a:solidFill>
                    <a:schemeClr val="accent1">
                      <a:lumMod val="20000"/>
                      <a:lumOff val="80000"/>
                    </a:schemeClr>
                  </a:solidFill>
                  <a:ln>
                    <a:solidFill>
                      <a:schemeClr val="bg1"/>
                    </a:solidFill>
                  </a:ln>
                  <a:effectLst>
                    <a:innerShdw blurRad="63500" dist="50800" dir="189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文本框 9">
                  <a:extLst>
                    <a:ext uri="{FF2B5EF4-FFF2-40B4-BE49-F238E27FC236}">
                      <a16:creationId xmlns:a16="http://schemas.microsoft.com/office/drawing/2014/main" id="{12D5F2F0-0A30-AF7D-2B39-DDADC8012661}"/>
                    </a:ext>
                  </a:extLst>
                </p:cNvPr>
                <p:cNvSpPr txBox="1"/>
                <p:nvPr/>
              </p:nvSpPr>
              <p:spPr>
                <a:xfrm>
                  <a:off x="3121086" y="2267888"/>
                  <a:ext cx="1113152"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网格地面</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1" name="流程图: 接点 10">
                  <a:extLst>
                    <a:ext uri="{FF2B5EF4-FFF2-40B4-BE49-F238E27FC236}">
                      <a16:creationId xmlns:a16="http://schemas.microsoft.com/office/drawing/2014/main" id="{A4D6BFC1-4D51-8A9B-CBB4-38658514B35F}"/>
                    </a:ext>
                  </a:extLst>
                </p:cNvPr>
                <p:cNvSpPr/>
                <p:nvPr/>
              </p:nvSpPr>
              <p:spPr>
                <a:xfrm>
                  <a:off x="5418725" y="2280487"/>
                  <a:ext cx="279400" cy="279400"/>
                </a:xfrm>
                <a:prstGeom prst="flowChartConnector">
                  <a:avLst/>
                </a:prstGeom>
                <a:solidFill>
                  <a:schemeClr val="accent1">
                    <a:lumMod val="20000"/>
                    <a:lumOff val="80000"/>
                  </a:schemeClr>
                </a:solidFill>
                <a:ln>
                  <a:solidFill>
                    <a:schemeClr val="bg1"/>
                  </a:solidFill>
                </a:ln>
                <a:effectLst>
                  <a:innerShdw blurRad="63500" dist="50800" dir="162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一</a:t>
                  </a:r>
                </a:p>
              </p:txBody>
            </p:sp>
          </p:grpSp>
          <p:sp>
            <p:nvSpPr>
              <p:cNvPr id="8" name="文本框 7">
                <a:extLst>
                  <a:ext uri="{FF2B5EF4-FFF2-40B4-BE49-F238E27FC236}">
                    <a16:creationId xmlns:a16="http://schemas.microsoft.com/office/drawing/2014/main" id="{ED36058A-37C1-32CB-7DC5-10B84B702270}"/>
                  </a:ext>
                </a:extLst>
              </p:cNvPr>
              <p:cNvSpPr txBox="1"/>
              <p:nvPr/>
            </p:nvSpPr>
            <p:spPr>
              <a:xfrm>
                <a:off x="2263345" y="2203978"/>
                <a:ext cx="1368367" cy="246221"/>
              </a:xfrm>
              <a:prstGeom prst="rect">
                <a:avLst/>
              </a:prstGeom>
              <a:noFill/>
            </p:spPr>
            <p:txBody>
              <a:bodyPr wrap="square">
                <a:spAutoFit/>
              </a:bodyPr>
              <a:lstStyle/>
              <a:p>
                <a:pPr algn="ctr"/>
                <a:r>
                  <a:rPr lang="en-US" altLang="zh-CN"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Grid Map</a:t>
                </a:r>
                <a:endParaRPr lang="zh-CN" altLang="en-US"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grpSp>
        <p:sp>
          <p:nvSpPr>
            <p:cNvPr id="6" name="泪滴形 5">
              <a:extLst>
                <a:ext uri="{FF2B5EF4-FFF2-40B4-BE49-F238E27FC236}">
                  <a16:creationId xmlns:a16="http://schemas.microsoft.com/office/drawing/2014/main" id="{78896CD5-470D-3E7F-9742-7A71105F1986}"/>
                </a:ext>
              </a:extLst>
            </p:cNvPr>
            <p:cNvSpPr/>
            <p:nvPr/>
          </p:nvSpPr>
          <p:spPr>
            <a:xfrm>
              <a:off x="2389858" y="2575359"/>
              <a:ext cx="304862" cy="343036"/>
            </a:xfrm>
            <a:custGeom>
              <a:avLst/>
              <a:gdLst>
                <a:gd name="connsiteX0" fmla="*/ 0 w 304862"/>
                <a:gd name="connsiteY0" fmla="*/ 171518 h 343036"/>
                <a:gd name="connsiteX1" fmla="*/ 152431 w 304862"/>
                <a:gd name="connsiteY1" fmla="*/ 0 h 343036"/>
                <a:gd name="connsiteX2" fmla="*/ 445477 w 304862"/>
                <a:gd name="connsiteY2" fmla="*/ -158222 h 343036"/>
                <a:gd name="connsiteX3" fmla="*/ 304862 w 304862"/>
                <a:gd name="connsiteY3" fmla="*/ 171518 h 343036"/>
                <a:gd name="connsiteX4" fmla="*/ 152431 w 304862"/>
                <a:gd name="connsiteY4" fmla="*/ 343036 h 343036"/>
                <a:gd name="connsiteX5" fmla="*/ 0 w 304862"/>
                <a:gd name="connsiteY5" fmla="*/ 171518 h 34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62" h="343036" fill="none" extrusionOk="0">
                  <a:moveTo>
                    <a:pt x="0" y="171518"/>
                  </a:moveTo>
                  <a:cubicBezTo>
                    <a:pt x="1443" y="63454"/>
                    <a:pt x="57728" y="-16839"/>
                    <a:pt x="152431" y="0"/>
                  </a:cubicBezTo>
                  <a:cubicBezTo>
                    <a:pt x="270214" y="19148"/>
                    <a:pt x="351174" y="-60916"/>
                    <a:pt x="445477" y="-158222"/>
                  </a:cubicBezTo>
                  <a:cubicBezTo>
                    <a:pt x="350303" y="-39241"/>
                    <a:pt x="318303" y="68448"/>
                    <a:pt x="304862" y="171518"/>
                  </a:cubicBezTo>
                  <a:cubicBezTo>
                    <a:pt x="305113" y="244775"/>
                    <a:pt x="223517" y="360577"/>
                    <a:pt x="152431" y="343036"/>
                  </a:cubicBezTo>
                  <a:cubicBezTo>
                    <a:pt x="76796" y="332294"/>
                    <a:pt x="-21908" y="252122"/>
                    <a:pt x="0" y="171518"/>
                  </a:cubicBezTo>
                  <a:close/>
                </a:path>
                <a:path w="304862" h="343036" stroke="0" extrusionOk="0">
                  <a:moveTo>
                    <a:pt x="0" y="171518"/>
                  </a:moveTo>
                  <a:cubicBezTo>
                    <a:pt x="22684" y="81733"/>
                    <a:pt x="67655" y="22942"/>
                    <a:pt x="152431" y="0"/>
                  </a:cubicBezTo>
                  <a:cubicBezTo>
                    <a:pt x="243019" y="20605"/>
                    <a:pt x="366740" y="-68817"/>
                    <a:pt x="445477" y="-158222"/>
                  </a:cubicBezTo>
                  <a:cubicBezTo>
                    <a:pt x="355415" y="-48972"/>
                    <a:pt x="294514" y="32040"/>
                    <a:pt x="304862" y="171518"/>
                  </a:cubicBezTo>
                  <a:cubicBezTo>
                    <a:pt x="299735" y="260861"/>
                    <a:pt x="224926" y="331380"/>
                    <a:pt x="152431" y="343036"/>
                  </a:cubicBezTo>
                  <a:cubicBezTo>
                    <a:pt x="55352" y="337883"/>
                    <a:pt x="15026" y="273516"/>
                    <a:pt x="0" y="171518"/>
                  </a:cubicBezTo>
                  <a:close/>
                </a:path>
              </a:pathLst>
            </a:custGeom>
            <a:solidFill>
              <a:schemeClr val="bg1"/>
            </a:solidFill>
            <a:ln w="28575">
              <a:solidFill>
                <a:schemeClr val="tx1">
                  <a:lumMod val="75000"/>
                  <a:lumOff val="25000"/>
                </a:schemeClr>
              </a:solidFill>
              <a:extLst>
                <a:ext uri="{C807C97D-BFC1-408E-A445-0C87EB9F89A2}">
                  <ask:lineSketchStyleProps xmlns:ask="http://schemas.microsoft.com/office/drawing/2018/sketchyshapes" sd="1927782525">
                    <a:prstGeom prst="teardrop">
                      <a:avLst>
                        <a:gd name="adj" fmla="val 192248"/>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14" name="组合 13">
            <a:extLst>
              <a:ext uri="{FF2B5EF4-FFF2-40B4-BE49-F238E27FC236}">
                <a16:creationId xmlns:a16="http://schemas.microsoft.com/office/drawing/2014/main" id="{7D55C6F6-9DD5-374D-58B6-E80777718081}"/>
              </a:ext>
            </a:extLst>
          </p:cNvPr>
          <p:cNvGrpSpPr/>
          <p:nvPr/>
        </p:nvGrpSpPr>
        <p:grpSpPr>
          <a:xfrm>
            <a:off x="-2203865" y="1575950"/>
            <a:ext cx="4407730" cy="4173318"/>
            <a:chOff x="5776399" y="1804883"/>
            <a:chExt cx="4407730" cy="4173318"/>
          </a:xfrm>
        </p:grpSpPr>
        <p:grpSp>
          <p:nvGrpSpPr>
            <p:cNvPr id="15" name="组合 14">
              <a:extLst>
                <a:ext uri="{FF2B5EF4-FFF2-40B4-BE49-F238E27FC236}">
                  <a16:creationId xmlns:a16="http://schemas.microsoft.com/office/drawing/2014/main" id="{8CD9B7AC-CEA9-5D8D-2B54-ABA2A70F78EA}"/>
                </a:ext>
              </a:extLst>
            </p:cNvPr>
            <p:cNvGrpSpPr/>
            <p:nvPr/>
          </p:nvGrpSpPr>
          <p:grpSpPr>
            <a:xfrm>
              <a:off x="5776399" y="1804883"/>
              <a:ext cx="4407730" cy="4173318"/>
              <a:chOff x="1155661" y="2090993"/>
              <a:chExt cx="4407730" cy="4173318"/>
            </a:xfrm>
          </p:grpSpPr>
          <p:pic>
            <p:nvPicPr>
              <p:cNvPr id="17" name="图片 16">
                <a:extLst>
                  <a:ext uri="{FF2B5EF4-FFF2-40B4-BE49-F238E27FC236}">
                    <a16:creationId xmlns:a16="http://schemas.microsoft.com/office/drawing/2014/main" id="{FDBD29F3-3ADD-DF16-9AA3-3B6CC54636C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5661" y="2355347"/>
                <a:ext cx="2900021" cy="3908964"/>
              </a:xfrm>
              <a:prstGeom prst="rect">
                <a:avLst/>
              </a:prstGeom>
            </p:spPr>
          </p:pic>
          <p:grpSp>
            <p:nvGrpSpPr>
              <p:cNvPr id="18" name="组合 17">
                <a:extLst>
                  <a:ext uri="{FF2B5EF4-FFF2-40B4-BE49-F238E27FC236}">
                    <a16:creationId xmlns:a16="http://schemas.microsoft.com/office/drawing/2014/main" id="{4840D810-F4FB-AB25-891E-92A26103E231}"/>
                  </a:ext>
                </a:extLst>
              </p:cNvPr>
              <p:cNvGrpSpPr/>
              <p:nvPr/>
            </p:nvGrpSpPr>
            <p:grpSpPr>
              <a:xfrm>
                <a:off x="2782091" y="2090993"/>
                <a:ext cx="2781300" cy="361950"/>
                <a:chOff x="1444702" y="2116084"/>
                <a:chExt cx="2781300" cy="361950"/>
              </a:xfrm>
            </p:grpSpPr>
            <p:grpSp>
              <p:nvGrpSpPr>
                <p:cNvPr id="20" name="组合 19">
                  <a:extLst>
                    <a:ext uri="{FF2B5EF4-FFF2-40B4-BE49-F238E27FC236}">
                      <a16:creationId xmlns:a16="http://schemas.microsoft.com/office/drawing/2014/main" id="{14635DFC-0E3C-DA10-5924-72B1159327EA}"/>
                    </a:ext>
                  </a:extLst>
                </p:cNvPr>
                <p:cNvGrpSpPr/>
                <p:nvPr/>
              </p:nvGrpSpPr>
              <p:grpSpPr>
                <a:xfrm>
                  <a:off x="1444702" y="2116084"/>
                  <a:ext cx="2781300" cy="361950"/>
                  <a:chOff x="3016895" y="2241550"/>
                  <a:chExt cx="2781300" cy="361950"/>
                </a:xfrm>
              </p:grpSpPr>
              <p:grpSp>
                <p:nvGrpSpPr>
                  <p:cNvPr id="22" name="组合 21">
                    <a:extLst>
                      <a:ext uri="{FF2B5EF4-FFF2-40B4-BE49-F238E27FC236}">
                        <a16:creationId xmlns:a16="http://schemas.microsoft.com/office/drawing/2014/main" id="{741737EF-6D5F-E437-46A4-187C7488C704}"/>
                      </a:ext>
                    </a:extLst>
                  </p:cNvPr>
                  <p:cNvGrpSpPr/>
                  <p:nvPr/>
                </p:nvGrpSpPr>
                <p:grpSpPr>
                  <a:xfrm>
                    <a:off x="3016895" y="2241550"/>
                    <a:ext cx="2781300" cy="361950"/>
                    <a:chOff x="3371850" y="2120900"/>
                    <a:chExt cx="2781300" cy="361950"/>
                  </a:xfrm>
                </p:grpSpPr>
                <p:sp>
                  <p:nvSpPr>
                    <p:cNvPr id="25" name="矩形: 圆角 24">
                      <a:extLst>
                        <a:ext uri="{FF2B5EF4-FFF2-40B4-BE49-F238E27FC236}">
                          <a16:creationId xmlns:a16="http://schemas.microsoft.com/office/drawing/2014/main" id="{5D0959FC-FD20-7F14-1938-C138DBC64AE7}"/>
                        </a:ext>
                      </a:extLst>
                    </p:cNvPr>
                    <p:cNvSpPr/>
                    <p:nvPr/>
                  </p:nvSpPr>
                  <p:spPr>
                    <a:xfrm>
                      <a:off x="3371850" y="2120900"/>
                      <a:ext cx="2781300" cy="361950"/>
                    </a:xfrm>
                    <a:prstGeom prst="roundRect">
                      <a:avLst>
                        <a:gd name="adj" fmla="val 34211"/>
                      </a:avLst>
                    </a:prstGeom>
                    <a:solidFill>
                      <a:srgbClr val="9FCB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a:extLst>
                        <a:ext uri="{FF2B5EF4-FFF2-40B4-BE49-F238E27FC236}">
                          <a16:creationId xmlns:a16="http://schemas.microsoft.com/office/drawing/2014/main" id="{96D6307A-BA79-96A3-4D0E-36B84F9733D9}"/>
                        </a:ext>
                      </a:extLst>
                    </p:cNvPr>
                    <p:cNvSpPr/>
                    <p:nvPr/>
                  </p:nvSpPr>
                  <p:spPr>
                    <a:xfrm>
                      <a:off x="3417640" y="2162174"/>
                      <a:ext cx="2240611" cy="257384"/>
                    </a:xfrm>
                    <a:prstGeom prst="roundRect">
                      <a:avLst>
                        <a:gd name="adj" fmla="val 50000"/>
                      </a:avLst>
                    </a:prstGeom>
                    <a:solidFill>
                      <a:schemeClr val="accent1">
                        <a:lumMod val="20000"/>
                        <a:lumOff val="80000"/>
                      </a:schemeClr>
                    </a:solidFill>
                    <a:ln>
                      <a:solidFill>
                        <a:schemeClr val="bg1"/>
                      </a:solidFill>
                    </a:ln>
                    <a:effectLst>
                      <a:innerShdw blurRad="63500" dist="50800" dir="189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文本框 22">
                    <a:extLst>
                      <a:ext uri="{FF2B5EF4-FFF2-40B4-BE49-F238E27FC236}">
                        <a16:creationId xmlns:a16="http://schemas.microsoft.com/office/drawing/2014/main" id="{56D69BD6-C411-C9FB-B0AA-6A277ACC959F}"/>
                      </a:ext>
                    </a:extLst>
                  </p:cNvPr>
                  <p:cNvSpPr txBox="1"/>
                  <p:nvPr/>
                </p:nvSpPr>
                <p:spPr>
                  <a:xfrm>
                    <a:off x="3134859" y="2257627"/>
                    <a:ext cx="1113152"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数格地面</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24" name="流程图: 接点 23">
                    <a:extLst>
                      <a:ext uri="{FF2B5EF4-FFF2-40B4-BE49-F238E27FC236}">
                        <a16:creationId xmlns:a16="http://schemas.microsoft.com/office/drawing/2014/main" id="{02083F28-F820-FFBF-7166-06601C6DBC05}"/>
                      </a:ext>
                    </a:extLst>
                  </p:cNvPr>
                  <p:cNvSpPr/>
                  <p:nvPr/>
                </p:nvSpPr>
                <p:spPr>
                  <a:xfrm>
                    <a:off x="5418725" y="2282824"/>
                    <a:ext cx="279400" cy="279400"/>
                  </a:xfrm>
                  <a:prstGeom prst="flowChartConnector">
                    <a:avLst/>
                  </a:prstGeom>
                  <a:solidFill>
                    <a:schemeClr val="accent1">
                      <a:lumMod val="20000"/>
                      <a:lumOff val="80000"/>
                    </a:schemeClr>
                  </a:solidFill>
                  <a:ln>
                    <a:solidFill>
                      <a:schemeClr val="bg1"/>
                    </a:solidFill>
                  </a:ln>
                  <a:effectLst>
                    <a:innerShdw blurRad="63500" dist="50800" dir="162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二</a:t>
                    </a:r>
                  </a:p>
                </p:txBody>
              </p:sp>
            </p:grpSp>
            <p:sp>
              <p:nvSpPr>
                <p:cNvPr id="21" name="文本框 20">
                  <a:extLst>
                    <a:ext uri="{FF2B5EF4-FFF2-40B4-BE49-F238E27FC236}">
                      <a16:creationId xmlns:a16="http://schemas.microsoft.com/office/drawing/2014/main" id="{964E8441-0466-56AC-1444-9E620C643552}"/>
                    </a:ext>
                  </a:extLst>
                </p:cNvPr>
                <p:cNvSpPr txBox="1"/>
                <p:nvPr/>
              </p:nvSpPr>
              <p:spPr>
                <a:xfrm>
                  <a:off x="2263345" y="2206315"/>
                  <a:ext cx="1368367" cy="246221"/>
                </a:xfrm>
                <a:prstGeom prst="rect">
                  <a:avLst/>
                </a:prstGeom>
                <a:noFill/>
              </p:spPr>
              <p:txBody>
                <a:bodyPr wrap="square">
                  <a:spAutoFit/>
                </a:bodyPr>
                <a:lstStyle/>
                <a:p>
                  <a:pPr algn="ctr"/>
                  <a:r>
                    <a:rPr lang="en-US" altLang="zh-CN"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Number Grid Map</a:t>
                  </a:r>
                  <a:endParaRPr lang="zh-CN" altLang="en-US"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grpSp>
          <p:sp>
            <p:nvSpPr>
              <p:cNvPr id="19" name="泪滴形 18">
                <a:extLst>
                  <a:ext uri="{FF2B5EF4-FFF2-40B4-BE49-F238E27FC236}">
                    <a16:creationId xmlns:a16="http://schemas.microsoft.com/office/drawing/2014/main" id="{7F96A97D-6D4C-C099-8EF8-A1D5FCA7DA2E}"/>
                  </a:ext>
                </a:extLst>
              </p:cNvPr>
              <p:cNvSpPr/>
              <p:nvPr/>
            </p:nvSpPr>
            <p:spPr>
              <a:xfrm>
                <a:off x="2389858" y="2575359"/>
                <a:ext cx="304862" cy="343036"/>
              </a:xfrm>
              <a:custGeom>
                <a:avLst/>
                <a:gdLst>
                  <a:gd name="connsiteX0" fmla="*/ 0 w 304862"/>
                  <a:gd name="connsiteY0" fmla="*/ 171518 h 343036"/>
                  <a:gd name="connsiteX1" fmla="*/ 152431 w 304862"/>
                  <a:gd name="connsiteY1" fmla="*/ 0 h 343036"/>
                  <a:gd name="connsiteX2" fmla="*/ 445477 w 304862"/>
                  <a:gd name="connsiteY2" fmla="*/ -158222 h 343036"/>
                  <a:gd name="connsiteX3" fmla="*/ 304862 w 304862"/>
                  <a:gd name="connsiteY3" fmla="*/ 171518 h 343036"/>
                  <a:gd name="connsiteX4" fmla="*/ 152431 w 304862"/>
                  <a:gd name="connsiteY4" fmla="*/ 343036 h 343036"/>
                  <a:gd name="connsiteX5" fmla="*/ 0 w 304862"/>
                  <a:gd name="connsiteY5" fmla="*/ 171518 h 34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62" h="343036" fill="none" extrusionOk="0">
                    <a:moveTo>
                      <a:pt x="0" y="171518"/>
                    </a:moveTo>
                    <a:cubicBezTo>
                      <a:pt x="-6659" y="65009"/>
                      <a:pt x="68226" y="20285"/>
                      <a:pt x="152431" y="0"/>
                    </a:cubicBezTo>
                    <a:cubicBezTo>
                      <a:pt x="258629" y="-2456"/>
                      <a:pt x="360087" y="-79116"/>
                      <a:pt x="445477" y="-158222"/>
                    </a:cubicBezTo>
                    <a:cubicBezTo>
                      <a:pt x="376541" y="-58350"/>
                      <a:pt x="315640" y="74542"/>
                      <a:pt x="304862" y="171518"/>
                    </a:cubicBezTo>
                    <a:cubicBezTo>
                      <a:pt x="285830" y="269197"/>
                      <a:pt x="234330" y="325307"/>
                      <a:pt x="152431" y="343036"/>
                    </a:cubicBezTo>
                    <a:cubicBezTo>
                      <a:pt x="50514" y="343183"/>
                      <a:pt x="-15655" y="267558"/>
                      <a:pt x="0" y="171518"/>
                    </a:cubicBezTo>
                    <a:close/>
                  </a:path>
                  <a:path w="304862" h="343036" stroke="0" extrusionOk="0">
                    <a:moveTo>
                      <a:pt x="0" y="171518"/>
                    </a:moveTo>
                    <a:cubicBezTo>
                      <a:pt x="1551" y="59943"/>
                      <a:pt x="71858" y="-5132"/>
                      <a:pt x="152431" y="0"/>
                    </a:cubicBezTo>
                    <a:cubicBezTo>
                      <a:pt x="236475" y="29000"/>
                      <a:pt x="324645" y="-66108"/>
                      <a:pt x="445477" y="-158222"/>
                    </a:cubicBezTo>
                    <a:cubicBezTo>
                      <a:pt x="348327" y="-76407"/>
                      <a:pt x="305086" y="75076"/>
                      <a:pt x="304862" y="171518"/>
                    </a:cubicBezTo>
                    <a:cubicBezTo>
                      <a:pt x="306811" y="275154"/>
                      <a:pt x="237510" y="350951"/>
                      <a:pt x="152431" y="343036"/>
                    </a:cubicBezTo>
                    <a:cubicBezTo>
                      <a:pt x="69173" y="356761"/>
                      <a:pt x="-7633" y="264610"/>
                      <a:pt x="0" y="171518"/>
                    </a:cubicBezTo>
                    <a:close/>
                  </a:path>
                </a:pathLst>
              </a:custGeom>
              <a:solidFill>
                <a:schemeClr val="bg1"/>
              </a:solidFill>
              <a:ln w="28575">
                <a:solidFill>
                  <a:schemeClr val="tx1">
                    <a:lumMod val="75000"/>
                    <a:lumOff val="25000"/>
                  </a:schemeClr>
                </a:solidFill>
                <a:extLst>
                  <a:ext uri="{C807C97D-BFC1-408E-A445-0C87EB9F89A2}">
                    <ask:lineSketchStyleProps xmlns:ask="http://schemas.microsoft.com/office/drawing/2018/sketchyshapes" sd="3155858161">
                      <a:prstGeom prst="teardrop">
                        <a:avLst>
                          <a:gd name="adj" fmla="val 192248"/>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6" name="文本框 15">
              <a:extLst>
                <a:ext uri="{FF2B5EF4-FFF2-40B4-BE49-F238E27FC236}">
                  <a16:creationId xmlns:a16="http://schemas.microsoft.com/office/drawing/2014/main" id="{2A7750D9-AB24-2630-69F6-3C313C847146}"/>
                </a:ext>
              </a:extLst>
            </p:cNvPr>
            <p:cNvSpPr txBox="1"/>
            <p:nvPr/>
          </p:nvSpPr>
          <p:spPr>
            <a:xfrm>
              <a:off x="5980632" y="2795399"/>
              <a:ext cx="2437189" cy="2970621"/>
            </a:xfrm>
            <a:prstGeom prst="rect">
              <a:avLst/>
            </a:prstGeom>
            <a:noFill/>
          </p:spPr>
          <p:txBody>
            <a:bodyPr wrap="square">
              <a:spAutoFit/>
            </a:bodyPr>
            <a:lstStyle/>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了解勾股定理及伪代码</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虚拟地图坐标范围及其指令块的应用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“等到”条件判断语句的结构及应用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运算符的类型及应用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布尔指令块的应用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位置传感器的工作原理</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驱动速度对运动的影响</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grpSp>
      <p:grpSp>
        <p:nvGrpSpPr>
          <p:cNvPr id="27" name="组合 26">
            <a:extLst>
              <a:ext uri="{FF2B5EF4-FFF2-40B4-BE49-F238E27FC236}">
                <a16:creationId xmlns:a16="http://schemas.microsoft.com/office/drawing/2014/main" id="{255176AE-A4C8-6F78-E5FC-AE17486D0727}"/>
              </a:ext>
            </a:extLst>
          </p:cNvPr>
          <p:cNvGrpSpPr/>
          <p:nvPr/>
        </p:nvGrpSpPr>
        <p:grpSpPr>
          <a:xfrm>
            <a:off x="-2203865" y="2004856"/>
            <a:ext cx="4407730" cy="4173318"/>
            <a:chOff x="3324412" y="1477902"/>
            <a:chExt cx="4407730" cy="4173318"/>
          </a:xfrm>
        </p:grpSpPr>
        <p:grpSp>
          <p:nvGrpSpPr>
            <p:cNvPr id="28" name="组合 27">
              <a:extLst>
                <a:ext uri="{FF2B5EF4-FFF2-40B4-BE49-F238E27FC236}">
                  <a16:creationId xmlns:a16="http://schemas.microsoft.com/office/drawing/2014/main" id="{54C0E77E-C10E-88E8-B3E2-4C1A870ABDFF}"/>
                </a:ext>
              </a:extLst>
            </p:cNvPr>
            <p:cNvGrpSpPr/>
            <p:nvPr/>
          </p:nvGrpSpPr>
          <p:grpSpPr>
            <a:xfrm>
              <a:off x="3324412" y="1477902"/>
              <a:ext cx="4407730" cy="4173318"/>
              <a:chOff x="1155661" y="2090993"/>
              <a:chExt cx="4407730" cy="4173318"/>
            </a:xfrm>
          </p:grpSpPr>
          <p:pic>
            <p:nvPicPr>
              <p:cNvPr id="30" name="图片 29">
                <a:extLst>
                  <a:ext uri="{FF2B5EF4-FFF2-40B4-BE49-F238E27FC236}">
                    <a16:creationId xmlns:a16="http://schemas.microsoft.com/office/drawing/2014/main" id="{49361CDE-E2AF-F692-8DF7-70BCF69757E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5661" y="2355347"/>
                <a:ext cx="2900021" cy="3908964"/>
              </a:xfrm>
              <a:prstGeom prst="rect">
                <a:avLst/>
              </a:prstGeom>
            </p:spPr>
          </p:pic>
          <p:grpSp>
            <p:nvGrpSpPr>
              <p:cNvPr id="31" name="组合 30">
                <a:extLst>
                  <a:ext uri="{FF2B5EF4-FFF2-40B4-BE49-F238E27FC236}">
                    <a16:creationId xmlns:a16="http://schemas.microsoft.com/office/drawing/2014/main" id="{03625D50-EC3D-C340-A2D0-931B27BCB8B8}"/>
                  </a:ext>
                </a:extLst>
              </p:cNvPr>
              <p:cNvGrpSpPr/>
              <p:nvPr/>
            </p:nvGrpSpPr>
            <p:grpSpPr>
              <a:xfrm>
                <a:off x="2782091" y="2090993"/>
                <a:ext cx="2781300" cy="361950"/>
                <a:chOff x="1444702" y="2116084"/>
                <a:chExt cx="2781300" cy="361950"/>
              </a:xfrm>
            </p:grpSpPr>
            <p:grpSp>
              <p:nvGrpSpPr>
                <p:cNvPr id="33" name="组合 32">
                  <a:extLst>
                    <a:ext uri="{FF2B5EF4-FFF2-40B4-BE49-F238E27FC236}">
                      <a16:creationId xmlns:a16="http://schemas.microsoft.com/office/drawing/2014/main" id="{E2754808-6912-B4D0-A266-18D477FD8124}"/>
                    </a:ext>
                  </a:extLst>
                </p:cNvPr>
                <p:cNvGrpSpPr/>
                <p:nvPr/>
              </p:nvGrpSpPr>
              <p:grpSpPr>
                <a:xfrm>
                  <a:off x="1444702" y="2116084"/>
                  <a:ext cx="2781300" cy="361950"/>
                  <a:chOff x="3016895" y="2241550"/>
                  <a:chExt cx="2781300" cy="361950"/>
                </a:xfrm>
              </p:grpSpPr>
              <p:grpSp>
                <p:nvGrpSpPr>
                  <p:cNvPr id="35" name="组合 34">
                    <a:extLst>
                      <a:ext uri="{FF2B5EF4-FFF2-40B4-BE49-F238E27FC236}">
                        <a16:creationId xmlns:a16="http://schemas.microsoft.com/office/drawing/2014/main" id="{4CE8B521-73D9-E823-9349-163AC8FBBAF6}"/>
                      </a:ext>
                    </a:extLst>
                  </p:cNvPr>
                  <p:cNvGrpSpPr/>
                  <p:nvPr/>
                </p:nvGrpSpPr>
                <p:grpSpPr>
                  <a:xfrm>
                    <a:off x="3016895" y="2241550"/>
                    <a:ext cx="2781300" cy="361950"/>
                    <a:chOff x="3371850" y="2120900"/>
                    <a:chExt cx="2781300" cy="361950"/>
                  </a:xfrm>
                </p:grpSpPr>
                <p:sp>
                  <p:nvSpPr>
                    <p:cNvPr id="38" name="矩形: 圆角 37">
                      <a:extLst>
                        <a:ext uri="{FF2B5EF4-FFF2-40B4-BE49-F238E27FC236}">
                          <a16:creationId xmlns:a16="http://schemas.microsoft.com/office/drawing/2014/main" id="{64668669-FFBC-AB27-C86E-6B7D5C9170FF}"/>
                        </a:ext>
                      </a:extLst>
                    </p:cNvPr>
                    <p:cNvSpPr/>
                    <p:nvPr/>
                  </p:nvSpPr>
                  <p:spPr>
                    <a:xfrm>
                      <a:off x="3371850" y="2120900"/>
                      <a:ext cx="2781300" cy="361950"/>
                    </a:xfrm>
                    <a:prstGeom prst="roundRect">
                      <a:avLst>
                        <a:gd name="adj" fmla="val 34211"/>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9" name="矩形: 圆角 38">
                      <a:extLst>
                        <a:ext uri="{FF2B5EF4-FFF2-40B4-BE49-F238E27FC236}">
                          <a16:creationId xmlns:a16="http://schemas.microsoft.com/office/drawing/2014/main" id="{C16BEFCB-2E01-E96C-EA2C-49C8152E7ADF}"/>
                        </a:ext>
                      </a:extLst>
                    </p:cNvPr>
                    <p:cNvSpPr/>
                    <p:nvPr/>
                  </p:nvSpPr>
                  <p:spPr>
                    <a:xfrm>
                      <a:off x="3417640" y="2161534"/>
                      <a:ext cx="2240611" cy="257384"/>
                    </a:xfrm>
                    <a:prstGeom prst="roundRect">
                      <a:avLst>
                        <a:gd name="adj" fmla="val 50000"/>
                      </a:avLst>
                    </a:prstGeom>
                    <a:solidFill>
                      <a:schemeClr val="accent1">
                        <a:lumMod val="20000"/>
                        <a:lumOff val="80000"/>
                      </a:schemeClr>
                    </a:solidFill>
                    <a:ln>
                      <a:solidFill>
                        <a:schemeClr val="bg1"/>
                      </a:solidFill>
                    </a:ln>
                    <a:effectLst>
                      <a:innerShdw blurRad="63500" dist="50800" dir="189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文本框 35">
                    <a:extLst>
                      <a:ext uri="{FF2B5EF4-FFF2-40B4-BE49-F238E27FC236}">
                        <a16:creationId xmlns:a16="http://schemas.microsoft.com/office/drawing/2014/main" id="{F07DA731-BBFB-3B1B-51E2-4595CA88F06E}"/>
                      </a:ext>
                    </a:extLst>
                  </p:cNvPr>
                  <p:cNvSpPr txBox="1"/>
                  <p:nvPr/>
                </p:nvSpPr>
                <p:spPr>
                  <a:xfrm>
                    <a:off x="3134859" y="2256987"/>
                    <a:ext cx="1113152"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画布</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37" name="流程图: 接点 36">
                    <a:extLst>
                      <a:ext uri="{FF2B5EF4-FFF2-40B4-BE49-F238E27FC236}">
                        <a16:creationId xmlns:a16="http://schemas.microsoft.com/office/drawing/2014/main" id="{AF458B5A-4655-CD78-A45D-354778D7EA3C}"/>
                      </a:ext>
                    </a:extLst>
                  </p:cNvPr>
                  <p:cNvSpPr/>
                  <p:nvPr/>
                </p:nvSpPr>
                <p:spPr>
                  <a:xfrm>
                    <a:off x="5411045" y="2285364"/>
                    <a:ext cx="279400" cy="279400"/>
                  </a:xfrm>
                  <a:prstGeom prst="flowChartConnector">
                    <a:avLst/>
                  </a:prstGeom>
                  <a:solidFill>
                    <a:schemeClr val="accent1">
                      <a:lumMod val="20000"/>
                      <a:lumOff val="80000"/>
                    </a:schemeClr>
                  </a:solidFill>
                  <a:ln>
                    <a:solidFill>
                      <a:schemeClr val="bg1"/>
                    </a:solidFill>
                  </a:ln>
                  <a:effectLst>
                    <a:innerShdw blurRad="63500" dist="50800" dir="162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三</a:t>
                    </a:r>
                  </a:p>
                </p:txBody>
              </p:sp>
            </p:grpSp>
            <p:sp>
              <p:nvSpPr>
                <p:cNvPr id="34" name="文本框 33">
                  <a:extLst>
                    <a:ext uri="{FF2B5EF4-FFF2-40B4-BE49-F238E27FC236}">
                      <a16:creationId xmlns:a16="http://schemas.microsoft.com/office/drawing/2014/main" id="{A6EF9D97-1406-60CC-449E-C674F343D34B}"/>
                    </a:ext>
                  </a:extLst>
                </p:cNvPr>
                <p:cNvSpPr txBox="1"/>
                <p:nvPr/>
              </p:nvSpPr>
              <p:spPr>
                <a:xfrm>
                  <a:off x="2263345" y="2205675"/>
                  <a:ext cx="1368367" cy="246221"/>
                </a:xfrm>
                <a:prstGeom prst="rect">
                  <a:avLst/>
                </a:prstGeom>
                <a:noFill/>
              </p:spPr>
              <p:txBody>
                <a:bodyPr wrap="square">
                  <a:spAutoFit/>
                </a:bodyPr>
                <a:lstStyle/>
                <a:p>
                  <a:pPr algn="ctr"/>
                  <a:r>
                    <a:rPr lang="en-US" altLang="zh-CN"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Art </a:t>
                  </a:r>
                  <a:r>
                    <a:rPr lang="en-US" altLang="zh-CN" sz="1000" dirty="0" err="1">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Carvas</a:t>
                  </a:r>
                  <a:endParaRPr lang="zh-CN" altLang="en-US"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grpSp>
          <p:sp>
            <p:nvSpPr>
              <p:cNvPr id="32" name="泪滴形 31">
                <a:extLst>
                  <a:ext uri="{FF2B5EF4-FFF2-40B4-BE49-F238E27FC236}">
                    <a16:creationId xmlns:a16="http://schemas.microsoft.com/office/drawing/2014/main" id="{B04F00CD-CDDF-F03C-E611-BE303555F862}"/>
                  </a:ext>
                </a:extLst>
              </p:cNvPr>
              <p:cNvSpPr/>
              <p:nvPr/>
            </p:nvSpPr>
            <p:spPr>
              <a:xfrm>
                <a:off x="2389858" y="2575359"/>
                <a:ext cx="304862" cy="343036"/>
              </a:xfrm>
              <a:custGeom>
                <a:avLst/>
                <a:gdLst>
                  <a:gd name="connsiteX0" fmla="*/ 0 w 304862"/>
                  <a:gd name="connsiteY0" fmla="*/ 171518 h 343036"/>
                  <a:gd name="connsiteX1" fmla="*/ 152431 w 304862"/>
                  <a:gd name="connsiteY1" fmla="*/ 0 h 343036"/>
                  <a:gd name="connsiteX2" fmla="*/ 445477 w 304862"/>
                  <a:gd name="connsiteY2" fmla="*/ -158222 h 343036"/>
                  <a:gd name="connsiteX3" fmla="*/ 304862 w 304862"/>
                  <a:gd name="connsiteY3" fmla="*/ 171518 h 343036"/>
                  <a:gd name="connsiteX4" fmla="*/ 152431 w 304862"/>
                  <a:gd name="connsiteY4" fmla="*/ 343036 h 343036"/>
                  <a:gd name="connsiteX5" fmla="*/ 0 w 304862"/>
                  <a:gd name="connsiteY5" fmla="*/ 171518 h 34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62" h="343036" fill="none" extrusionOk="0">
                    <a:moveTo>
                      <a:pt x="0" y="171518"/>
                    </a:moveTo>
                    <a:cubicBezTo>
                      <a:pt x="1443" y="63454"/>
                      <a:pt x="57728" y="-16839"/>
                      <a:pt x="152431" y="0"/>
                    </a:cubicBezTo>
                    <a:cubicBezTo>
                      <a:pt x="270214" y="19148"/>
                      <a:pt x="351174" y="-60916"/>
                      <a:pt x="445477" y="-158222"/>
                    </a:cubicBezTo>
                    <a:cubicBezTo>
                      <a:pt x="350303" y="-39241"/>
                      <a:pt x="318303" y="68448"/>
                      <a:pt x="304862" y="171518"/>
                    </a:cubicBezTo>
                    <a:cubicBezTo>
                      <a:pt x="305113" y="244775"/>
                      <a:pt x="223517" y="360577"/>
                      <a:pt x="152431" y="343036"/>
                    </a:cubicBezTo>
                    <a:cubicBezTo>
                      <a:pt x="76796" y="332294"/>
                      <a:pt x="-21908" y="252122"/>
                      <a:pt x="0" y="171518"/>
                    </a:cubicBezTo>
                    <a:close/>
                  </a:path>
                  <a:path w="304862" h="343036" stroke="0" extrusionOk="0">
                    <a:moveTo>
                      <a:pt x="0" y="171518"/>
                    </a:moveTo>
                    <a:cubicBezTo>
                      <a:pt x="22684" y="81733"/>
                      <a:pt x="67655" y="22942"/>
                      <a:pt x="152431" y="0"/>
                    </a:cubicBezTo>
                    <a:cubicBezTo>
                      <a:pt x="243019" y="20605"/>
                      <a:pt x="366740" y="-68817"/>
                      <a:pt x="445477" y="-158222"/>
                    </a:cubicBezTo>
                    <a:cubicBezTo>
                      <a:pt x="355415" y="-48972"/>
                      <a:pt x="294514" y="32040"/>
                      <a:pt x="304862" y="171518"/>
                    </a:cubicBezTo>
                    <a:cubicBezTo>
                      <a:pt x="299735" y="260861"/>
                      <a:pt x="224926" y="331380"/>
                      <a:pt x="152431" y="343036"/>
                    </a:cubicBezTo>
                    <a:cubicBezTo>
                      <a:pt x="55352" y="337883"/>
                      <a:pt x="15026" y="273516"/>
                      <a:pt x="0" y="171518"/>
                    </a:cubicBezTo>
                    <a:close/>
                  </a:path>
                </a:pathLst>
              </a:custGeom>
              <a:solidFill>
                <a:schemeClr val="bg1"/>
              </a:solidFill>
              <a:ln w="28575">
                <a:solidFill>
                  <a:schemeClr val="tx1">
                    <a:lumMod val="75000"/>
                    <a:lumOff val="25000"/>
                  </a:schemeClr>
                </a:solidFill>
                <a:extLst>
                  <a:ext uri="{C807C97D-BFC1-408E-A445-0C87EB9F89A2}">
                    <ask:lineSketchStyleProps xmlns:ask="http://schemas.microsoft.com/office/drawing/2018/sketchyshapes" sd="1927782525">
                      <a:prstGeom prst="teardrop">
                        <a:avLst>
                          <a:gd name="adj" fmla="val 192248"/>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9" name="文本框 28">
              <a:extLst>
                <a:ext uri="{FF2B5EF4-FFF2-40B4-BE49-F238E27FC236}">
                  <a16:creationId xmlns:a16="http://schemas.microsoft.com/office/drawing/2014/main" id="{DC4B501F-FAEC-DD0B-B6E3-582799325CB6}"/>
                </a:ext>
              </a:extLst>
            </p:cNvPr>
            <p:cNvSpPr txBox="1"/>
            <p:nvPr/>
          </p:nvSpPr>
          <p:spPr>
            <a:xfrm>
              <a:off x="3653799" y="2510082"/>
              <a:ext cx="2212030" cy="2970621"/>
            </a:xfrm>
            <a:prstGeom prst="rect">
              <a:avLst/>
            </a:prstGeom>
            <a:noFill/>
          </p:spPr>
          <p:txBody>
            <a:bodyPr wrap="square">
              <a:spAutoFit/>
            </a:bodyPr>
            <a:lstStyle/>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设置笔颜色、宽度及图形的绘制</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图形填充设置</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函数的概念、创建及应用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主程序与子程序的特点</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国际求救信号表达方式</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grpSp>
      <p:grpSp>
        <p:nvGrpSpPr>
          <p:cNvPr id="40" name="组合 39">
            <a:extLst>
              <a:ext uri="{FF2B5EF4-FFF2-40B4-BE49-F238E27FC236}">
                <a16:creationId xmlns:a16="http://schemas.microsoft.com/office/drawing/2014/main" id="{CCEB9B9A-0B36-1059-9843-5B1EF47040CA}"/>
              </a:ext>
            </a:extLst>
          </p:cNvPr>
          <p:cNvGrpSpPr/>
          <p:nvPr/>
        </p:nvGrpSpPr>
        <p:grpSpPr>
          <a:xfrm>
            <a:off x="-2207275" y="2456537"/>
            <a:ext cx="4407730" cy="4173318"/>
            <a:chOff x="5296113" y="1908081"/>
            <a:chExt cx="4407730" cy="4173318"/>
          </a:xfrm>
        </p:grpSpPr>
        <p:grpSp>
          <p:nvGrpSpPr>
            <p:cNvPr id="41" name="组合 40">
              <a:extLst>
                <a:ext uri="{FF2B5EF4-FFF2-40B4-BE49-F238E27FC236}">
                  <a16:creationId xmlns:a16="http://schemas.microsoft.com/office/drawing/2014/main" id="{3F70013D-7D4A-92C3-2B4C-8A51BD119D68}"/>
                </a:ext>
              </a:extLst>
            </p:cNvPr>
            <p:cNvGrpSpPr/>
            <p:nvPr/>
          </p:nvGrpSpPr>
          <p:grpSpPr>
            <a:xfrm>
              <a:off x="5296113" y="1908081"/>
              <a:ext cx="4407730" cy="4173318"/>
              <a:chOff x="1155661" y="2090993"/>
              <a:chExt cx="4407730" cy="4173318"/>
            </a:xfrm>
          </p:grpSpPr>
          <p:pic>
            <p:nvPicPr>
              <p:cNvPr id="43" name="图片 42">
                <a:extLst>
                  <a:ext uri="{FF2B5EF4-FFF2-40B4-BE49-F238E27FC236}">
                    <a16:creationId xmlns:a16="http://schemas.microsoft.com/office/drawing/2014/main" id="{69CF9410-01E7-0ABB-4C44-47D2897E705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5661" y="2355347"/>
                <a:ext cx="2900021" cy="3908964"/>
              </a:xfrm>
              <a:prstGeom prst="rect">
                <a:avLst/>
              </a:prstGeom>
            </p:spPr>
          </p:pic>
          <p:grpSp>
            <p:nvGrpSpPr>
              <p:cNvPr id="44" name="组合 43">
                <a:extLst>
                  <a:ext uri="{FF2B5EF4-FFF2-40B4-BE49-F238E27FC236}">
                    <a16:creationId xmlns:a16="http://schemas.microsoft.com/office/drawing/2014/main" id="{B54702B7-F2A3-B1F5-DA39-1CCC450982D5}"/>
                  </a:ext>
                </a:extLst>
              </p:cNvPr>
              <p:cNvGrpSpPr/>
              <p:nvPr/>
            </p:nvGrpSpPr>
            <p:grpSpPr>
              <a:xfrm>
                <a:off x="2782091" y="2090993"/>
                <a:ext cx="2781300" cy="361950"/>
                <a:chOff x="1444702" y="2116084"/>
                <a:chExt cx="2781300" cy="361950"/>
              </a:xfrm>
            </p:grpSpPr>
            <p:grpSp>
              <p:nvGrpSpPr>
                <p:cNvPr id="46" name="组合 45">
                  <a:extLst>
                    <a:ext uri="{FF2B5EF4-FFF2-40B4-BE49-F238E27FC236}">
                      <a16:creationId xmlns:a16="http://schemas.microsoft.com/office/drawing/2014/main" id="{1794E9F1-8E11-818B-4EEB-1C411DAFAD26}"/>
                    </a:ext>
                  </a:extLst>
                </p:cNvPr>
                <p:cNvGrpSpPr/>
                <p:nvPr/>
              </p:nvGrpSpPr>
              <p:grpSpPr>
                <a:xfrm>
                  <a:off x="1444702" y="2116084"/>
                  <a:ext cx="2781300" cy="361950"/>
                  <a:chOff x="3016895" y="2241550"/>
                  <a:chExt cx="2781300" cy="361950"/>
                </a:xfrm>
              </p:grpSpPr>
              <p:grpSp>
                <p:nvGrpSpPr>
                  <p:cNvPr id="48" name="组合 47">
                    <a:extLst>
                      <a:ext uri="{FF2B5EF4-FFF2-40B4-BE49-F238E27FC236}">
                        <a16:creationId xmlns:a16="http://schemas.microsoft.com/office/drawing/2014/main" id="{36A21BD4-02EC-FF4D-641C-1EF485734923}"/>
                      </a:ext>
                    </a:extLst>
                  </p:cNvPr>
                  <p:cNvGrpSpPr/>
                  <p:nvPr/>
                </p:nvGrpSpPr>
                <p:grpSpPr>
                  <a:xfrm>
                    <a:off x="3016895" y="2241550"/>
                    <a:ext cx="2781300" cy="361950"/>
                    <a:chOff x="3371850" y="2120900"/>
                    <a:chExt cx="2781300" cy="361950"/>
                  </a:xfrm>
                </p:grpSpPr>
                <p:sp>
                  <p:nvSpPr>
                    <p:cNvPr id="51" name="矩形: 圆角 50">
                      <a:extLst>
                        <a:ext uri="{FF2B5EF4-FFF2-40B4-BE49-F238E27FC236}">
                          <a16:creationId xmlns:a16="http://schemas.microsoft.com/office/drawing/2014/main" id="{1CC82F92-F1AB-B9F4-257C-686D85DCA98B}"/>
                        </a:ext>
                      </a:extLst>
                    </p:cNvPr>
                    <p:cNvSpPr/>
                    <p:nvPr/>
                  </p:nvSpPr>
                  <p:spPr>
                    <a:xfrm>
                      <a:off x="3371850" y="2120900"/>
                      <a:ext cx="2781300" cy="361950"/>
                    </a:xfrm>
                    <a:prstGeom prst="roundRect">
                      <a:avLst>
                        <a:gd name="adj" fmla="val 34211"/>
                      </a:avLst>
                    </a:prstGeom>
                    <a:solidFill>
                      <a:srgbClr val="D4A1D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圆角 51">
                      <a:extLst>
                        <a:ext uri="{FF2B5EF4-FFF2-40B4-BE49-F238E27FC236}">
                          <a16:creationId xmlns:a16="http://schemas.microsoft.com/office/drawing/2014/main" id="{18E5F335-457C-D10E-C80F-FAFBCB27DF3E}"/>
                        </a:ext>
                      </a:extLst>
                    </p:cNvPr>
                    <p:cNvSpPr/>
                    <p:nvPr/>
                  </p:nvSpPr>
                  <p:spPr>
                    <a:xfrm>
                      <a:off x="3416231" y="2171947"/>
                      <a:ext cx="2240611" cy="257384"/>
                    </a:xfrm>
                    <a:prstGeom prst="roundRect">
                      <a:avLst>
                        <a:gd name="adj" fmla="val 50000"/>
                      </a:avLst>
                    </a:prstGeom>
                    <a:solidFill>
                      <a:schemeClr val="accent1">
                        <a:lumMod val="20000"/>
                        <a:lumOff val="80000"/>
                      </a:schemeClr>
                    </a:solidFill>
                    <a:ln>
                      <a:solidFill>
                        <a:schemeClr val="bg1"/>
                      </a:solidFill>
                    </a:ln>
                    <a:effectLst>
                      <a:innerShdw blurRad="63500" dist="50800" dir="189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文本框 48">
                    <a:extLst>
                      <a:ext uri="{FF2B5EF4-FFF2-40B4-BE49-F238E27FC236}">
                        <a16:creationId xmlns:a16="http://schemas.microsoft.com/office/drawing/2014/main" id="{B5E868C8-8A1A-D7C9-0B0F-0FC7D6FF862A}"/>
                      </a:ext>
                    </a:extLst>
                  </p:cNvPr>
                  <p:cNvSpPr txBox="1"/>
                  <p:nvPr/>
                </p:nvSpPr>
                <p:spPr>
                  <a:xfrm>
                    <a:off x="3133450" y="2267400"/>
                    <a:ext cx="1113152"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型状跟踪</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50" name="流程图: 接点 49">
                    <a:extLst>
                      <a:ext uri="{FF2B5EF4-FFF2-40B4-BE49-F238E27FC236}">
                        <a16:creationId xmlns:a16="http://schemas.microsoft.com/office/drawing/2014/main" id="{24866DFD-180D-FA2F-7BBB-1DDA9E00BF75}"/>
                      </a:ext>
                    </a:extLst>
                  </p:cNvPr>
                  <p:cNvSpPr/>
                  <p:nvPr/>
                </p:nvSpPr>
                <p:spPr>
                  <a:xfrm>
                    <a:off x="5418442" y="2275419"/>
                    <a:ext cx="279400" cy="279400"/>
                  </a:xfrm>
                  <a:prstGeom prst="flowChartConnector">
                    <a:avLst/>
                  </a:prstGeom>
                  <a:solidFill>
                    <a:schemeClr val="accent1">
                      <a:lumMod val="20000"/>
                      <a:lumOff val="80000"/>
                    </a:schemeClr>
                  </a:solidFill>
                  <a:ln>
                    <a:solidFill>
                      <a:schemeClr val="bg1"/>
                    </a:solidFill>
                  </a:ln>
                  <a:effectLst>
                    <a:innerShdw blurRad="63500" dist="50800" dir="162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四</a:t>
                    </a:r>
                  </a:p>
                </p:txBody>
              </p:sp>
            </p:grpSp>
            <p:sp>
              <p:nvSpPr>
                <p:cNvPr id="47" name="文本框 46">
                  <a:extLst>
                    <a:ext uri="{FF2B5EF4-FFF2-40B4-BE49-F238E27FC236}">
                      <a16:creationId xmlns:a16="http://schemas.microsoft.com/office/drawing/2014/main" id="{1AD218A7-F583-3A38-3EE9-42AF532218CC}"/>
                    </a:ext>
                  </a:extLst>
                </p:cNvPr>
                <p:cNvSpPr txBox="1"/>
                <p:nvPr/>
              </p:nvSpPr>
              <p:spPr>
                <a:xfrm>
                  <a:off x="2261936" y="2216088"/>
                  <a:ext cx="1368367" cy="246221"/>
                </a:xfrm>
                <a:prstGeom prst="rect">
                  <a:avLst/>
                </a:prstGeom>
                <a:noFill/>
              </p:spPr>
              <p:txBody>
                <a:bodyPr wrap="square">
                  <a:spAutoFit/>
                </a:bodyPr>
                <a:lstStyle/>
                <a:p>
                  <a:pPr algn="ctr"/>
                  <a:r>
                    <a:rPr lang="en-US" altLang="zh-CN"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Shape Tracer</a:t>
                  </a:r>
                  <a:endParaRPr lang="zh-CN" altLang="en-US"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grpSp>
          <p:sp>
            <p:nvSpPr>
              <p:cNvPr id="45" name="泪滴形 44">
                <a:extLst>
                  <a:ext uri="{FF2B5EF4-FFF2-40B4-BE49-F238E27FC236}">
                    <a16:creationId xmlns:a16="http://schemas.microsoft.com/office/drawing/2014/main" id="{646565E6-0B96-D1FE-EE69-F39A3D1228A9}"/>
                  </a:ext>
                </a:extLst>
              </p:cNvPr>
              <p:cNvSpPr/>
              <p:nvPr/>
            </p:nvSpPr>
            <p:spPr>
              <a:xfrm>
                <a:off x="2389858" y="2575359"/>
                <a:ext cx="304862" cy="343036"/>
              </a:xfrm>
              <a:custGeom>
                <a:avLst/>
                <a:gdLst>
                  <a:gd name="connsiteX0" fmla="*/ 0 w 304862"/>
                  <a:gd name="connsiteY0" fmla="*/ 171518 h 343036"/>
                  <a:gd name="connsiteX1" fmla="*/ 152431 w 304862"/>
                  <a:gd name="connsiteY1" fmla="*/ 0 h 343036"/>
                  <a:gd name="connsiteX2" fmla="*/ 445477 w 304862"/>
                  <a:gd name="connsiteY2" fmla="*/ -158222 h 343036"/>
                  <a:gd name="connsiteX3" fmla="*/ 304862 w 304862"/>
                  <a:gd name="connsiteY3" fmla="*/ 171518 h 343036"/>
                  <a:gd name="connsiteX4" fmla="*/ 152431 w 304862"/>
                  <a:gd name="connsiteY4" fmla="*/ 343036 h 343036"/>
                  <a:gd name="connsiteX5" fmla="*/ 0 w 304862"/>
                  <a:gd name="connsiteY5" fmla="*/ 171518 h 34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62" h="343036" fill="none" extrusionOk="0">
                    <a:moveTo>
                      <a:pt x="0" y="171518"/>
                    </a:moveTo>
                    <a:cubicBezTo>
                      <a:pt x="-6659" y="65009"/>
                      <a:pt x="68226" y="20285"/>
                      <a:pt x="152431" y="0"/>
                    </a:cubicBezTo>
                    <a:cubicBezTo>
                      <a:pt x="258629" y="-2456"/>
                      <a:pt x="360087" y="-79116"/>
                      <a:pt x="445477" y="-158222"/>
                    </a:cubicBezTo>
                    <a:cubicBezTo>
                      <a:pt x="376541" y="-58350"/>
                      <a:pt x="315640" y="74542"/>
                      <a:pt x="304862" y="171518"/>
                    </a:cubicBezTo>
                    <a:cubicBezTo>
                      <a:pt x="285830" y="269197"/>
                      <a:pt x="234330" y="325307"/>
                      <a:pt x="152431" y="343036"/>
                    </a:cubicBezTo>
                    <a:cubicBezTo>
                      <a:pt x="50514" y="343183"/>
                      <a:pt x="-15655" y="267558"/>
                      <a:pt x="0" y="171518"/>
                    </a:cubicBezTo>
                    <a:close/>
                  </a:path>
                  <a:path w="304862" h="343036" stroke="0" extrusionOk="0">
                    <a:moveTo>
                      <a:pt x="0" y="171518"/>
                    </a:moveTo>
                    <a:cubicBezTo>
                      <a:pt x="1551" y="59943"/>
                      <a:pt x="71858" y="-5132"/>
                      <a:pt x="152431" y="0"/>
                    </a:cubicBezTo>
                    <a:cubicBezTo>
                      <a:pt x="236475" y="29000"/>
                      <a:pt x="324645" y="-66108"/>
                      <a:pt x="445477" y="-158222"/>
                    </a:cubicBezTo>
                    <a:cubicBezTo>
                      <a:pt x="348327" y="-76407"/>
                      <a:pt x="305086" y="75076"/>
                      <a:pt x="304862" y="171518"/>
                    </a:cubicBezTo>
                    <a:cubicBezTo>
                      <a:pt x="306811" y="275154"/>
                      <a:pt x="237510" y="350951"/>
                      <a:pt x="152431" y="343036"/>
                    </a:cubicBezTo>
                    <a:cubicBezTo>
                      <a:pt x="69173" y="356761"/>
                      <a:pt x="-7633" y="264610"/>
                      <a:pt x="0" y="171518"/>
                    </a:cubicBezTo>
                    <a:close/>
                  </a:path>
                </a:pathLst>
              </a:custGeom>
              <a:solidFill>
                <a:schemeClr val="bg1"/>
              </a:solidFill>
              <a:ln w="28575">
                <a:solidFill>
                  <a:schemeClr val="tx1">
                    <a:lumMod val="75000"/>
                    <a:lumOff val="25000"/>
                  </a:schemeClr>
                </a:solidFill>
                <a:extLst>
                  <a:ext uri="{C807C97D-BFC1-408E-A445-0C87EB9F89A2}">
                    <ask:lineSketchStyleProps xmlns:ask="http://schemas.microsoft.com/office/drawing/2018/sketchyshapes" sd="3155858161">
                      <a:prstGeom prst="teardrop">
                        <a:avLst>
                          <a:gd name="adj" fmla="val 192248"/>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2" name="文本框 41">
              <a:extLst>
                <a:ext uri="{FF2B5EF4-FFF2-40B4-BE49-F238E27FC236}">
                  <a16:creationId xmlns:a16="http://schemas.microsoft.com/office/drawing/2014/main" id="{0B41FF6D-BCCB-7C29-C1C0-5EBCB01F1F19}"/>
                </a:ext>
              </a:extLst>
            </p:cNvPr>
            <p:cNvSpPr txBox="1"/>
            <p:nvPr/>
          </p:nvSpPr>
          <p:spPr>
            <a:xfrm>
              <a:off x="5598817" y="2925683"/>
              <a:ext cx="2275183" cy="2647456"/>
            </a:xfrm>
            <a:prstGeom prst="rect">
              <a:avLst/>
            </a:prstGeom>
            <a:noFill/>
          </p:spPr>
          <p:txBody>
            <a:bodyPr wrap="square">
              <a:spAutoFit/>
            </a:bodyPr>
            <a:lstStyle/>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三角形的边长与角度的关系</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正多边形的边长与角度的关系</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异形的边长与角度的关系</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函数的创建及应用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变量的创建及应用</a:t>
              </a:r>
            </a:p>
          </p:txBody>
        </p:sp>
      </p:grpSp>
      <p:grpSp>
        <p:nvGrpSpPr>
          <p:cNvPr id="53" name="组合 52">
            <a:extLst>
              <a:ext uri="{FF2B5EF4-FFF2-40B4-BE49-F238E27FC236}">
                <a16:creationId xmlns:a16="http://schemas.microsoft.com/office/drawing/2014/main" id="{00146727-200E-18E1-41BC-CFEA5A86C9C5}"/>
              </a:ext>
            </a:extLst>
          </p:cNvPr>
          <p:cNvGrpSpPr/>
          <p:nvPr/>
        </p:nvGrpSpPr>
        <p:grpSpPr>
          <a:xfrm>
            <a:off x="-2207275" y="2884056"/>
            <a:ext cx="4407730" cy="4173318"/>
            <a:chOff x="4587672" y="1703634"/>
            <a:chExt cx="4407730" cy="4173318"/>
          </a:xfrm>
        </p:grpSpPr>
        <p:grpSp>
          <p:nvGrpSpPr>
            <p:cNvPr id="54" name="组合 53">
              <a:extLst>
                <a:ext uri="{FF2B5EF4-FFF2-40B4-BE49-F238E27FC236}">
                  <a16:creationId xmlns:a16="http://schemas.microsoft.com/office/drawing/2014/main" id="{BC6DE121-B34C-0E43-0F6B-314660FE2BC9}"/>
                </a:ext>
              </a:extLst>
            </p:cNvPr>
            <p:cNvGrpSpPr/>
            <p:nvPr/>
          </p:nvGrpSpPr>
          <p:grpSpPr>
            <a:xfrm>
              <a:off x="4587672" y="1703634"/>
              <a:ext cx="4407730" cy="4173318"/>
              <a:chOff x="1155661" y="2090993"/>
              <a:chExt cx="4407730" cy="4173318"/>
            </a:xfrm>
          </p:grpSpPr>
          <p:pic>
            <p:nvPicPr>
              <p:cNvPr id="56" name="图片 55">
                <a:extLst>
                  <a:ext uri="{FF2B5EF4-FFF2-40B4-BE49-F238E27FC236}">
                    <a16:creationId xmlns:a16="http://schemas.microsoft.com/office/drawing/2014/main" id="{F72E4BA6-52D3-510D-E322-AB305BF5316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5661" y="2355347"/>
                <a:ext cx="2900021" cy="3908964"/>
              </a:xfrm>
              <a:prstGeom prst="rect">
                <a:avLst/>
              </a:prstGeom>
            </p:spPr>
          </p:pic>
          <p:grpSp>
            <p:nvGrpSpPr>
              <p:cNvPr id="57" name="组合 56">
                <a:extLst>
                  <a:ext uri="{FF2B5EF4-FFF2-40B4-BE49-F238E27FC236}">
                    <a16:creationId xmlns:a16="http://schemas.microsoft.com/office/drawing/2014/main" id="{BA67CFD6-B216-1B85-A479-5B19E9F4EB32}"/>
                  </a:ext>
                </a:extLst>
              </p:cNvPr>
              <p:cNvGrpSpPr/>
              <p:nvPr/>
            </p:nvGrpSpPr>
            <p:grpSpPr>
              <a:xfrm>
                <a:off x="2782091" y="2090993"/>
                <a:ext cx="2781300" cy="361950"/>
                <a:chOff x="1444702" y="2116084"/>
                <a:chExt cx="2781300" cy="361950"/>
              </a:xfrm>
            </p:grpSpPr>
            <p:grpSp>
              <p:nvGrpSpPr>
                <p:cNvPr id="59" name="组合 58">
                  <a:extLst>
                    <a:ext uri="{FF2B5EF4-FFF2-40B4-BE49-F238E27FC236}">
                      <a16:creationId xmlns:a16="http://schemas.microsoft.com/office/drawing/2014/main" id="{E0B8A472-3161-71D2-885E-9EDC2840428E}"/>
                    </a:ext>
                  </a:extLst>
                </p:cNvPr>
                <p:cNvGrpSpPr/>
                <p:nvPr/>
              </p:nvGrpSpPr>
              <p:grpSpPr>
                <a:xfrm>
                  <a:off x="1444702" y="2116084"/>
                  <a:ext cx="2781300" cy="361950"/>
                  <a:chOff x="3016895" y="2241550"/>
                  <a:chExt cx="2781300" cy="361950"/>
                </a:xfrm>
              </p:grpSpPr>
              <p:grpSp>
                <p:nvGrpSpPr>
                  <p:cNvPr id="61" name="组合 60">
                    <a:extLst>
                      <a:ext uri="{FF2B5EF4-FFF2-40B4-BE49-F238E27FC236}">
                        <a16:creationId xmlns:a16="http://schemas.microsoft.com/office/drawing/2014/main" id="{44AF4985-94EC-C130-12E1-AF48BAC1E0EA}"/>
                      </a:ext>
                    </a:extLst>
                  </p:cNvPr>
                  <p:cNvGrpSpPr/>
                  <p:nvPr/>
                </p:nvGrpSpPr>
                <p:grpSpPr>
                  <a:xfrm>
                    <a:off x="3016895" y="2241550"/>
                    <a:ext cx="2781300" cy="361950"/>
                    <a:chOff x="3371850" y="2120900"/>
                    <a:chExt cx="2781300" cy="361950"/>
                  </a:xfrm>
                </p:grpSpPr>
                <p:sp>
                  <p:nvSpPr>
                    <p:cNvPr id="64" name="矩形: 圆角 63">
                      <a:extLst>
                        <a:ext uri="{FF2B5EF4-FFF2-40B4-BE49-F238E27FC236}">
                          <a16:creationId xmlns:a16="http://schemas.microsoft.com/office/drawing/2014/main" id="{BC3419CD-6664-3FE4-62F1-3CBA77F6BD56}"/>
                        </a:ext>
                      </a:extLst>
                    </p:cNvPr>
                    <p:cNvSpPr/>
                    <p:nvPr/>
                  </p:nvSpPr>
                  <p:spPr>
                    <a:xfrm>
                      <a:off x="3371850" y="2120900"/>
                      <a:ext cx="2781300" cy="361950"/>
                    </a:xfrm>
                    <a:prstGeom prst="roundRect">
                      <a:avLst>
                        <a:gd name="adj" fmla="val 34211"/>
                      </a:avLst>
                    </a:prstGeom>
                    <a:solidFill>
                      <a:srgbClr val="D7A70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圆角 64">
                      <a:extLst>
                        <a:ext uri="{FF2B5EF4-FFF2-40B4-BE49-F238E27FC236}">
                          <a16:creationId xmlns:a16="http://schemas.microsoft.com/office/drawing/2014/main" id="{EE2421F7-BF14-D869-D628-ECB2146A25D7}"/>
                        </a:ext>
                      </a:extLst>
                    </p:cNvPr>
                    <p:cNvSpPr/>
                    <p:nvPr/>
                  </p:nvSpPr>
                  <p:spPr>
                    <a:xfrm>
                      <a:off x="3438208" y="2167818"/>
                      <a:ext cx="2240611" cy="257384"/>
                    </a:xfrm>
                    <a:prstGeom prst="roundRect">
                      <a:avLst>
                        <a:gd name="adj" fmla="val 50000"/>
                      </a:avLst>
                    </a:prstGeom>
                    <a:solidFill>
                      <a:schemeClr val="accent1">
                        <a:lumMod val="20000"/>
                        <a:lumOff val="80000"/>
                      </a:schemeClr>
                    </a:solidFill>
                    <a:ln>
                      <a:solidFill>
                        <a:schemeClr val="bg1"/>
                      </a:solidFill>
                    </a:ln>
                    <a:effectLst>
                      <a:innerShdw blurRad="63500" dist="50800" dir="189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文本框 61">
                    <a:extLst>
                      <a:ext uri="{FF2B5EF4-FFF2-40B4-BE49-F238E27FC236}">
                        <a16:creationId xmlns:a16="http://schemas.microsoft.com/office/drawing/2014/main" id="{68D66400-6948-D718-7EAD-CB0665523768}"/>
                      </a:ext>
                    </a:extLst>
                  </p:cNvPr>
                  <p:cNvSpPr txBox="1"/>
                  <p:nvPr/>
                </p:nvSpPr>
                <p:spPr>
                  <a:xfrm>
                    <a:off x="3155427" y="2263271"/>
                    <a:ext cx="1113152"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捣毁城堡</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63" name="流程图: 接点 62">
                    <a:extLst>
                      <a:ext uri="{FF2B5EF4-FFF2-40B4-BE49-F238E27FC236}">
                        <a16:creationId xmlns:a16="http://schemas.microsoft.com/office/drawing/2014/main" id="{0D10CE39-DCC4-D3C3-253A-52F48BB7570D}"/>
                      </a:ext>
                    </a:extLst>
                  </p:cNvPr>
                  <p:cNvSpPr/>
                  <p:nvPr/>
                </p:nvSpPr>
                <p:spPr>
                  <a:xfrm>
                    <a:off x="5412728" y="2282825"/>
                    <a:ext cx="279400" cy="279400"/>
                  </a:xfrm>
                  <a:prstGeom prst="flowChartConnector">
                    <a:avLst/>
                  </a:prstGeom>
                  <a:solidFill>
                    <a:schemeClr val="accent1">
                      <a:lumMod val="20000"/>
                      <a:lumOff val="80000"/>
                    </a:schemeClr>
                  </a:solidFill>
                  <a:ln>
                    <a:solidFill>
                      <a:schemeClr val="bg1"/>
                    </a:solidFill>
                  </a:ln>
                  <a:effectLst>
                    <a:innerShdw blurRad="63500" dist="50800" dir="162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五</a:t>
                    </a:r>
                  </a:p>
                </p:txBody>
              </p:sp>
            </p:grpSp>
            <p:sp>
              <p:nvSpPr>
                <p:cNvPr id="60" name="文本框 59">
                  <a:extLst>
                    <a:ext uri="{FF2B5EF4-FFF2-40B4-BE49-F238E27FC236}">
                      <a16:creationId xmlns:a16="http://schemas.microsoft.com/office/drawing/2014/main" id="{0EE0BD85-E43B-AF88-16CC-1FA238C55B93}"/>
                    </a:ext>
                  </a:extLst>
                </p:cNvPr>
                <p:cNvSpPr txBox="1"/>
                <p:nvPr/>
              </p:nvSpPr>
              <p:spPr>
                <a:xfrm>
                  <a:off x="2283913" y="2211959"/>
                  <a:ext cx="1368367" cy="246221"/>
                </a:xfrm>
                <a:prstGeom prst="rect">
                  <a:avLst/>
                </a:prstGeom>
                <a:noFill/>
              </p:spPr>
              <p:txBody>
                <a:bodyPr wrap="square">
                  <a:spAutoFit/>
                </a:bodyPr>
                <a:lstStyle/>
                <a:p>
                  <a:pPr algn="ctr"/>
                  <a:r>
                    <a:rPr lang="en-US" altLang="zh-CN"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Castle Crasher</a:t>
                  </a:r>
                  <a:endParaRPr lang="zh-CN" altLang="en-US"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grpSp>
          <p:sp>
            <p:nvSpPr>
              <p:cNvPr id="58" name="泪滴形 57">
                <a:extLst>
                  <a:ext uri="{FF2B5EF4-FFF2-40B4-BE49-F238E27FC236}">
                    <a16:creationId xmlns:a16="http://schemas.microsoft.com/office/drawing/2014/main" id="{5D79FA57-98DA-A5D6-CB3E-E2E2FA3A43CD}"/>
                  </a:ext>
                </a:extLst>
              </p:cNvPr>
              <p:cNvSpPr/>
              <p:nvPr/>
            </p:nvSpPr>
            <p:spPr>
              <a:xfrm>
                <a:off x="2389858" y="2575359"/>
                <a:ext cx="304862" cy="343036"/>
              </a:xfrm>
              <a:custGeom>
                <a:avLst/>
                <a:gdLst>
                  <a:gd name="connsiteX0" fmla="*/ 0 w 304862"/>
                  <a:gd name="connsiteY0" fmla="*/ 171518 h 343036"/>
                  <a:gd name="connsiteX1" fmla="*/ 152431 w 304862"/>
                  <a:gd name="connsiteY1" fmla="*/ 0 h 343036"/>
                  <a:gd name="connsiteX2" fmla="*/ 445477 w 304862"/>
                  <a:gd name="connsiteY2" fmla="*/ -158222 h 343036"/>
                  <a:gd name="connsiteX3" fmla="*/ 304862 w 304862"/>
                  <a:gd name="connsiteY3" fmla="*/ 171518 h 343036"/>
                  <a:gd name="connsiteX4" fmla="*/ 152431 w 304862"/>
                  <a:gd name="connsiteY4" fmla="*/ 343036 h 343036"/>
                  <a:gd name="connsiteX5" fmla="*/ 0 w 304862"/>
                  <a:gd name="connsiteY5" fmla="*/ 171518 h 34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62" h="343036" fill="none" extrusionOk="0">
                    <a:moveTo>
                      <a:pt x="0" y="171518"/>
                    </a:moveTo>
                    <a:cubicBezTo>
                      <a:pt x="1443" y="63454"/>
                      <a:pt x="57728" y="-16839"/>
                      <a:pt x="152431" y="0"/>
                    </a:cubicBezTo>
                    <a:cubicBezTo>
                      <a:pt x="270214" y="19148"/>
                      <a:pt x="351174" y="-60916"/>
                      <a:pt x="445477" y="-158222"/>
                    </a:cubicBezTo>
                    <a:cubicBezTo>
                      <a:pt x="350303" y="-39241"/>
                      <a:pt x="318303" y="68448"/>
                      <a:pt x="304862" y="171518"/>
                    </a:cubicBezTo>
                    <a:cubicBezTo>
                      <a:pt x="305113" y="244775"/>
                      <a:pt x="223517" y="360577"/>
                      <a:pt x="152431" y="343036"/>
                    </a:cubicBezTo>
                    <a:cubicBezTo>
                      <a:pt x="76796" y="332294"/>
                      <a:pt x="-21908" y="252122"/>
                      <a:pt x="0" y="171518"/>
                    </a:cubicBezTo>
                    <a:close/>
                  </a:path>
                  <a:path w="304862" h="343036" stroke="0" extrusionOk="0">
                    <a:moveTo>
                      <a:pt x="0" y="171518"/>
                    </a:moveTo>
                    <a:cubicBezTo>
                      <a:pt x="22684" y="81733"/>
                      <a:pt x="67655" y="22942"/>
                      <a:pt x="152431" y="0"/>
                    </a:cubicBezTo>
                    <a:cubicBezTo>
                      <a:pt x="243019" y="20605"/>
                      <a:pt x="366740" y="-68817"/>
                      <a:pt x="445477" y="-158222"/>
                    </a:cubicBezTo>
                    <a:cubicBezTo>
                      <a:pt x="355415" y="-48972"/>
                      <a:pt x="294514" y="32040"/>
                      <a:pt x="304862" y="171518"/>
                    </a:cubicBezTo>
                    <a:cubicBezTo>
                      <a:pt x="299735" y="260861"/>
                      <a:pt x="224926" y="331380"/>
                      <a:pt x="152431" y="343036"/>
                    </a:cubicBezTo>
                    <a:cubicBezTo>
                      <a:pt x="55352" y="337883"/>
                      <a:pt x="15026" y="273516"/>
                      <a:pt x="0" y="171518"/>
                    </a:cubicBezTo>
                    <a:close/>
                  </a:path>
                </a:pathLst>
              </a:custGeom>
              <a:solidFill>
                <a:schemeClr val="bg1"/>
              </a:solidFill>
              <a:ln w="28575">
                <a:solidFill>
                  <a:schemeClr val="tx1">
                    <a:lumMod val="75000"/>
                    <a:lumOff val="25000"/>
                  </a:schemeClr>
                </a:solidFill>
                <a:extLst>
                  <a:ext uri="{C807C97D-BFC1-408E-A445-0C87EB9F89A2}">
                    <ask:lineSketchStyleProps xmlns:ask="http://schemas.microsoft.com/office/drawing/2018/sketchyshapes" sd="1927782525">
                      <a:prstGeom prst="teardrop">
                        <a:avLst>
                          <a:gd name="adj" fmla="val 192248"/>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5" name="文本框 54">
              <a:extLst>
                <a:ext uri="{FF2B5EF4-FFF2-40B4-BE49-F238E27FC236}">
                  <a16:creationId xmlns:a16="http://schemas.microsoft.com/office/drawing/2014/main" id="{52307145-ADB7-ED12-DB8B-EBE05881F96B}"/>
                </a:ext>
              </a:extLst>
            </p:cNvPr>
            <p:cNvSpPr txBox="1"/>
            <p:nvPr/>
          </p:nvSpPr>
          <p:spPr>
            <a:xfrm>
              <a:off x="4872989" y="2722804"/>
              <a:ext cx="2225192" cy="2647456"/>
            </a:xfrm>
            <a:prstGeom prst="rect">
              <a:avLst/>
            </a:prstGeom>
            <a:noFill/>
          </p:spPr>
          <p:txBody>
            <a:bodyPr wrap="square">
              <a:spAutoFit/>
            </a:bodyPr>
            <a:lstStyle/>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速度与能量之间的关系</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驱动速度的设置</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航向的概念及应用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加速度与速度之间的关系</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打印设置及应用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变量的创建及应用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grpSp>
      <p:grpSp>
        <p:nvGrpSpPr>
          <p:cNvPr id="66" name="组合 65">
            <a:extLst>
              <a:ext uri="{FF2B5EF4-FFF2-40B4-BE49-F238E27FC236}">
                <a16:creationId xmlns:a16="http://schemas.microsoft.com/office/drawing/2014/main" id="{64F9B52C-CE44-E846-767A-8315B75A4849}"/>
              </a:ext>
            </a:extLst>
          </p:cNvPr>
          <p:cNvGrpSpPr/>
          <p:nvPr/>
        </p:nvGrpSpPr>
        <p:grpSpPr>
          <a:xfrm>
            <a:off x="-2207275" y="3321609"/>
            <a:ext cx="4407730" cy="4173318"/>
            <a:chOff x="6477521" y="1811224"/>
            <a:chExt cx="4407730" cy="4173318"/>
          </a:xfrm>
        </p:grpSpPr>
        <p:grpSp>
          <p:nvGrpSpPr>
            <p:cNvPr id="67" name="组合 66">
              <a:extLst>
                <a:ext uri="{FF2B5EF4-FFF2-40B4-BE49-F238E27FC236}">
                  <a16:creationId xmlns:a16="http://schemas.microsoft.com/office/drawing/2014/main" id="{53DAF51F-DF4F-0888-9026-36ADA15CDB45}"/>
                </a:ext>
              </a:extLst>
            </p:cNvPr>
            <p:cNvGrpSpPr/>
            <p:nvPr/>
          </p:nvGrpSpPr>
          <p:grpSpPr>
            <a:xfrm>
              <a:off x="6477521" y="1811224"/>
              <a:ext cx="4407730" cy="4173318"/>
              <a:chOff x="1155661" y="2090993"/>
              <a:chExt cx="4407730" cy="4173318"/>
            </a:xfrm>
          </p:grpSpPr>
          <p:pic>
            <p:nvPicPr>
              <p:cNvPr id="69" name="图片 68">
                <a:extLst>
                  <a:ext uri="{FF2B5EF4-FFF2-40B4-BE49-F238E27FC236}">
                    <a16:creationId xmlns:a16="http://schemas.microsoft.com/office/drawing/2014/main" id="{A9AEA219-1D10-5401-4B40-DECBDACB015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5661" y="2355347"/>
                <a:ext cx="2900021" cy="3908964"/>
              </a:xfrm>
              <a:prstGeom prst="rect">
                <a:avLst/>
              </a:prstGeom>
            </p:spPr>
          </p:pic>
          <p:grpSp>
            <p:nvGrpSpPr>
              <p:cNvPr id="70" name="组合 69">
                <a:extLst>
                  <a:ext uri="{FF2B5EF4-FFF2-40B4-BE49-F238E27FC236}">
                    <a16:creationId xmlns:a16="http://schemas.microsoft.com/office/drawing/2014/main" id="{84395C37-08C2-731A-E6B5-08C11A44273B}"/>
                  </a:ext>
                </a:extLst>
              </p:cNvPr>
              <p:cNvGrpSpPr/>
              <p:nvPr/>
            </p:nvGrpSpPr>
            <p:grpSpPr>
              <a:xfrm>
                <a:off x="2782091" y="2090993"/>
                <a:ext cx="2781300" cy="361950"/>
                <a:chOff x="1444702" y="2116084"/>
                <a:chExt cx="2781300" cy="361950"/>
              </a:xfrm>
            </p:grpSpPr>
            <p:grpSp>
              <p:nvGrpSpPr>
                <p:cNvPr id="72" name="组合 71">
                  <a:extLst>
                    <a:ext uri="{FF2B5EF4-FFF2-40B4-BE49-F238E27FC236}">
                      <a16:creationId xmlns:a16="http://schemas.microsoft.com/office/drawing/2014/main" id="{D436B438-9104-22F7-DCD0-FFDC802D8D1D}"/>
                    </a:ext>
                  </a:extLst>
                </p:cNvPr>
                <p:cNvGrpSpPr/>
                <p:nvPr/>
              </p:nvGrpSpPr>
              <p:grpSpPr>
                <a:xfrm>
                  <a:off x="1444702" y="2116084"/>
                  <a:ext cx="2781300" cy="361950"/>
                  <a:chOff x="3016895" y="2241550"/>
                  <a:chExt cx="2781300" cy="361950"/>
                </a:xfrm>
              </p:grpSpPr>
              <p:grpSp>
                <p:nvGrpSpPr>
                  <p:cNvPr id="74" name="组合 73">
                    <a:extLst>
                      <a:ext uri="{FF2B5EF4-FFF2-40B4-BE49-F238E27FC236}">
                        <a16:creationId xmlns:a16="http://schemas.microsoft.com/office/drawing/2014/main" id="{C15F2761-D1A1-1352-B995-BFE218CA9E41}"/>
                      </a:ext>
                    </a:extLst>
                  </p:cNvPr>
                  <p:cNvGrpSpPr/>
                  <p:nvPr/>
                </p:nvGrpSpPr>
                <p:grpSpPr>
                  <a:xfrm>
                    <a:off x="3016895" y="2241550"/>
                    <a:ext cx="2781300" cy="361950"/>
                    <a:chOff x="3371850" y="2120900"/>
                    <a:chExt cx="2781300" cy="361950"/>
                  </a:xfrm>
                </p:grpSpPr>
                <p:sp>
                  <p:nvSpPr>
                    <p:cNvPr id="77" name="矩形: 圆角 76">
                      <a:extLst>
                        <a:ext uri="{FF2B5EF4-FFF2-40B4-BE49-F238E27FC236}">
                          <a16:creationId xmlns:a16="http://schemas.microsoft.com/office/drawing/2014/main" id="{8E53E28B-6147-0E1C-ED07-DCF1C5A4B662}"/>
                        </a:ext>
                      </a:extLst>
                    </p:cNvPr>
                    <p:cNvSpPr/>
                    <p:nvPr/>
                  </p:nvSpPr>
                  <p:spPr>
                    <a:xfrm>
                      <a:off x="3371850" y="2120900"/>
                      <a:ext cx="2781300" cy="361950"/>
                    </a:xfrm>
                    <a:prstGeom prst="roundRect">
                      <a:avLst>
                        <a:gd name="adj" fmla="val 34211"/>
                      </a:avLst>
                    </a:prstGeom>
                    <a:solidFill>
                      <a:srgbClr val="D4A1D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圆角 77">
                      <a:extLst>
                        <a:ext uri="{FF2B5EF4-FFF2-40B4-BE49-F238E27FC236}">
                          <a16:creationId xmlns:a16="http://schemas.microsoft.com/office/drawing/2014/main" id="{5C3BE082-2AA6-A7A2-FFA2-C1BD4B08DCEB}"/>
                        </a:ext>
                      </a:extLst>
                    </p:cNvPr>
                    <p:cNvSpPr/>
                    <p:nvPr/>
                  </p:nvSpPr>
                  <p:spPr>
                    <a:xfrm>
                      <a:off x="3438208" y="2172897"/>
                      <a:ext cx="2240611" cy="257384"/>
                    </a:xfrm>
                    <a:prstGeom prst="roundRect">
                      <a:avLst>
                        <a:gd name="adj" fmla="val 50000"/>
                      </a:avLst>
                    </a:prstGeom>
                    <a:solidFill>
                      <a:schemeClr val="accent1">
                        <a:lumMod val="20000"/>
                        <a:lumOff val="80000"/>
                      </a:schemeClr>
                    </a:solidFill>
                    <a:ln>
                      <a:solidFill>
                        <a:schemeClr val="bg1"/>
                      </a:solidFill>
                    </a:ln>
                    <a:effectLst>
                      <a:innerShdw blurRad="63500" dist="50800" dir="189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5" name="文本框 74">
                    <a:extLst>
                      <a:ext uri="{FF2B5EF4-FFF2-40B4-BE49-F238E27FC236}">
                        <a16:creationId xmlns:a16="http://schemas.microsoft.com/office/drawing/2014/main" id="{00B067ED-9AC2-5FC3-2EC9-CFCD4E5A236E}"/>
                      </a:ext>
                    </a:extLst>
                  </p:cNvPr>
                  <p:cNvSpPr txBox="1"/>
                  <p:nvPr/>
                </p:nvSpPr>
                <p:spPr>
                  <a:xfrm>
                    <a:off x="3155427" y="2268350"/>
                    <a:ext cx="1113152"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多变城堡</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76" name="流程图: 接点 75">
                    <a:extLst>
                      <a:ext uri="{FF2B5EF4-FFF2-40B4-BE49-F238E27FC236}">
                        <a16:creationId xmlns:a16="http://schemas.microsoft.com/office/drawing/2014/main" id="{0D9C2231-CAB1-3A4B-29AE-D314266C3F6F}"/>
                      </a:ext>
                    </a:extLst>
                  </p:cNvPr>
                  <p:cNvSpPr/>
                  <p:nvPr/>
                </p:nvSpPr>
                <p:spPr>
                  <a:xfrm>
                    <a:off x="5411482" y="2293547"/>
                    <a:ext cx="279400" cy="279400"/>
                  </a:xfrm>
                  <a:prstGeom prst="flowChartConnector">
                    <a:avLst/>
                  </a:prstGeom>
                  <a:solidFill>
                    <a:schemeClr val="accent1">
                      <a:lumMod val="20000"/>
                      <a:lumOff val="80000"/>
                    </a:schemeClr>
                  </a:solidFill>
                  <a:ln>
                    <a:solidFill>
                      <a:schemeClr val="bg1"/>
                    </a:solidFill>
                  </a:ln>
                  <a:effectLst>
                    <a:innerShdw blurRad="63500" dist="50800" dir="162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六</a:t>
                    </a:r>
                  </a:p>
                </p:txBody>
              </p:sp>
            </p:grpSp>
            <p:sp>
              <p:nvSpPr>
                <p:cNvPr id="73" name="文本框 72">
                  <a:extLst>
                    <a:ext uri="{FF2B5EF4-FFF2-40B4-BE49-F238E27FC236}">
                      <a16:creationId xmlns:a16="http://schemas.microsoft.com/office/drawing/2014/main" id="{B10D0662-AE2A-2D25-C935-C97781C2A66A}"/>
                    </a:ext>
                  </a:extLst>
                </p:cNvPr>
                <p:cNvSpPr txBox="1"/>
                <p:nvPr/>
              </p:nvSpPr>
              <p:spPr>
                <a:xfrm>
                  <a:off x="2283913" y="2217038"/>
                  <a:ext cx="1368367" cy="246221"/>
                </a:xfrm>
                <a:prstGeom prst="rect">
                  <a:avLst/>
                </a:prstGeom>
                <a:noFill/>
              </p:spPr>
              <p:txBody>
                <a:bodyPr wrap="square">
                  <a:spAutoFit/>
                </a:bodyPr>
                <a:lstStyle/>
                <a:p>
                  <a:pPr algn="ctr"/>
                  <a:r>
                    <a:rPr lang="en-US" altLang="zh-CN"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Dynamic Castle</a:t>
                  </a:r>
                  <a:endParaRPr lang="zh-CN" altLang="en-US"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grpSp>
          <p:sp>
            <p:nvSpPr>
              <p:cNvPr id="71" name="泪滴形 70">
                <a:extLst>
                  <a:ext uri="{FF2B5EF4-FFF2-40B4-BE49-F238E27FC236}">
                    <a16:creationId xmlns:a16="http://schemas.microsoft.com/office/drawing/2014/main" id="{6D828137-5734-60C5-9009-E10E6436ED19}"/>
                  </a:ext>
                </a:extLst>
              </p:cNvPr>
              <p:cNvSpPr/>
              <p:nvPr/>
            </p:nvSpPr>
            <p:spPr>
              <a:xfrm>
                <a:off x="2389858" y="2575359"/>
                <a:ext cx="304862" cy="343036"/>
              </a:xfrm>
              <a:custGeom>
                <a:avLst/>
                <a:gdLst>
                  <a:gd name="connsiteX0" fmla="*/ 0 w 304862"/>
                  <a:gd name="connsiteY0" fmla="*/ 171518 h 343036"/>
                  <a:gd name="connsiteX1" fmla="*/ 152431 w 304862"/>
                  <a:gd name="connsiteY1" fmla="*/ 0 h 343036"/>
                  <a:gd name="connsiteX2" fmla="*/ 445477 w 304862"/>
                  <a:gd name="connsiteY2" fmla="*/ -158222 h 343036"/>
                  <a:gd name="connsiteX3" fmla="*/ 304862 w 304862"/>
                  <a:gd name="connsiteY3" fmla="*/ 171518 h 343036"/>
                  <a:gd name="connsiteX4" fmla="*/ 152431 w 304862"/>
                  <a:gd name="connsiteY4" fmla="*/ 343036 h 343036"/>
                  <a:gd name="connsiteX5" fmla="*/ 0 w 304862"/>
                  <a:gd name="connsiteY5" fmla="*/ 171518 h 34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62" h="343036" fill="none" extrusionOk="0">
                    <a:moveTo>
                      <a:pt x="0" y="171518"/>
                    </a:moveTo>
                    <a:cubicBezTo>
                      <a:pt x="-6659" y="65009"/>
                      <a:pt x="68226" y="20285"/>
                      <a:pt x="152431" y="0"/>
                    </a:cubicBezTo>
                    <a:cubicBezTo>
                      <a:pt x="258629" y="-2456"/>
                      <a:pt x="360087" y="-79116"/>
                      <a:pt x="445477" y="-158222"/>
                    </a:cubicBezTo>
                    <a:cubicBezTo>
                      <a:pt x="376541" y="-58350"/>
                      <a:pt x="315640" y="74542"/>
                      <a:pt x="304862" y="171518"/>
                    </a:cubicBezTo>
                    <a:cubicBezTo>
                      <a:pt x="285830" y="269197"/>
                      <a:pt x="234330" y="325307"/>
                      <a:pt x="152431" y="343036"/>
                    </a:cubicBezTo>
                    <a:cubicBezTo>
                      <a:pt x="50514" y="343183"/>
                      <a:pt x="-15655" y="267558"/>
                      <a:pt x="0" y="171518"/>
                    </a:cubicBezTo>
                    <a:close/>
                  </a:path>
                  <a:path w="304862" h="343036" stroke="0" extrusionOk="0">
                    <a:moveTo>
                      <a:pt x="0" y="171518"/>
                    </a:moveTo>
                    <a:cubicBezTo>
                      <a:pt x="1551" y="59943"/>
                      <a:pt x="71858" y="-5132"/>
                      <a:pt x="152431" y="0"/>
                    </a:cubicBezTo>
                    <a:cubicBezTo>
                      <a:pt x="236475" y="29000"/>
                      <a:pt x="324645" y="-66108"/>
                      <a:pt x="445477" y="-158222"/>
                    </a:cubicBezTo>
                    <a:cubicBezTo>
                      <a:pt x="348327" y="-76407"/>
                      <a:pt x="305086" y="75076"/>
                      <a:pt x="304862" y="171518"/>
                    </a:cubicBezTo>
                    <a:cubicBezTo>
                      <a:pt x="306811" y="275154"/>
                      <a:pt x="237510" y="350951"/>
                      <a:pt x="152431" y="343036"/>
                    </a:cubicBezTo>
                    <a:cubicBezTo>
                      <a:pt x="69173" y="356761"/>
                      <a:pt x="-7633" y="264610"/>
                      <a:pt x="0" y="171518"/>
                    </a:cubicBezTo>
                    <a:close/>
                  </a:path>
                </a:pathLst>
              </a:custGeom>
              <a:solidFill>
                <a:schemeClr val="bg1"/>
              </a:solidFill>
              <a:ln w="28575">
                <a:solidFill>
                  <a:schemeClr val="tx1">
                    <a:lumMod val="75000"/>
                    <a:lumOff val="25000"/>
                  </a:schemeClr>
                </a:solidFill>
                <a:extLst>
                  <a:ext uri="{C807C97D-BFC1-408E-A445-0C87EB9F89A2}">
                    <ask:lineSketchStyleProps xmlns:ask="http://schemas.microsoft.com/office/drawing/2018/sketchyshapes" sd="3155858161">
                      <a:prstGeom prst="teardrop">
                        <a:avLst>
                          <a:gd name="adj" fmla="val 192248"/>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68" name="文本框 67">
              <a:extLst>
                <a:ext uri="{FF2B5EF4-FFF2-40B4-BE49-F238E27FC236}">
                  <a16:creationId xmlns:a16="http://schemas.microsoft.com/office/drawing/2014/main" id="{426B936A-3203-B049-CC8D-259F30C228DD}"/>
                </a:ext>
              </a:extLst>
            </p:cNvPr>
            <p:cNvSpPr txBox="1"/>
            <p:nvPr/>
          </p:nvSpPr>
          <p:spPr>
            <a:xfrm>
              <a:off x="6728108" y="2793547"/>
              <a:ext cx="2398845" cy="2970621"/>
            </a:xfrm>
            <a:prstGeom prst="rect">
              <a:avLst/>
            </a:prstGeom>
            <a:noFill/>
          </p:spPr>
          <p:txBody>
            <a:bodyPr wrap="square" rtlCol="0">
              <a:spAutoFit/>
            </a:bodyPr>
            <a:lstStyle/>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永久循环、“如果”语句结构及程序流</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逻辑运算指令块应用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辨色仪的工作原理及程序控制</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marR="0" lvl="0" indent="-342900" fontAlgn="auto">
                <a:lnSpc>
                  <a:spcPct val="150000"/>
                </a:lnSpc>
                <a:spcBef>
                  <a:spcPts val="0"/>
                </a:spcBef>
                <a:spcAft>
                  <a:spcPts val="0"/>
                </a:spcAft>
                <a:buClrTx/>
                <a:buSzTx/>
                <a:buFont typeface="+mj-lt"/>
                <a:buAutoNum type="arabicPeriod"/>
                <a:tabLst/>
                <a:defRPr/>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碰撞开关的工作原理及程序控制</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常见模拟和数字传感器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随机数的应用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grpSp>
      <p:grpSp>
        <p:nvGrpSpPr>
          <p:cNvPr id="79" name="组合 78">
            <a:extLst>
              <a:ext uri="{FF2B5EF4-FFF2-40B4-BE49-F238E27FC236}">
                <a16:creationId xmlns:a16="http://schemas.microsoft.com/office/drawing/2014/main" id="{817F54A7-BCA6-5D2E-FC06-8AF64DDEDC3F}"/>
              </a:ext>
            </a:extLst>
          </p:cNvPr>
          <p:cNvGrpSpPr/>
          <p:nvPr/>
        </p:nvGrpSpPr>
        <p:grpSpPr>
          <a:xfrm>
            <a:off x="-2203865" y="3768214"/>
            <a:ext cx="4407730" cy="4173318"/>
            <a:chOff x="1794287" y="4354880"/>
            <a:chExt cx="4407730" cy="4173318"/>
          </a:xfrm>
        </p:grpSpPr>
        <p:grpSp>
          <p:nvGrpSpPr>
            <p:cNvPr id="80" name="组合 79">
              <a:extLst>
                <a:ext uri="{FF2B5EF4-FFF2-40B4-BE49-F238E27FC236}">
                  <a16:creationId xmlns:a16="http://schemas.microsoft.com/office/drawing/2014/main" id="{6DD576FE-5C7D-1452-D6A8-9733B328AD5B}"/>
                </a:ext>
              </a:extLst>
            </p:cNvPr>
            <p:cNvGrpSpPr/>
            <p:nvPr/>
          </p:nvGrpSpPr>
          <p:grpSpPr>
            <a:xfrm>
              <a:off x="1794287" y="4354880"/>
              <a:ext cx="4407730" cy="4173318"/>
              <a:chOff x="1155661" y="2090993"/>
              <a:chExt cx="4407730" cy="4173318"/>
            </a:xfrm>
          </p:grpSpPr>
          <p:pic>
            <p:nvPicPr>
              <p:cNvPr id="82" name="图片 81">
                <a:extLst>
                  <a:ext uri="{FF2B5EF4-FFF2-40B4-BE49-F238E27FC236}">
                    <a16:creationId xmlns:a16="http://schemas.microsoft.com/office/drawing/2014/main" id="{6CA9DB19-0B54-6266-6268-26BD8089887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5661" y="2355347"/>
                <a:ext cx="2900021" cy="3908964"/>
              </a:xfrm>
              <a:prstGeom prst="rect">
                <a:avLst/>
              </a:prstGeom>
            </p:spPr>
          </p:pic>
          <p:grpSp>
            <p:nvGrpSpPr>
              <p:cNvPr id="83" name="组合 82">
                <a:extLst>
                  <a:ext uri="{FF2B5EF4-FFF2-40B4-BE49-F238E27FC236}">
                    <a16:creationId xmlns:a16="http://schemas.microsoft.com/office/drawing/2014/main" id="{0EBB6195-1685-5C86-61D0-F5A169DA87D6}"/>
                  </a:ext>
                </a:extLst>
              </p:cNvPr>
              <p:cNvGrpSpPr/>
              <p:nvPr/>
            </p:nvGrpSpPr>
            <p:grpSpPr>
              <a:xfrm>
                <a:off x="2782091" y="2090993"/>
                <a:ext cx="2781300" cy="361950"/>
                <a:chOff x="1444702" y="2116084"/>
                <a:chExt cx="2781300" cy="361950"/>
              </a:xfrm>
            </p:grpSpPr>
            <p:grpSp>
              <p:nvGrpSpPr>
                <p:cNvPr id="85" name="组合 84">
                  <a:extLst>
                    <a:ext uri="{FF2B5EF4-FFF2-40B4-BE49-F238E27FC236}">
                      <a16:creationId xmlns:a16="http://schemas.microsoft.com/office/drawing/2014/main" id="{E0387A97-E396-3275-5642-60258EFAC6A2}"/>
                    </a:ext>
                  </a:extLst>
                </p:cNvPr>
                <p:cNvGrpSpPr/>
                <p:nvPr/>
              </p:nvGrpSpPr>
              <p:grpSpPr>
                <a:xfrm>
                  <a:off x="1444702" y="2116084"/>
                  <a:ext cx="2781300" cy="361950"/>
                  <a:chOff x="3016895" y="2241550"/>
                  <a:chExt cx="2781300" cy="361950"/>
                </a:xfrm>
              </p:grpSpPr>
              <p:grpSp>
                <p:nvGrpSpPr>
                  <p:cNvPr id="87" name="组合 86">
                    <a:extLst>
                      <a:ext uri="{FF2B5EF4-FFF2-40B4-BE49-F238E27FC236}">
                        <a16:creationId xmlns:a16="http://schemas.microsoft.com/office/drawing/2014/main" id="{92D78144-CA90-5F01-9626-89F34FD2B46F}"/>
                      </a:ext>
                    </a:extLst>
                  </p:cNvPr>
                  <p:cNvGrpSpPr/>
                  <p:nvPr/>
                </p:nvGrpSpPr>
                <p:grpSpPr>
                  <a:xfrm>
                    <a:off x="3016895" y="2241550"/>
                    <a:ext cx="2781300" cy="361950"/>
                    <a:chOff x="3371850" y="2120900"/>
                    <a:chExt cx="2781300" cy="361950"/>
                  </a:xfrm>
                </p:grpSpPr>
                <p:sp>
                  <p:nvSpPr>
                    <p:cNvPr id="90" name="矩形: 圆角 89">
                      <a:extLst>
                        <a:ext uri="{FF2B5EF4-FFF2-40B4-BE49-F238E27FC236}">
                          <a16:creationId xmlns:a16="http://schemas.microsoft.com/office/drawing/2014/main" id="{F5C3EE17-6387-61FC-46FA-5CABA34D5D91}"/>
                        </a:ext>
                      </a:extLst>
                    </p:cNvPr>
                    <p:cNvSpPr/>
                    <p:nvPr/>
                  </p:nvSpPr>
                  <p:spPr>
                    <a:xfrm>
                      <a:off x="3371850" y="2120900"/>
                      <a:ext cx="2781300" cy="361950"/>
                    </a:xfrm>
                    <a:prstGeom prst="roundRect">
                      <a:avLst>
                        <a:gd name="adj" fmla="val 34211"/>
                      </a:avLst>
                    </a:prstGeom>
                    <a:solidFill>
                      <a:srgbClr val="5B9BD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1" name="矩形: 圆角 90">
                      <a:extLst>
                        <a:ext uri="{FF2B5EF4-FFF2-40B4-BE49-F238E27FC236}">
                          <a16:creationId xmlns:a16="http://schemas.microsoft.com/office/drawing/2014/main" id="{14B527D2-5777-764A-57B2-ECFF2E0B44CF}"/>
                        </a:ext>
                      </a:extLst>
                    </p:cNvPr>
                    <p:cNvSpPr/>
                    <p:nvPr/>
                  </p:nvSpPr>
                  <p:spPr>
                    <a:xfrm>
                      <a:off x="3443895" y="2160361"/>
                      <a:ext cx="2240611" cy="257384"/>
                    </a:xfrm>
                    <a:prstGeom prst="roundRect">
                      <a:avLst>
                        <a:gd name="adj" fmla="val 50000"/>
                      </a:avLst>
                    </a:prstGeom>
                    <a:solidFill>
                      <a:schemeClr val="accent1">
                        <a:lumMod val="20000"/>
                        <a:lumOff val="80000"/>
                      </a:schemeClr>
                    </a:solidFill>
                    <a:ln>
                      <a:solidFill>
                        <a:schemeClr val="bg1"/>
                      </a:solidFill>
                    </a:ln>
                    <a:effectLst>
                      <a:innerShdw blurRad="63500" dist="50800" dir="189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8" name="文本框 87">
                    <a:extLst>
                      <a:ext uri="{FF2B5EF4-FFF2-40B4-BE49-F238E27FC236}">
                        <a16:creationId xmlns:a16="http://schemas.microsoft.com/office/drawing/2014/main" id="{5E326785-904C-6DEA-6A8F-4EAA526ABC91}"/>
                      </a:ext>
                    </a:extLst>
                  </p:cNvPr>
                  <p:cNvSpPr txBox="1"/>
                  <p:nvPr/>
                </p:nvSpPr>
                <p:spPr>
                  <a:xfrm>
                    <a:off x="3161114" y="2255814"/>
                    <a:ext cx="1113152"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磁盘移动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89" name="流程图: 接点 88">
                    <a:extLst>
                      <a:ext uri="{FF2B5EF4-FFF2-40B4-BE49-F238E27FC236}">
                        <a16:creationId xmlns:a16="http://schemas.microsoft.com/office/drawing/2014/main" id="{EAABD0BA-6D5F-F5AD-9430-E935614B9C09}"/>
                      </a:ext>
                    </a:extLst>
                  </p:cNvPr>
                  <p:cNvSpPr/>
                  <p:nvPr/>
                </p:nvSpPr>
                <p:spPr>
                  <a:xfrm>
                    <a:off x="5428791" y="2286526"/>
                    <a:ext cx="279400" cy="279400"/>
                  </a:xfrm>
                  <a:prstGeom prst="flowChartConnector">
                    <a:avLst/>
                  </a:prstGeom>
                  <a:solidFill>
                    <a:schemeClr val="accent1">
                      <a:lumMod val="20000"/>
                      <a:lumOff val="80000"/>
                    </a:schemeClr>
                  </a:solidFill>
                  <a:ln>
                    <a:solidFill>
                      <a:schemeClr val="bg1"/>
                    </a:solidFill>
                  </a:ln>
                  <a:effectLst>
                    <a:innerShdw blurRad="63500" dist="50800" dir="162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七</a:t>
                    </a:r>
                  </a:p>
                </p:txBody>
              </p:sp>
            </p:grpSp>
            <p:sp>
              <p:nvSpPr>
                <p:cNvPr id="86" name="文本框 85">
                  <a:extLst>
                    <a:ext uri="{FF2B5EF4-FFF2-40B4-BE49-F238E27FC236}">
                      <a16:creationId xmlns:a16="http://schemas.microsoft.com/office/drawing/2014/main" id="{7818A47E-2F72-CFD7-7FAA-953F9EFBFA63}"/>
                    </a:ext>
                  </a:extLst>
                </p:cNvPr>
                <p:cNvSpPr txBox="1"/>
                <p:nvPr/>
              </p:nvSpPr>
              <p:spPr>
                <a:xfrm>
                  <a:off x="2289600" y="2204502"/>
                  <a:ext cx="1368367" cy="246221"/>
                </a:xfrm>
                <a:prstGeom prst="rect">
                  <a:avLst/>
                </a:prstGeom>
                <a:noFill/>
              </p:spPr>
              <p:txBody>
                <a:bodyPr wrap="square">
                  <a:spAutoFit/>
                </a:bodyPr>
                <a:lstStyle/>
                <a:p>
                  <a:pPr algn="ctr"/>
                  <a:r>
                    <a:rPr lang="en-US" altLang="zh-CN"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Disk  Mover</a:t>
                  </a:r>
                  <a:endParaRPr lang="zh-CN" altLang="en-US"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grpSp>
          <p:sp>
            <p:nvSpPr>
              <p:cNvPr id="84" name="泪滴形 83">
                <a:extLst>
                  <a:ext uri="{FF2B5EF4-FFF2-40B4-BE49-F238E27FC236}">
                    <a16:creationId xmlns:a16="http://schemas.microsoft.com/office/drawing/2014/main" id="{D2C0B7C2-0C25-87EE-78C0-505061B756B1}"/>
                  </a:ext>
                </a:extLst>
              </p:cNvPr>
              <p:cNvSpPr/>
              <p:nvPr/>
            </p:nvSpPr>
            <p:spPr>
              <a:xfrm>
                <a:off x="2389858" y="2575359"/>
                <a:ext cx="304862" cy="343036"/>
              </a:xfrm>
              <a:custGeom>
                <a:avLst/>
                <a:gdLst>
                  <a:gd name="connsiteX0" fmla="*/ 0 w 304862"/>
                  <a:gd name="connsiteY0" fmla="*/ 171518 h 343036"/>
                  <a:gd name="connsiteX1" fmla="*/ 152431 w 304862"/>
                  <a:gd name="connsiteY1" fmla="*/ 0 h 343036"/>
                  <a:gd name="connsiteX2" fmla="*/ 445477 w 304862"/>
                  <a:gd name="connsiteY2" fmla="*/ -158222 h 343036"/>
                  <a:gd name="connsiteX3" fmla="*/ 304862 w 304862"/>
                  <a:gd name="connsiteY3" fmla="*/ 171518 h 343036"/>
                  <a:gd name="connsiteX4" fmla="*/ 152431 w 304862"/>
                  <a:gd name="connsiteY4" fmla="*/ 343036 h 343036"/>
                  <a:gd name="connsiteX5" fmla="*/ 0 w 304862"/>
                  <a:gd name="connsiteY5" fmla="*/ 171518 h 34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62" h="343036" fill="none" extrusionOk="0">
                    <a:moveTo>
                      <a:pt x="0" y="171518"/>
                    </a:moveTo>
                    <a:cubicBezTo>
                      <a:pt x="1443" y="63454"/>
                      <a:pt x="57728" y="-16839"/>
                      <a:pt x="152431" y="0"/>
                    </a:cubicBezTo>
                    <a:cubicBezTo>
                      <a:pt x="270214" y="19148"/>
                      <a:pt x="351174" y="-60916"/>
                      <a:pt x="445477" y="-158222"/>
                    </a:cubicBezTo>
                    <a:cubicBezTo>
                      <a:pt x="350303" y="-39241"/>
                      <a:pt x="318303" y="68448"/>
                      <a:pt x="304862" y="171518"/>
                    </a:cubicBezTo>
                    <a:cubicBezTo>
                      <a:pt x="305113" y="244775"/>
                      <a:pt x="223517" y="360577"/>
                      <a:pt x="152431" y="343036"/>
                    </a:cubicBezTo>
                    <a:cubicBezTo>
                      <a:pt x="76796" y="332294"/>
                      <a:pt x="-21908" y="252122"/>
                      <a:pt x="0" y="171518"/>
                    </a:cubicBezTo>
                    <a:close/>
                  </a:path>
                  <a:path w="304862" h="343036" stroke="0" extrusionOk="0">
                    <a:moveTo>
                      <a:pt x="0" y="171518"/>
                    </a:moveTo>
                    <a:cubicBezTo>
                      <a:pt x="22684" y="81733"/>
                      <a:pt x="67655" y="22942"/>
                      <a:pt x="152431" y="0"/>
                    </a:cubicBezTo>
                    <a:cubicBezTo>
                      <a:pt x="243019" y="20605"/>
                      <a:pt x="366740" y="-68817"/>
                      <a:pt x="445477" y="-158222"/>
                    </a:cubicBezTo>
                    <a:cubicBezTo>
                      <a:pt x="355415" y="-48972"/>
                      <a:pt x="294514" y="32040"/>
                      <a:pt x="304862" y="171518"/>
                    </a:cubicBezTo>
                    <a:cubicBezTo>
                      <a:pt x="299735" y="260861"/>
                      <a:pt x="224926" y="331380"/>
                      <a:pt x="152431" y="343036"/>
                    </a:cubicBezTo>
                    <a:cubicBezTo>
                      <a:pt x="55352" y="337883"/>
                      <a:pt x="15026" y="273516"/>
                      <a:pt x="0" y="171518"/>
                    </a:cubicBezTo>
                    <a:close/>
                  </a:path>
                </a:pathLst>
              </a:custGeom>
              <a:solidFill>
                <a:schemeClr val="bg1"/>
              </a:solidFill>
              <a:ln w="28575">
                <a:solidFill>
                  <a:schemeClr val="tx1">
                    <a:lumMod val="75000"/>
                    <a:lumOff val="25000"/>
                  </a:schemeClr>
                </a:solidFill>
                <a:extLst>
                  <a:ext uri="{C807C97D-BFC1-408E-A445-0C87EB9F89A2}">
                    <ask:lineSketchStyleProps xmlns:ask="http://schemas.microsoft.com/office/drawing/2018/sketchyshapes" sd="1927782525">
                      <a:prstGeom prst="teardrop">
                        <a:avLst>
                          <a:gd name="adj" fmla="val 192248"/>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81" name="文本框 80">
              <a:extLst>
                <a:ext uri="{FF2B5EF4-FFF2-40B4-BE49-F238E27FC236}">
                  <a16:creationId xmlns:a16="http://schemas.microsoft.com/office/drawing/2014/main" id="{067441F0-C598-5569-6BF3-272575AFB924}"/>
                </a:ext>
              </a:extLst>
            </p:cNvPr>
            <p:cNvSpPr txBox="1"/>
            <p:nvPr/>
          </p:nvSpPr>
          <p:spPr>
            <a:xfrm>
              <a:off x="2138143" y="5345396"/>
              <a:ext cx="2262408" cy="2970621"/>
            </a:xfrm>
            <a:prstGeom prst="rect">
              <a:avLst/>
            </a:prstGeom>
            <a:noFill/>
          </p:spPr>
          <p:txBody>
            <a:bodyPr wrap="square" rtlCol="0">
              <a:spAutoFit/>
            </a:bodyPr>
            <a:lstStyle/>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电磁铁的工作原理及程序控制</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控制电磁铁指令块的结构及应用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函数的创建及应用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循环语句的应用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变量的创建及应用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数据监控器的应用及数据查看</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grpSp>
      <p:grpSp>
        <p:nvGrpSpPr>
          <p:cNvPr id="92" name="组合 91">
            <a:extLst>
              <a:ext uri="{FF2B5EF4-FFF2-40B4-BE49-F238E27FC236}">
                <a16:creationId xmlns:a16="http://schemas.microsoft.com/office/drawing/2014/main" id="{3B8A3382-40A3-BCED-9DF5-F6522AE24E3D}"/>
              </a:ext>
            </a:extLst>
          </p:cNvPr>
          <p:cNvGrpSpPr/>
          <p:nvPr/>
        </p:nvGrpSpPr>
        <p:grpSpPr>
          <a:xfrm>
            <a:off x="-2202530" y="4199282"/>
            <a:ext cx="4407730" cy="4173318"/>
            <a:chOff x="6597243" y="4456120"/>
            <a:chExt cx="4407730" cy="4173318"/>
          </a:xfrm>
        </p:grpSpPr>
        <p:grpSp>
          <p:nvGrpSpPr>
            <p:cNvPr id="93" name="组合 92">
              <a:extLst>
                <a:ext uri="{FF2B5EF4-FFF2-40B4-BE49-F238E27FC236}">
                  <a16:creationId xmlns:a16="http://schemas.microsoft.com/office/drawing/2014/main" id="{0567AF1C-13F7-2B3B-6300-43E9AA2A73AA}"/>
                </a:ext>
              </a:extLst>
            </p:cNvPr>
            <p:cNvGrpSpPr/>
            <p:nvPr/>
          </p:nvGrpSpPr>
          <p:grpSpPr>
            <a:xfrm>
              <a:off x="6597243" y="4456120"/>
              <a:ext cx="4407730" cy="4173318"/>
              <a:chOff x="1155661" y="2090993"/>
              <a:chExt cx="4407730" cy="4173318"/>
            </a:xfrm>
          </p:grpSpPr>
          <p:pic>
            <p:nvPicPr>
              <p:cNvPr id="95" name="图片 94">
                <a:extLst>
                  <a:ext uri="{FF2B5EF4-FFF2-40B4-BE49-F238E27FC236}">
                    <a16:creationId xmlns:a16="http://schemas.microsoft.com/office/drawing/2014/main" id="{C164E8A8-F742-0828-7482-0D00CF41D28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5661" y="2355347"/>
                <a:ext cx="2900021" cy="3908964"/>
              </a:xfrm>
              <a:prstGeom prst="rect">
                <a:avLst/>
              </a:prstGeom>
            </p:spPr>
          </p:pic>
          <p:grpSp>
            <p:nvGrpSpPr>
              <p:cNvPr id="96" name="组合 95">
                <a:extLst>
                  <a:ext uri="{FF2B5EF4-FFF2-40B4-BE49-F238E27FC236}">
                    <a16:creationId xmlns:a16="http://schemas.microsoft.com/office/drawing/2014/main" id="{142C62F7-5952-D8C8-5744-296FC0A1C7D6}"/>
                  </a:ext>
                </a:extLst>
              </p:cNvPr>
              <p:cNvGrpSpPr/>
              <p:nvPr/>
            </p:nvGrpSpPr>
            <p:grpSpPr>
              <a:xfrm>
                <a:off x="2782091" y="2090993"/>
                <a:ext cx="2781300" cy="361950"/>
                <a:chOff x="1444702" y="2116084"/>
                <a:chExt cx="2781300" cy="361950"/>
              </a:xfrm>
            </p:grpSpPr>
            <p:grpSp>
              <p:nvGrpSpPr>
                <p:cNvPr id="98" name="组合 97">
                  <a:extLst>
                    <a:ext uri="{FF2B5EF4-FFF2-40B4-BE49-F238E27FC236}">
                      <a16:creationId xmlns:a16="http://schemas.microsoft.com/office/drawing/2014/main" id="{EE46348C-E2B5-60EE-9EED-78EA1E0466AB}"/>
                    </a:ext>
                  </a:extLst>
                </p:cNvPr>
                <p:cNvGrpSpPr/>
                <p:nvPr/>
              </p:nvGrpSpPr>
              <p:grpSpPr>
                <a:xfrm>
                  <a:off x="1444702" y="2116084"/>
                  <a:ext cx="2781300" cy="361950"/>
                  <a:chOff x="3016895" y="2241550"/>
                  <a:chExt cx="2781300" cy="361950"/>
                </a:xfrm>
              </p:grpSpPr>
              <p:grpSp>
                <p:nvGrpSpPr>
                  <p:cNvPr id="100" name="组合 99">
                    <a:extLst>
                      <a:ext uri="{FF2B5EF4-FFF2-40B4-BE49-F238E27FC236}">
                        <a16:creationId xmlns:a16="http://schemas.microsoft.com/office/drawing/2014/main" id="{EB2BB8F8-E776-9F6E-9DE0-AC98B94BD6C8}"/>
                      </a:ext>
                    </a:extLst>
                  </p:cNvPr>
                  <p:cNvGrpSpPr/>
                  <p:nvPr/>
                </p:nvGrpSpPr>
                <p:grpSpPr>
                  <a:xfrm>
                    <a:off x="3016895" y="2241550"/>
                    <a:ext cx="2781300" cy="361950"/>
                    <a:chOff x="3371850" y="2120900"/>
                    <a:chExt cx="2781300" cy="361950"/>
                  </a:xfrm>
                </p:grpSpPr>
                <p:sp>
                  <p:nvSpPr>
                    <p:cNvPr id="103" name="矩形: 圆角 102">
                      <a:extLst>
                        <a:ext uri="{FF2B5EF4-FFF2-40B4-BE49-F238E27FC236}">
                          <a16:creationId xmlns:a16="http://schemas.microsoft.com/office/drawing/2014/main" id="{C9D1E5E1-AB92-61F3-2532-D54715CFB28A}"/>
                        </a:ext>
                      </a:extLst>
                    </p:cNvPr>
                    <p:cNvSpPr/>
                    <p:nvPr/>
                  </p:nvSpPr>
                  <p:spPr>
                    <a:xfrm>
                      <a:off x="3371850" y="2120900"/>
                      <a:ext cx="2781300" cy="361950"/>
                    </a:xfrm>
                    <a:prstGeom prst="roundRect">
                      <a:avLst>
                        <a:gd name="adj" fmla="val 34211"/>
                      </a:avLst>
                    </a:prstGeom>
                    <a:solidFill>
                      <a:srgbClr val="9FCB5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4" name="矩形: 圆角 103">
                      <a:extLst>
                        <a:ext uri="{FF2B5EF4-FFF2-40B4-BE49-F238E27FC236}">
                          <a16:creationId xmlns:a16="http://schemas.microsoft.com/office/drawing/2014/main" id="{89A873AD-C68D-9B6B-F15C-C6F531F60F3E}"/>
                        </a:ext>
                      </a:extLst>
                    </p:cNvPr>
                    <p:cNvSpPr/>
                    <p:nvPr/>
                  </p:nvSpPr>
                  <p:spPr>
                    <a:xfrm>
                      <a:off x="3438208" y="2166626"/>
                      <a:ext cx="2240611" cy="257384"/>
                    </a:xfrm>
                    <a:prstGeom prst="roundRect">
                      <a:avLst>
                        <a:gd name="adj" fmla="val 50000"/>
                      </a:avLst>
                    </a:prstGeom>
                    <a:solidFill>
                      <a:schemeClr val="accent1">
                        <a:lumMod val="20000"/>
                        <a:lumOff val="80000"/>
                      </a:schemeClr>
                    </a:solidFill>
                    <a:ln>
                      <a:solidFill>
                        <a:schemeClr val="bg1"/>
                      </a:solidFill>
                    </a:ln>
                    <a:effectLst>
                      <a:innerShdw blurRad="63500" dist="50800" dir="189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文本框 100">
                    <a:extLst>
                      <a:ext uri="{FF2B5EF4-FFF2-40B4-BE49-F238E27FC236}">
                        <a16:creationId xmlns:a16="http://schemas.microsoft.com/office/drawing/2014/main" id="{5709078D-9E09-87E5-C64C-DFF87CC016F2}"/>
                      </a:ext>
                    </a:extLst>
                  </p:cNvPr>
                  <p:cNvSpPr txBox="1"/>
                  <p:nvPr/>
                </p:nvSpPr>
                <p:spPr>
                  <a:xfrm>
                    <a:off x="3155427" y="2262079"/>
                    <a:ext cx="1113152"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磁盘运输</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02" name="流程图: 接点 101">
                    <a:extLst>
                      <a:ext uri="{FF2B5EF4-FFF2-40B4-BE49-F238E27FC236}">
                        <a16:creationId xmlns:a16="http://schemas.microsoft.com/office/drawing/2014/main" id="{917E8F0B-5ED2-E433-4DC2-C0914531B4B6}"/>
                      </a:ext>
                    </a:extLst>
                  </p:cNvPr>
                  <p:cNvSpPr/>
                  <p:nvPr/>
                </p:nvSpPr>
                <p:spPr>
                  <a:xfrm>
                    <a:off x="5418442" y="2279891"/>
                    <a:ext cx="279400" cy="279400"/>
                  </a:xfrm>
                  <a:prstGeom prst="flowChartConnector">
                    <a:avLst/>
                  </a:prstGeom>
                  <a:solidFill>
                    <a:schemeClr val="accent1">
                      <a:lumMod val="20000"/>
                      <a:lumOff val="80000"/>
                    </a:schemeClr>
                  </a:solidFill>
                  <a:ln>
                    <a:solidFill>
                      <a:schemeClr val="bg1"/>
                    </a:solidFill>
                  </a:ln>
                  <a:effectLst>
                    <a:innerShdw blurRad="63500" dist="50800" dir="162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八</a:t>
                    </a:r>
                  </a:p>
                </p:txBody>
              </p:sp>
            </p:grpSp>
            <p:sp>
              <p:nvSpPr>
                <p:cNvPr id="99" name="文本框 98">
                  <a:extLst>
                    <a:ext uri="{FF2B5EF4-FFF2-40B4-BE49-F238E27FC236}">
                      <a16:creationId xmlns:a16="http://schemas.microsoft.com/office/drawing/2014/main" id="{115EDEE5-889C-EB7B-C37D-41DE69E26478}"/>
                    </a:ext>
                  </a:extLst>
                </p:cNvPr>
                <p:cNvSpPr txBox="1"/>
                <p:nvPr/>
              </p:nvSpPr>
              <p:spPr>
                <a:xfrm>
                  <a:off x="2283913" y="2210767"/>
                  <a:ext cx="1368367" cy="246221"/>
                </a:xfrm>
                <a:prstGeom prst="rect">
                  <a:avLst/>
                </a:prstGeom>
                <a:noFill/>
              </p:spPr>
              <p:txBody>
                <a:bodyPr wrap="square">
                  <a:spAutoFit/>
                </a:bodyPr>
                <a:lstStyle/>
                <a:p>
                  <a:pPr algn="ctr"/>
                  <a:r>
                    <a:rPr lang="en-US" altLang="zh-CN"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Disk Transport</a:t>
                  </a:r>
                  <a:endParaRPr lang="zh-CN" altLang="en-US"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grpSp>
          <p:sp>
            <p:nvSpPr>
              <p:cNvPr id="97" name="泪滴形 96">
                <a:extLst>
                  <a:ext uri="{FF2B5EF4-FFF2-40B4-BE49-F238E27FC236}">
                    <a16:creationId xmlns:a16="http://schemas.microsoft.com/office/drawing/2014/main" id="{59712B3F-D6FD-BAF1-4F4D-B35E4FAC4F51}"/>
                  </a:ext>
                </a:extLst>
              </p:cNvPr>
              <p:cNvSpPr/>
              <p:nvPr/>
            </p:nvSpPr>
            <p:spPr>
              <a:xfrm>
                <a:off x="2389858" y="2575359"/>
                <a:ext cx="304862" cy="343036"/>
              </a:xfrm>
              <a:custGeom>
                <a:avLst/>
                <a:gdLst>
                  <a:gd name="connsiteX0" fmla="*/ 0 w 304862"/>
                  <a:gd name="connsiteY0" fmla="*/ 171518 h 343036"/>
                  <a:gd name="connsiteX1" fmla="*/ 152431 w 304862"/>
                  <a:gd name="connsiteY1" fmla="*/ 0 h 343036"/>
                  <a:gd name="connsiteX2" fmla="*/ 445477 w 304862"/>
                  <a:gd name="connsiteY2" fmla="*/ -158222 h 343036"/>
                  <a:gd name="connsiteX3" fmla="*/ 304862 w 304862"/>
                  <a:gd name="connsiteY3" fmla="*/ 171518 h 343036"/>
                  <a:gd name="connsiteX4" fmla="*/ 152431 w 304862"/>
                  <a:gd name="connsiteY4" fmla="*/ 343036 h 343036"/>
                  <a:gd name="connsiteX5" fmla="*/ 0 w 304862"/>
                  <a:gd name="connsiteY5" fmla="*/ 171518 h 34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62" h="343036" fill="none" extrusionOk="0">
                    <a:moveTo>
                      <a:pt x="0" y="171518"/>
                    </a:moveTo>
                    <a:cubicBezTo>
                      <a:pt x="-6659" y="65009"/>
                      <a:pt x="68226" y="20285"/>
                      <a:pt x="152431" y="0"/>
                    </a:cubicBezTo>
                    <a:cubicBezTo>
                      <a:pt x="258629" y="-2456"/>
                      <a:pt x="360087" y="-79116"/>
                      <a:pt x="445477" y="-158222"/>
                    </a:cubicBezTo>
                    <a:cubicBezTo>
                      <a:pt x="376541" y="-58350"/>
                      <a:pt x="315640" y="74542"/>
                      <a:pt x="304862" y="171518"/>
                    </a:cubicBezTo>
                    <a:cubicBezTo>
                      <a:pt x="285830" y="269197"/>
                      <a:pt x="234330" y="325307"/>
                      <a:pt x="152431" y="343036"/>
                    </a:cubicBezTo>
                    <a:cubicBezTo>
                      <a:pt x="50514" y="343183"/>
                      <a:pt x="-15655" y="267558"/>
                      <a:pt x="0" y="171518"/>
                    </a:cubicBezTo>
                    <a:close/>
                  </a:path>
                  <a:path w="304862" h="343036" stroke="0" extrusionOk="0">
                    <a:moveTo>
                      <a:pt x="0" y="171518"/>
                    </a:moveTo>
                    <a:cubicBezTo>
                      <a:pt x="1551" y="59943"/>
                      <a:pt x="71858" y="-5132"/>
                      <a:pt x="152431" y="0"/>
                    </a:cubicBezTo>
                    <a:cubicBezTo>
                      <a:pt x="236475" y="29000"/>
                      <a:pt x="324645" y="-66108"/>
                      <a:pt x="445477" y="-158222"/>
                    </a:cubicBezTo>
                    <a:cubicBezTo>
                      <a:pt x="348327" y="-76407"/>
                      <a:pt x="305086" y="75076"/>
                      <a:pt x="304862" y="171518"/>
                    </a:cubicBezTo>
                    <a:cubicBezTo>
                      <a:pt x="306811" y="275154"/>
                      <a:pt x="237510" y="350951"/>
                      <a:pt x="152431" y="343036"/>
                    </a:cubicBezTo>
                    <a:cubicBezTo>
                      <a:pt x="69173" y="356761"/>
                      <a:pt x="-7633" y="264610"/>
                      <a:pt x="0" y="171518"/>
                    </a:cubicBezTo>
                    <a:close/>
                  </a:path>
                </a:pathLst>
              </a:custGeom>
              <a:solidFill>
                <a:schemeClr val="bg1"/>
              </a:solidFill>
              <a:ln w="28575">
                <a:solidFill>
                  <a:schemeClr val="tx1">
                    <a:lumMod val="75000"/>
                    <a:lumOff val="25000"/>
                  </a:schemeClr>
                </a:solidFill>
                <a:extLst>
                  <a:ext uri="{C807C97D-BFC1-408E-A445-0C87EB9F89A2}">
                    <ask:lineSketchStyleProps xmlns:ask="http://schemas.microsoft.com/office/drawing/2018/sketchyshapes" sd="3155858161">
                      <a:prstGeom prst="teardrop">
                        <a:avLst>
                          <a:gd name="adj" fmla="val 192248"/>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94" name="文本框 93">
              <a:extLst>
                <a:ext uri="{FF2B5EF4-FFF2-40B4-BE49-F238E27FC236}">
                  <a16:creationId xmlns:a16="http://schemas.microsoft.com/office/drawing/2014/main" id="{466E4D84-EC84-5A15-B82C-38C564FC59D7}"/>
                </a:ext>
              </a:extLst>
            </p:cNvPr>
            <p:cNvSpPr txBox="1"/>
            <p:nvPr/>
          </p:nvSpPr>
          <p:spPr>
            <a:xfrm>
              <a:off x="6845927" y="5446636"/>
              <a:ext cx="2520324" cy="2647456"/>
            </a:xfrm>
            <a:prstGeom prst="rect">
              <a:avLst/>
            </a:prstGeom>
            <a:noFill/>
          </p:spPr>
          <p:txBody>
            <a:bodyPr wrap="square">
              <a:spAutoFit/>
            </a:bodyPr>
            <a:lstStyle/>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辨色仪的应用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数组的概念</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二维数组的概念、创建及应用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算术运算符的类型及应用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函数的创建及应用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位置传感器的应用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变量的创建及应用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grpSp>
      <p:grpSp>
        <p:nvGrpSpPr>
          <p:cNvPr id="105" name="组合 104">
            <a:extLst>
              <a:ext uri="{FF2B5EF4-FFF2-40B4-BE49-F238E27FC236}">
                <a16:creationId xmlns:a16="http://schemas.microsoft.com/office/drawing/2014/main" id="{D335FDF4-D628-31EF-DF1F-939A06C8F3D5}"/>
              </a:ext>
            </a:extLst>
          </p:cNvPr>
          <p:cNvGrpSpPr/>
          <p:nvPr/>
        </p:nvGrpSpPr>
        <p:grpSpPr>
          <a:xfrm>
            <a:off x="-2202530" y="4643101"/>
            <a:ext cx="4407730" cy="4173318"/>
            <a:chOff x="1656520" y="3750714"/>
            <a:chExt cx="4407730" cy="4173318"/>
          </a:xfrm>
        </p:grpSpPr>
        <p:grpSp>
          <p:nvGrpSpPr>
            <p:cNvPr id="106" name="组合 105">
              <a:extLst>
                <a:ext uri="{FF2B5EF4-FFF2-40B4-BE49-F238E27FC236}">
                  <a16:creationId xmlns:a16="http://schemas.microsoft.com/office/drawing/2014/main" id="{44A8936B-F279-0291-AE88-62DE84691FF6}"/>
                </a:ext>
              </a:extLst>
            </p:cNvPr>
            <p:cNvGrpSpPr/>
            <p:nvPr/>
          </p:nvGrpSpPr>
          <p:grpSpPr>
            <a:xfrm>
              <a:off x="1656520" y="3750714"/>
              <a:ext cx="4407730" cy="4173318"/>
              <a:chOff x="1155661" y="2090993"/>
              <a:chExt cx="4407730" cy="4173318"/>
            </a:xfrm>
          </p:grpSpPr>
          <p:pic>
            <p:nvPicPr>
              <p:cNvPr id="108" name="图片 107">
                <a:extLst>
                  <a:ext uri="{FF2B5EF4-FFF2-40B4-BE49-F238E27FC236}">
                    <a16:creationId xmlns:a16="http://schemas.microsoft.com/office/drawing/2014/main" id="{29F09B88-154C-1FD0-6DDC-89A4F18108F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5661" y="2355347"/>
                <a:ext cx="2900021" cy="3908964"/>
              </a:xfrm>
              <a:prstGeom prst="rect">
                <a:avLst/>
              </a:prstGeom>
            </p:spPr>
          </p:pic>
          <p:grpSp>
            <p:nvGrpSpPr>
              <p:cNvPr id="109" name="组合 108">
                <a:extLst>
                  <a:ext uri="{FF2B5EF4-FFF2-40B4-BE49-F238E27FC236}">
                    <a16:creationId xmlns:a16="http://schemas.microsoft.com/office/drawing/2014/main" id="{5A8EA252-336E-2090-96F4-FC6825C55455}"/>
                  </a:ext>
                </a:extLst>
              </p:cNvPr>
              <p:cNvGrpSpPr/>
              <p:nvPr/>
            </p:nvGrpSpPr>
            <p:grpSpPr>
              <a:xfrm>
                <a:off x="2782091" y="2090993"/>
                <a:ext cx="2781300" cy="361950"/>
                <a:chOff x="1444702" y="2116084"/>
                <a:chExt cx="2781300" cy="361950"/>
              </a:xfrm>
            </p:grpSpPr>
            <p:grpSp>
              <p:nvGrpSpPr>
                <p:cNvPr id="111" name="组合 110">
                  <a:extLst>
                    <a:ext uri="{FF2B5EF4-FFF2-40B4-BE49-F238E27FC236}">
                      <a16:creationId xmlns:a16="http://schemas.microsoft.com/office/drawing/2014/main" id="{5DD0847C-59C9-B5F9-9192-FFD1810C4A9C}"/>
                    </a:ext>
                  </a:extLst>
                </p:cNvPr>
                <p:cNvGrpSpPr/>
                <p:nvPr/>
              </p:nvGrpSpPr>
              <p:grpSpPr>
                <a:xfrm>
                  <a:off x="1444702" y="2116084"/>
                  <a:ext cx="2781300" cy="361950"/>
                  <a:chOff x="3016895" y="2241550"/>
                  <a:chExt cx="2781300" cy="361950"/>
                </a:xfrm>
              </p:grpSpPr>
              <p:grpSp>
                <p:nvGrpSpPr>
                  <p:cNvPr id="113" name="组合 112">
                    <a:extLst>
                      <a:ext uri="{FF2B5EF4-FFF2-40B4-BE49-F238E27FC236}">
                        <a16:creationId xmlns:a16="http://schemas.microsoft.com/office/drawing/2014/main" id="{82B7A037-2A3C-C67C-F5A1-5F7079848BD9}"/>
                      </a:ext>
                    </a:extLst>
                  </p:cNvPr>
                  <p:cNvGrpSpPr/>
                  <p:nvPr/>
                </p:nvGrpSpPr>
                <p:grpSpPr>
                  <a:xfrm>
                    <a:off x="3016895" y="2241550"/>
                    <a:ext cx="2781300" cy="361950"/>
                    <a:chOff x="3371850" y="2120900"/>
                    <a:chExt cx="2781300" cy="361950"/>
                  </a:xfrm>
                </p:grpSpPr>
                <p:sp>
                  <p:nvSpPr>
                    <p:cNvPr id="116" name="矩形: 圆角 115">
                      <a:extLst>
                        <a:ext uri="{FF2B5EF4-FFF2-40B4-BE49-F238E27FC236}">
                          <a16:creationId xmlns:a16="http://schemas.microsoft.com/office/drawing/2014/main" id="{F897C813-7FB1-E2CE-6082-FC61C3C9EB54}"/>
                        </a:ext>
                      </a:extLst>
                    </p:cNvPr>
                    <p:cNvSpPr/>
                    <p:nvPr/>
                  </p:nvSpPr>
                  <p:spPr>
                    <a:xfrm>
                      <a:off x="3371850" y="2120900"/>
                      <a:ext cx="2781300" cy="361950"/>
                    </a:xfrm>
                    <a:prstGeom prst="roundRect">
                      <a:avLst>
                        <a:gd name="adj" fmla="val 34211"/>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7" name="矩形: 圆角 116">
                      <a:extLst>
                        <a:ext uri="{FF2B5EF4-FFF2-40B4-BE49-F238E27FC236}">
                          <a16:creationId xmlns:a16="http://schemas.microsoft.com/office/drawing/2014/main" id="{843B19FA-E999-6E8F-1C27-951A1346ADDB}"/>
                        </a:ext>
                      </a:extLst>
                    </p:cNvPr>
                    <p:cNvSpPr/>
                    <p:nvPr/>
                  </p:nvSpPr>
                  <p:spPr>
                    <a:xfrm>
                      <a:off x="3432794" y="2160429"/>
                      <a:ext cx="2240611" cy="257384"/>
                    </a:xfrm>
                    <a:prstGeom prst="roundRect">
                      <a:avLst>
                        <a:gd name="adj" fmla="val 50000"/>
                      </a:avLst>
                    </a:prstGeom>
                    <a:solidFill>
                      <a:schemeClr val="accent1">
                        <a:lumMod val="20000"/>
                        <a:lumOff val="80000"/>
                      </a:schemeClr>
                    </a:solidFill>
                    <a:ln>
                      <a:solidFill>
                        <a:schemeClr val="bg1"/>
                      </a:solidFill>
                    </a:ln>
                    <a:effectLst>
                      <a:innerShdw blurRad="63500" dist="50800" dir="189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4" name="文本框 113">
                    <a:extLst>
                      <a:ext uri="{FF2B5EF4-FFF2-40B4-BE49-F238E27FC236}">
                        <a16:creationId xmlns:a16="http://schemas.microsoft.com/office/drawing/2014/main" id="{6DDA59AD-34D0-A9EE-69A7-726EBC76542B}"/>
                      </a:ext>
                    </a:extLst>
                  </p:cNvPr>
                  <p:cNvSpPr txBox="1"/>
                  <p:nvPr/>
                </p:nvSpPr>
                <p:spPr>
                  <a:xfrm>
                    <a:off x="3150013" y="2255882"/>
                    <a:ext cx="1113152"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围墙迷宫</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15" name="流程图: 接点 114">
                    <a:extLst>
                      <a:ext uri="{FF2B5EF4-FFF2-40B4-BE49-F238E27FC236}">
                        <a16:creationId xmlns:a16="http://schemas.microsoft.com/office/drawing/2014/main" id="{574A6D4E-571E-8667-60AF-E4656B0C5A41}"/>
                      </a:ext>
                    </a:extLst>
                  </p:cNvPr>
                  <p:cNvSpPr/>
                  <p:nvPr/>
                </p:nvSpPr>
                <p:spPr>
                  <a:xfrm>
                    <a:off x="5418442" y="2287021"/>
                    <a:ext cx="279400" cy="279400"/>
                  </a:xfrm>
                  <a:prstGeom prst="flowChartConnector">
                    <a:avLst/>
                  </a:prstGeom>
                  <a:solidFill>
                    <a:schemeClr val="accent1">
                      <a:lumMod val="20000"/>
                      <a:lumOff val="80000"/>
                    </a:schemeClr>
                  </a:solidFill>
                  <a:ln>
                    <a:solidFill>
                      <a:schemeClr val="bg1"/>
                    </a:solidFill>
                  </a:ln>
                  <a:effectLst>
                    <a:innerShdw blurRad="63500" dist="50800" dir="162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九</a:t>
                    </a:r>
                  </a:p>
                </p:txBody>
              </p:sp>
            </p:grpSp>
            <p:sp>
              <p:nvSpPr>
                <p:cNvPr id="112" name="文本框 111">
                  <a:extLst>
                    <a:ext uri="{FF2B5EF4-FFF2-40B4-BE49-F238E27FC236}">
                      <a16:creationId xmlns:a16="http://schemas.microsoft.com/office/drawing/2014/main" id="{611B4BE1-86BD-DDB7-9E80-F9FFAD81B859}"/>
                    </a:ext>
                  </a:extLst>
                </p:cNvPr>
                <p:cNvSpPr txBox="1"/>
                <p:nvPr/>
              </p:nvSpPr>
              <p:spPr>
                <a:xfrm>
                  <a:off x="2278499" y="2204570"/>
                  <a:ext cx="1368367" cy="246221"/>
                </a:xfrm>
                <a:prstGeom prst="rect">
                  <a:avLst/>
                </a:prstGeom>
                <a:noFill/>
              </p:spPr>
              <p:txBody>
                <a:bodyPr wrap="square">
                  <a:spAutoFit/>
                </a:bodyPr>
                <a:lstStyle/>
                <a:p>
                  <a:pPr algn="ctr"/>
                  <a:r>
                    <a:rPr lang="en-US" altLang="zh-CN"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Wall </a:t>
                  </a:r>
                  <a:r>
                    <a:rPr lang="en-US" altLang="zh-CN" sz="1000" dirty="0" err="1">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Mzae</a:t>
                  </a:r>
                  <a:endParaRPr lang="zh-CN" altLang="en-US"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grpSp>
          <p:sp>
            <p:nvSpPr>
              <p:cNvPr id="110" name="泪滴形 109">
                <a:extLst>
                  <a:ext uri="{FF2B5EF4-FFF2-40B4-BE49-F238E27FC236}">
                    <a16:creationId xmlns:a16="http://schemas.microsoft.com/office/drawing/2014/main" id="{1FE9E847-1DA8-EC50-34F7-AFC27D6A8096}"/>
                  </a:ext>
                </a:extLst>
              </p:cNvPr>
              <p:cNvSpPr/>
              <p:nvPr/>
            </p:nvSpPr>
            <p:spPr>
              <a:xfrm>
                <a:off x="2389858" y="2575359"/>
                <a:ext cx="304862" cy="343036"/>
              </a:xfrm>
              <a:custGeom>
                <a:avLst/>
                <a:gdLst>
                  <a:gd name="connsiteX0" fmla="*/ 0 w 304862"/>
                  <a:gd name="connsiteY0" fmla="*/ 171518 h 343036"/>
                  <a:gd name="connsiteX1" fmla="*/ 152431 w 304862"/>
                  <a:gd name="connsiteY1" fmla="*/ 0 h 343036"/>
                  <a:gd name="connsiteX2" fmla="*/ 445477 w 304862"/>
                  <a:gd name="connsiteY2" fmla="*/ -158222 h 343036"/>
                  <a:gd name="connsiteX3" fmla="*/ 304862 w 304862"/>
                  <a:gd name="connsiteY3" fmla="*/ 171518 h 343036"/>
                  <a:gd name="connsiteX4" fmla="*/ 152431 w 304862"/>
                  <a:gd name="connsiteY4" fmla="*/ 343036 h 343036"/>
                  <a:gd name="connsiteX5" fmla="*/ 0 w 304862"/>
                  <a:gd name="connsiteY5" fmla="*/ 171518 h 34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62" h="343036" fill="none" extrusionOk="0">
                    <a:moveTo>
                      <a:pt x="0" y="171518"/>
                    </a:moveTo>
                    <a:cubicBezTo>
                      <a:pt x="1443" y="63454"/>
                      <a:pt x="57728" y="-16839"/>
                      <a:pt x="152431" y="0"/>
                    </a:cubicBezTo>
                    <a:cubicBezTo>
                      <a:pt x="270214" y="19148"/>
                      <a:pt x="351174" y="-60916"/>
                      <a:pt x="445477" y="-158222"/>
                    </a:cubicBezTo>
                    <a:cubicBezTo>
                      <a:pt x="350303" y="-39241"/>
                      <a:pt x="318303" y="68448"/>
                      <a:pt x="304862" y="171518"/>
                    </a:cubicBezTo>
                    <a:cubicBezTo>
                      <a:pt x="305113" y="244775"/>
                      <a:pt x="223517" y="360577"/>
                      <a:pt x="152431" y="343036"/>
                    </a:cubicBezTo>
                    <a:cubicBezTo>
                      <a:pt x="76796" y="332294"/>
                      <a:pt x="-21908" y="252122"/>
                      <a:pt x="0" y="171518"/>
                    </a:cubicBezTo>
                    <a:close/>
                  </a:path>
                  <a:path w="304862" h="343036" stroke="0" extrusionOk="0">
                    <a:moveTo>
                      <a:pt x="0" y="171518"/>
                    </a:moveTo>
                    <a:cubicBezTo>
                      <a:pt x="22684" y="81733"/>
                      <a:pt x="67655" y="22942"/>
                      <a:pt x="152431" y="0"/>
                    </a:cubicBezTo>
                    <a:cubicBezTo>
                      <a:pt x="243019" y="20605"/>
                      <a:pt x="366740" y="-68817"/>
                      <a:pt x="445477" y="-158222"/>
                    </a:cubicBezTo>
                    <a:cubicBezTo>
                      <a:pt x="355415" y="-48972"/>
                      <a:pt x="294514" y="32040"/>
                      <a:pt x="304862" y="171518"/>
                    </a:cubicBezTo>
                    <a:cubicBezTo>
                      <a:pt x="299735" y="260861"/>
                      <a:pt x="224926" y="331380"/>
                      <a:pt x="152431" y="343036"/>
                    </a:cubicBezTo>
                    <a:cubicBezTo>
                      <a:pt x="55352" y="337883"/>
                      <a:pt x="15026" y="273516"/>
                      <a:pt x="0" y="171518"/>
                    </a:cubicBezTo>
                    <a:close/>
                  </a:path>
                </a:pathLst>
              </a:custGeom>
              <a:solidFill>
                <a:schemeClr val="bg1"/>
              </a:solidFill>
              <a:ln w="28575">
                <a:solidFill>
                  <a:schemeClr val="tx1">
                    <a:lumMod val="75000"/>
                    <a:lumOff val="25000"/>
                  </a:schemeClr>
                </a:solidFill>
                <a:extLst>
                  <a:ext uri="{C807C97D-BFC1-408E-A445-0C87EB9F89A2}">
                    <ask:lineSketchStyleProps xmlns:ask="http://schemas.microsoft.com/office/drawing/2018/sketchyshapes" sd="1927782525">
                      <a:prstGeom prst="teardrop">
                        <a:avLst>
                          <a:gd name="adj" fmla="val 192248"/>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07" name="文本框 106">
              <a:extLst>
                <a:ext uri="{FF2B5EF4-FFF2-40B4-BE49-F238E27FC236}">
                  <a16:creationId xmlns:a16="http://schemas.microsoft.com/office/drawing/2014/main" id="{614ACE7A-D788-EB26-10B9-BF03148EE29C}"/>
                </a:ext>
              </a:extLst>
            </p:cNvPr>
            <p:cNvSpPr txBox="1"/>
            <p:nvPr/>
          </p:nvSpPr>
          <p:spPr>
            <a:xfrm>
              <a:off x="1875023" y="4764265"/>
              <a:ext cx="2392177" cy="2324291"/>
            </a:xfrm>
            <a:prstGeom prst="rect">
              <a:avLst/>
            </a:prstGeom>
            <a:noFill/>
          </p:spPr>
          <p:txBody>
            <a:bodyPr wrap="square">
              <a:spAutoFit/>
            </a:bodyPr>
            <a:lstStyle/>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路径优化及伪代码的书写</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顺序编程方法</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变量编程方法</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函数编程方法（布尔指令块的应用）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注释的功能及应用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grpSp>
      <p:grpSp>
        <p:nvGrpSpPr>
          <p:cNvPr id="118" name="组合 117">
            <a:extLst>
              <a:ext uri="{FF2B5EF4-FFF2-40B4-BE49-F238E27FC236}">
                <a16:creationId xmlns:a16="http://schemas.microsoft.com/office/drawing/2014/main" id="{70B0D801-3D15-CC04-3629-9CF1537A290C}"/>
              </a:ext>
            </a:extLst>
          </p:cNvPr>
          <p:cNvGrpSpPr/>
          <p:nvPr/>
        </p:nvGrpSpPr>
        <p:grpSpPr>
          <a:xfrm>
            <a:off x="-2207275" y="5108327"/>
            <a:ext cx="4407730" cy="4173318"/>
            <a:chOff x="6459476" y="3851954"/>
            <a:chExt cx="4407730" cy="4173318"/>
          </a:xfrm>
        </p:grpSpPr>
        <p:grpSp>
          <p:nvGrpSpPr>
            <p:cNvPr id="119" name="组合 118">
              <a:extLst>
                <a:ext uri="{FF2B5EF4-FFF2-40B4-BE49-F238E27FC236}">
                  <a16:creationId xmlns:a16="http://schemas.microsoft.com/office/drawing/2014/main" id="{B0A96D2B-EABB-5263-5880-38E53F85FB5C}"/>
                </a:ext>
              </a:extLst>
            </p:cNvPr>
            <p:cNvGrpSpPr/>
            <p:nvPr/>
          </p:nvGrpSpPr>
          <p:grpSpPr>
            <a:xfrm>
              <a:off x="6459476" y="3851954"/>
              <a:ext cx="4407730" cy="4173318"/>
              <a:chOff x="1155661" y="2090993"/>
              <a:chExt cx="4407730" cy="4173318"/>
            </a:xfrm>
          </p:grpSpPr>
          <p:pic>
            <p:nvPicPr>
              <p:cNvPr id="121" name="图片 120">
                <a:extLst>
                  <a:ext uri="{FF2B5EF4-FFF2-40B4-BE49-F238E27FC236}">
                    <a16:creationId xmlns:a16="http://schemas.microsoft.com/office/drawing/2014/main" id="{B7D2BB7F-710F-223D-A4A5-CCA332EB36D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5661" y="2355347"/>
                <a:ext cx="2900021" cy="3908964"/>
              </a:xfrm>
              <a:prstGeom prst="rect">
                <a:avLst/>
              </a:prstGeom>
            </p:spPr>
          </p:pic>
          <p:grpSp>
            <p:nvGrpSpPr>
              <p:cNvPr id="122" name="组合 121">
                <a:extLst>
                  <a:ext uri="{FF2B5EF4-FFF2-40B4-BE49-F238E27FC236}">
                    <a16:creationId xmlns:a16="http://schemas.microsoft.com/office/drawing/2014/main" id="{DFD671F8-5214-1CE0-B129-0975539FD451}"/>
                  </a:ext>
                </a:extLst>
              </p:cNvPr>
              <p:cNvGrpSpPr/>
              <p:nvPr/>
            </p:nvGrpSpPr>
            <p:grpSpPr>
              <a:xfrm>
                <a:off x="2782091" y="2090993"/>
                <a:ext cx="2781300" cy="361950"/>
                <a:chOff x="1444702" y="2116084"/>
                <a:chExt cx="2781300" cy="361950"/>
              </a:xfrm>
            </p:grpSpPr>
            <p:grpSp>
              <p:nvGrpSpPr>
                <p:cNvPr id="124" name="组合 123">
                  <a:extLst>
                    <a:ext uri="{FF2B5EF4-FFF2-40B4-BE49-F238E27FC236}">
                      <a16:creationId xmlns:a16="http://schemas.microsoft.com/office/drawing/2014/main" id="{C762A607-D6D7-A671-B6CD-60EE8B83936C}"/>
                    </a:ext>
                  </a:extLst>
                </p:cNvPr>
                <p:cNvGrpSpPr/>
                <p:nvPr/>
              </p:nvGrpSpPr>
              <p:grpSpPr>
                <a:xfrm>
                  <a:off x="1444702" y="2116084"/>
                  <a:ext cx="2781300" cy="361950"/>
                  <a:chOff x="3016895" y="2241550"/>
                  <a:chExt cx="2781300" cy="361950"/>
                </a:xfrm>
              </p:grpSpPr>
              <p:grpSp>
                <p:nvGrpSpPr>
                  <p:cNvPr id="126" name="组合 125">
                    <a:extLst>
                      <a:ext uri="{FF2B5EF4-FFF2-40B4-BE49-F238E27FC236}">
                        <a16:creationId xmlns:a16="http://schemas.microsoft.com/office/drawing/2014/main" id="{9C396FC2-21CD-D718-ACAD-8547425F4F79}"/>
                      </a:ext>
                    </a:extLst>
                  </p:cNvPr>
                  <p:cNvGrpSpPr/>
                  <p:nvPr/>
                </p:nvGrpSpPr>
                <p:grpSpPr>
                  <a:xfrm>
                    <a:off x="3016895" y="2241550"/>
                    <a:ext cx="2781300" cy="361950"/>
                    <a:chOff x="3371850" y="2120900"/>
                    <a:chExt cx="2781300" cy="361950"/>
                  </a:xfrm>
                </p:grpSpPr>
                <p:sp>
                  <p:nvSpPr>
                    <p:cNvPr id="129" name="矩形: 圆角 128">
                      <a:extLst>
                        <a:ext uri="{FF2B5EF4-FFF2-40B4-BE49-F238E27FC236}">
                          <a16:creationId xmlns:a16="http://schemas.microsoft.com/office/drawing/2014/main" id="{D0E15640-6F06-F08A-FC13-9327D6C53831}"/>
                        </a:ext>
                      </a:extLst>
                    </p:cNvPr>
                    <p:cNvSpPr/>
                    <p:nvPr/>
                  </p:nvSpPr>
                  <p:spPr>
                    <a:xfrm>
                      <a:off x="3371850" y="2120900"/>
                      <a:ext cx="2781300" cy="361950"/>
                    </a:xfrm>
                    <a:prstGeom prst="roundRect">
                      <a:avLst>
                        <a:gd name="adj" fmla="val 34211"/>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0" name="矩形: 圆角 129">
                      <a:extLst>
                        <a:ext uri="{FF2B5EF4-FFF2-40B4-BE49-F238E27FC236}">
                          <a16:creationId xmlns:a16="http://schemas.microsoft.com/office/drawing/2014/main" id="{B950D05E-0ABF-C465-3A16-C05D747D37E5}"/>
                        </a:ext>
                      </a:extLst>
                    </p:cNvPr>
                    <p:cNvSpPr/>
                    <p:nvPr/>
                  </p:nvSpPr>
                  <p:spPr>
                    <a:xfrm>
                      <a:off x="3431105" y="2162591"/>
                      <a:ext cx="2240611" cy="257384"/>
                    </a:xfrm>
                    <a:prstGeom prst="roundRect">
                      <a:avLst>
                        <a:gd name="adj" fmla="val 50000"/>
                      </a:avLst>
                    </a:prstGeom>
                    <a:solidFill>
                      <a:schemeClr val="accent1">
                        <a:lumMod val="20000"/>
                        <a:lumOff val="80000"/>
                      </a:schemeClr>
                    </a:solidFill>
                    <a:ln>
                      <a:solidFill>
                        <a:schemeClr val="bg1"/>
                      </a:solidFill>
                    </a:ln>
                    <a:effectLst>
                      <a:innerShdw blurRad="63500" dist="50800" dir="189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7" name="文本框 126">
                    <a:extLst>
                      <a:ext uri="{FF2B5EF4-FFF2-40B4-BE49-F238E27FC236}">
                        <a16:creationId xmlns:a16="http://schemas.microsoft.com/office/drawing/2014/main" id="{8ED5C047-EFCE-67D5-9913-218F2193A5F9}"/>
                      </a:ext>
                    </a:extLst>
                  </p:cNvPr>
                  <p:cNvSpPr txBox="1"/>
                  <p:nvPr/>
                </p:nvSpPr>
                <p:spPr>
                  <a:xfrm>
                    <a:off x="3148324" y="2258044"/>
                    <a:ext cx="1113152"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多变围墙</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28" name="流程图: 接点 127">
                    <a:extLst>
                      <a:ext uri="{FF2B5EF4-FFF2-40B4-BE49-F238E27FC236}">
                        <a16:creationId xmlns:a16="http://schemas.microsoft.com/office/drawing/2014/main" id="{5330F95C-C41A-238A-7D5B-9DD36AA62264}"/>
                      </a:ext>
                    </a:extLst>
                  </p:cNvPr>
                  <p:cNvSpPr/>
                  <p:nvPr/>
                </p:nvSpPr>
                <p:spPr>
                  <a:xfrm>
                    <a:off x="5417778" y="2274133"/>
                    <a:ext cx="279400" cy="279400"/>
                  </a:xfrm>
                  <a:prstGeom prst="flowChartConnector">
                    <a:avLst/>
                  </a:prstGeom>
                  <a:solidFill>
                    <a:schemeClr val="accent1">
                      <a:lumMod val="20000"/>
                      <a:lumOff val="80000"/>
                    </a:schemeClr>
                  </a:solidFill>
                  <a:ln>
                    <a:solidFill>
                      <a:schemeClr val="bg1"/>
                    </a:solidFill>
                  </a:ln>
                  <a:effectLst>
                    <a:innerShdw blurRad="63500" dist="50800" dir="162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十</a:t>
                    </a:r>
                  </a:p>
                </p:txBody>
              </p:sp>
            </p:grpSp>
            <p:sp>
              <p:nvSpPr>
                <p:cNvPr id="125" name="文本框 124">
                  <a:extLst>
                    <a:ext uri="{FF2B5EF4-FFF2-40B4-BE49-F238E27FC236}">
                      <a16:creationId xmlns:a16="http://schemas.microsoft.com/office/drawing/2014/main" id="{FB383608-B08A-E69A-73F7-D30B9EB72B21}"/>
                    </a:ext>
                  </a:extLst>
                </p:cNvPr>
                <p:cNvSpPr txBox="1"/>
                <p:nvPr/>
              </p:nvSpPr>
              <p:spPr>
                <a:xfrm>
                  <a:off x="2276810" y="2206732"/>
                  <a:ext cx="1368367" cy="246221"/>
                </a:xfrm>
                <a:prstGeom prst="rect">
                  <a:avLst/>
                </a:prstGeom>
                <a:noFill/>
              </p:spPr>
              <p:txBody>
                <a:bodyPr wrap="square">
                  <a:spAutoFit/>
                </a:bodyPr>
                <a:lstStyle/>
                <a:p>
                  <a:pPr algn="ctr"/>
                  <a:r>
                    <a:rPr lang="en-US" altLang="zh-CN"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Dynamic Wall</a:t>
                  </a:r>
                  <a:endParaRPr lang="zh-CN" altLang="en-US"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grpSp>
          <p:sp>
            <p:nvSpPr>
              <p:cNvPr id="123" name="泪滴形 122">
                <a:extLst>
                  <a:ext uri="{FF2B5EF4-FFF2-40B4-BE49-F238E27FC236}">
                    <a16:creationId xmlns:a16="http://schemas.microsoft.com/office/drawing/2014/main" id="{E77C9BD7-C34B-F38D-D4C1-73FCFA639F33}"/>
                  </a:ext>
                </a:extLst>
              </p:cNvPr>
              <p:cNvSpPr/>
              <p:nvPr/>
            </p:nvSpPr>
            <p:spPr>
              <a:xfrm>
                <a:off x="2389858" y="2575359"/>
                <a:ext cx="304862" cy="343036"/>
              </a:xfrm>
              <a:custGeom>
                <a:avLst/>
                <a:gdLst>
                  <a:gd name="connsiteX0" fmla="*/ 0 w 304862"/>
                  <a:gd name="connsiteY0" fmla="*/ 171518 h 343036"/>
                  <a:gd name="connsiteX1" fmla="*/ 152431 w 304862"/>
                  <a:gd name="connsiteY1" fmla="*/ 0 h 343036"/>
                  <a:gd name="connsiteX2" fmla="*/ 445477 w 304862"/>
                  <a:gd name="connsiteY2" fmla="*/ -158222 h 343036"/>
                  <a:gd name="connsiteX3" fmla="*/ 304862 w 304862"/>
                  <a:gd name="connsiteY3" fmla="*/ 171518 h 343036"/>
                  <a:gd name="connsiteX4" fmla="*/ 152431 w 304862"/>
                  <a:gd name="connsiteY4" fmla="*/ 343036 h 343036"/>
                  <a:gd name="connsiteX5" fmla="*/ 0 w 304862"/>
                  <a:gd name="connsiteY5" fmla="*/ 171518 h 34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62" h="343036" fill="none" extrusionOk="0">
                    <a:moveTo>
                      <a:pt x="0" y="171518"/>
                    </a:moveTo>
                    <a:cubicBezTo>
                      <a:pt x="-6659" y="65009"/>
                      <a:pt x="68226" y="20285"/>
                      <a:pt x="152431" y="0"/>
                    </a:cubicBezTo>
                    <a:cubicBezTo>
                      <a:pt x="258629" y="-2456"/>
                      <a:pt x="360087" y="-79116"/>
                      <a:pt x="445477" y="-158222"/>
                    </a:cubicBezTo>
                    <a:cubicBezTo>
                      <a:pt x="376541" y="-58350"/>
                      <a:pt x="315640" y="74542"/>
                      <a:pt x="304862" y="171518"/>
                    </a:cubicBezTo>
                    <a:cubicBezTo>
                      <a:pt x="285830" y="269197"/>
                      <a:pt x="234330" y="325307"/>
                      <a:pt x="152431" y="343036"/>
                    </a:cubicBezTo>
                    <a:cubicBezTo>
                      <a:pt x="50514" y="343183"/>
                      <a:pt x="-15655" y="267558"/>
                      <a:pt x="0" y="171518"/>
                    </a:cubicBezTo>
                    <a:close/>
                  </a:path>
                  <a:path w="304862" h="343036" stroke="0" extrusionOk="0">
                    <a:moveTo>
                      <a:pt x="0" y="171518"/>
                    </a:moveTo>
                    <a:cubicBezTo>
                      <a:pt x="1551" y="59943"/>
                      <a:pt x="71858" y="-5132"/>
                      <a:pt x="152431" y="0"/>
                    </a:cubicBezTo>
                    <a:cubicBezTo>
                      <a:pt x="236475" y="29000"/>
                      <a:pt x="324645" y="-66108"/>
                      <a:pt x="445477" y="-158222"/>
                    </a:cubicBezTo>
                    <a:cubicBezTo>
                      <a:pt x="348327" y="-76407"/>
                      <a:pt x="305086" y="75076"/>
                      <a:pt x="304862" y="171518"/>
                    </a:cubicBezTo>
                    <a:cubicBezTo>
                      <a:pt x="306811" y="275154"/>
                      <a:pt x="237510" y="350951"/>
                      <a:pt x="152431" y="343036"/>
                    </a:cubicBezTo>
                    <a:cubicBezTo>
                      <a:pt x="69173" y="356761"/>
                      <a:pt x="-7633" y="264610"/>
                      <a:pt x="0" y="171518"/>
                    </a:cubicBezTo>
                    <a:close/>
                  </a:path>
                </a:pathLst>
              </a:custGeom>
              <a:solidFill>
                <a:schemeClr val="bg1"/>
              </a:solidFill>
              <a:ln w="28575">
                <a:solidFill>
                  <a:schemeClr val="tx1">
                    <a:lumMod val="75000"/>
                    <a:lumOff val="25000"/>
                  </a:schemeClr>
                </a:solidFill>
                <a:extLst>
                  <a:ext uri="{C807C97D-BFC1-408E-A445-0C87EB9F89A2}">
                    <ask:lineSketchStyleProps xmlns:ask="http://schemas.microsoft.com/office/drawing/2018/sketchyshapes" sd="3155858161">
                      <a:prstGeom prst="teardrop">
                        <a:avLst>
                          <a:gd name="adj" fmla="val 192248"/>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20" name="文本框 119">
              <a:extLst>
                <a:ext uri="{FF2B5EF4-FFF2-40B4-BE49-F238E27FC236}">
                  <a16:creationId xmlns:a16="http://schemas.microsoft.com/office/drawing/2014/main" id="{3F33E5B9-F6FF-96CD-A69D-DB6C33FE2A18}"/>
                </a:ext>
              </a:extLst>
            </p:cNvPr>
            <p:cNvSpPr txBox="1"/>
            <p:nvPr/>
          </p:nvSpPr>
          <p:spPr>
            <a:xfrm>
              <a:off x="6753013" y="4884627"/>
              <a:ext cx="2289388" cy="2647456"/>
            </a:xfrm>
            <a:prstGeom prst="rect">
              <a:avLst/>
            </a:prstGeom>
            <a:noFill/>
          </p:spPr>
          <p:txBody>
            <a:bodyPr wrap="square">
              <a:spAutoFit/>
            </a:bodyPr>
            <a:lstStyle/>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打印指令块的应用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计时器的功能及应用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距离传感器的工作原理及程序控制</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“当”循环判断语句的结构及应用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辨色仪的应用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“如果”嵌套式指令块</a:t>
              </a:r>
            </a:p>
          </p:txBody>
        </p:sp>
      </p:grpSp>
      <p:grpSp>
        <p:nvGrpSpPr>
          <p:cNvPr id="131" name="组合 130">
            <a:extLst>
              <a:ext uri="{FF2B5EF4-FFF2-40B4-BE49-F238E27FC236}">
                <a16:creationId xmlns:a16="http://schemas.microsoft.com/office/drawing/2014/main" id="{B0A7A341-7CDF-EE73-4F85-4F6B67CDC54F}"/>
              </a:ext>
            </a:extLst>
          </p:cNvPr>
          <p:cNvGrpSpPr/>
          <p:nvPr/>
        </p:nvGrpSpPr>
        <p:grpSpPr>
          <a:xfrm>
            <a:off x="-2205275" y="5535184"/>
            <a:ext cx="4407730" cy="4173318"/>
            <a:chOff x="1972639" y="4314320"/>
            <a:chExt cx="4407730" cy="4173318"/>
          </a:xfrm>
        </p:grpSpPr>
        <p:grpSp>
          <p:nvGrpSpPr>
            <p:cNvPr id="132" name="组合 131">
              <a:extLst>
                <a:ext uri="{FF2B5EF4-FFF2-40B4-BE49-F238E27FC236}">
                  <a16:creationId xmlns:a16="http://schemas.microsoft.com/office/drawing/2014/main" id="{8E1259A1-54F4-9049-ABE8-B8ADCFE4F695}"/>
                </a:ext>
              </a:extLst>
            </p:cNvPr>
            <p:cNvGrpSpPr/>
            <p:nvPr/>
          </p:nvGrpSpPr>
          <p:grpSpPr>
            <a:xfrm>
              <a:off x="1972639" y="4314320"/>
              <a:ext cx="4407730" cy="4173318"/>
              <a:chOff x="1155661" y="2090993"/>
              <a:chExt cx="4407730" cy="4173318"/>
            </a:xfrm>
          </p:grpSpPr>
          <p:pic>
            <p:nvPicPr>
              <p:cNvPr id="134" name="图片 133">
                <a:extLst>
                  <a:ext uri="{FF2B5EF4-FFF2-40B4-BE49-F238E27FC236}">
                    <a16:creationId xmlns:a16="http://schemas.microsoft.com/office/drawing/2014/main" id="{C843DBF4-7A28-87EC-F553-F633CB0CC18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5661" y="2355347"/>
                <a:ext cx="2900021" cy="3908964"/>
              </a:xfrm>
              <a:prstGeom prst="rect">
                <a:avLst/>
              </a:prstGeom>
            </p:spPr>
          </p:pic>
          <p:grpSp>
            <p:nvGrpSpPr>
              <p:cNvPr id="135" name="组合 134">
                <a:extLst>
                  <a:ext uri="{FF2B5EF4-FFF2-40B4-BE49-F238E27FC236}">
                    <a16:creationId xmlns:a16="http://schemas.microsoft.com/office/drawing/2014/main" id="{0DF7BBC9-94C7-B205-512B-0B6F2A7079D0}"/>
                  </a:ext>
                </a:extLst>
              </p:cNvPr>
              <p:cNvGrpSpPr/>
              <p:nvPr/>
            </p:nvGrpSpPr>
            <p:grpSpPr>
              <a:xfrm>
                <a:off x="2782091" y="2090993"/>
                <a:ext cx="2781300" cy="361950"/>
                <a:chOff x="1444702" y="2116084"/>
                <a:chExt cx="2781300" cy="361950"/>
              </a:xfrm>
            </p:grpSpPr>
            <p:grpSp>
              <p:nvGrpSpPr>
                <p:cNvPr id="137" name="组合 136">
                  <a:extLst>
                    <a:ext uri="{FF2B5EF4-FFF2-40B4-BE49-F238E27FC236}">
                      <a16:creationId xmlns:a16="http://schemas.microsoft.com/office/drawing/2014/main" id="{C9629C5B-2EF2-9D0B-A94D-8A4176C0D371}"/>
                    </a:ext>
                  </a:extLst>
                </p:cNvPr>
                <p:cNvGrpSpPr/>
                <p:nvPr/>
              </p:nvGrpSpPr>
              <p:grpSpPr>
                <a:xfrm>
                  <a:off x="1444702" y="2116084"/>
                  <a:ext cx="2781300" cy="361950"/>
                  <a:chOff x="3016895" y="2241550"/>
                  <a:chExt cx="2781300" cy="361950"/>
                </a:xfrm>
              </p:grpSpPr>
              <p:grpSp>
                <p:nvGrpSpPr>
                  <p:cNvPr id="139" name="组合 138">
                    <a:extLst>
                      <a:ext uri="{FF2B5EF4-FFF2-40B4-BE49-F238E27FC236}">
                        <a16:creationId xmlns:a16="http://schemas.microsoft.com/office/drawing/2014/main" id="{CB4565AE-A6D0-44BE-F77C-E4D25880BEA8}"/>
                      </a:ext>
                    </a:extLst>
                  </p:cNvPr>
                  <p:cNvGrpSpPr/>
                  <p:nvPr/>
                </p:nvGrpSpPr>
                <p:grpSpPr>
                  <a:xfrm>
                    <a:off x="3016895" y="2241550"/>
                    <a:ext cx="2781300" cy="361950"/>
                    <a:chOff x="3371850" y="2120900"/>
                    <a:chExt cx="2781300" cy="361950"/>
                  </a:xfrm>
                </p:grpSpPr>
                <p:sp>
                  <p:nvSpPr>
                    <p:cNvPr id="142" name="矩形: 圆角 141">
                      <a:extLst>
                        <a:ext uri="{FF2B5EF4-FFF2-40B4-BE49-F238E27FC236}">
                          <a16:creationId xmlns:a16="http://schemas.microsoft.com/office/drawing/2014/main" id="{379E235E-3986-25E7-035D-36D0A599532F}"/>
                        </a:ext>
                      </a:extLst>
                    </p:cNvPr>
                    <p:cNvSpPr/>
                    <p:nvPr/>
                  </p:nvSpPr>
                  <p:spPr>
                    <a:xfrm>
                      <a:off x="3371850" y="2120900"/>
                      <a:ext cx="2781300" cy="361950"/>
                    </a:xfrm>
                    <a:prstGeom prst="roundRect">
                      <a:avLst>
                        <a:gd name="adj" fmla="val 34211"/>
                      </a:avLst>
                    </a:prstGeom>
                    <a:solidFill>
                      <a:srgbClr val="D7A70E"/>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3" name="矩形: 圆角 142">
                      <a:extLst>
                        <a:ext uri="{FF2B5EF4-FFF2-40B4-BE49-F238E27FC236}">
                          <a16:creationId xmlns:a16="http://schemas.microsoft.com/office/drawing/2014/main" id="{F755BD9F-AA11-5025-4F66-7EAE9ACF57B1}"/>
                        </a:ext>
                      </a:extLst>
                    </p:cNvPr>
                    <p:cNvSpPr/>
                    <p:nvPr/>
                  </p:nvSpPr>
                  <p:spPr>
                    <a:xfrm>
                      <a:off x="3431105" y="2166294"/>
                      <a:ext cx="2240611" cy="257384"/>
                    </a:xfrm>
                    <a:prstGeom prst="roundRect">
                      <a:avLst>
                        <a:gd name="adj" fmla="val 50000"/>
                      </a:avLst>
                    </a:prstGeom>
                    <a:solidFill>
                      <a:schemeClr val="accent1">
                        <a:lumMod val="20000"/>
                        <a:lumOff val="80000"/>
                      </a:schemeClr>
                    </a:solidFill>
                    <a:ln>
                      <a:solidFill>
                        <a:schemeClr val="bg1"/>
                      </a:solidFill>
                    </a:ln>
                    <a:effectLst>
                      <a:innerShdw blurRad="63500" dist="50800" dir="189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40" name="文本框 139">
                    <a:extLst>
                      <a:ext uri="{FF2B5EF4-FFF2-40B4-BE49-F238E27FC236}">
                        <a16:creationId xmlns:a16="http://schemas.microsoft.com/office/drawing/2014/main" id="{36B79468-201B-60AF-0E9A-3F6C882CB9D0}"/>
                      </a:ext>
                    </a:extLst>
                  </p:cNvPr>
                  <p:cNvSpPr txBox="1"/>
                  <p:nvPr/>
                </p:nvSpPr>
                <p:spPr>
                  <a:xfrm>
                    <a:off x="3148324" y="2261747"/>
                    <a:ext cx="1113152"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编码信息</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41" name="流程图: 接点 140">
                    <a:extLst>
                      <a:ext uri="{FF2B5EF4-FFF2-40B4-BE49-F238E27FC236}">
                        <a16:creationId xmlns:a16="http://schemas.microsoft.com/office/drawing/2014/main" id="{AA623C48-FCAD-CA17-3529-AD88CCB9CF64}"/>
                      </a:ext>
                    </a:extLst>
                  </p:cNvPr>
                  <p:cNvSpPr/>
                  <p:nvPr/>
                </p:nvSpPr>
                <p:spPr>
                  <a:xfrm>
                    <a:off x="5427148" y="2276237"/>
                    <a:ext cx="279400" cy="279400"/>
                  </a:xfrm>
                  <a:prstGeom prst="flowChartConnector">
                    <a:avLst/>
                  </a:prstGeom>
                  <a:solidFill>
                    <a:schemeClr val="accent1">
                      <a:lumMod val="20000"/>
                      <a:lumOff val="80000"/>
                    </a:schemeClr>
                  </a:solidFill>
                  <a:ln>
                    <a:solidFill>
                      <a:schemeClr val="bg1"/>
                    </a:solidFill>
                  </a:ln>
                  <a:effectLst>
                    <a:innerShdw blurRad="63500" dist="50800" dir="162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00" b="1" dirty="0">
                        <a:solidFill>
                          <a:schemeClr val="tx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十一</a:t>
                    </a:r>
                  </a:p>
                </p:txBody>
              </p:sp>
            </p:grpSp>
            <p:sp>
              <p:nvSpPr>
                <p:cNvPr id="138" name="文本框 137">
                  <a:extLst>
                    <a:ext uri="{FF2B5EF4-FFF2-40B4-BE49-F238E27FC236}">
                      <a16:creationId xmlns:a16="http://schemas.microsoft.com/office/drawing/2014/main" id="{969D24E7-B623-1D1E-9EBC-1818269637D6}"/>
                    </a:ext>
                  </a:extLst>
                </p:cNvPr>
                <p:cNvSpPr txBox="1"/>
                <p:nvPr/>
              </p:nvSpPr>
              <p:spPr>
                <a:xfrm>
                  <a:off x="2394941" y="2230086"/>
                  <a:ext cx="1368367" cy="246221"/>
                </a:xfrm>
                <a:prstGeom prst="rect">
                  <a:avLst/>
                </a:prstGeom>
                <a:noFill/>
              </p:spPr>
              <p:txBody>
                <a:bodyPr wrap="square">
                  <a:spAutoFit/>
                </a:bodyPr>
                <a:lstStyle/>
                <a:p>
                  <a:pPr algn="ctr"/>
                  <a:r>
                    <a:rPr lang="en-US" altLang="zh-CN"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Encoded Message</a:t>
                  </a:r>
                  <a:endParaRPr lang="zh-CN" altLang="en-US"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grpSp>
          <p:sp>
            <p:nvSpPr>
              <p:cNvPr id="136" name="泪滴形 135">
                <a:extLst>
                  <a:ext uri="{FF2B5EF4-FFF2-40B4-BE49-F238E27FC236}">
                    <a16:creationId xmlns:a16="http://schemas.microsoft.com/office/drawing/2014/main" id="{27952B41-31AE-C035-FA86-FDBC35395108}"/>
                  </a:ext>
                </a:extLst>
              </p:cNvPr>
              <p:cNvSpPr/>
              <p:nvPr/>
            </p:nvSpPr>
            <p:spPr>
              <a:xfrm>
                <a:off x="2389858" y="2575359"/>
                <a:ext cx="304862" cy="343036"/>
              </a:xfrm>
              <a:custGeom>
                <a:avLst/>
                <a:gdLst>
                  <a:gd name="connsiteX0" fmla="*/ 0 w 304862"/>
                  <a:gd name="connsiteY0" fmla="*/ 171518 h 343036"/>
                  <a:gd name="connsiteX1" fmla="*/ 152431 w 304862"/>
                  <a:gd name="connsiteY1" fmla="*/ 0 h 343036"/>
                  <a:gd name="connsiteX2" fmla="*/ 445477 w 304862"/>
                  <a:gd name="connsiteY2" fmla="*/ -158222 h 343036"/>
                  <a:gd name="connsiteX3" fmla="*/ 304862 w 304862"/>
                  <a:gd name="connsiteY3" fmla="*/ 171518 h 343036"/>
                  <a:gd name="connsiteX4" fmla="*/ 152431 w 304862"/>
                  <a:gd name="connsiteY4" fmla="*/ 343036 h 343036"/>
                  <a:gd name="connsiteX5" fmla="*/ 0 w 304862"/>
                  <a:gd name="connsiteY5" fmla="*/ 171518 h 34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62" h="343036" fill="none" extrusionOk="0">
                    <a:moveTo>
                      <a:pt x="0" y="171518"/>
                    </a:moveTo>
                    <a:cubicBezTo>
                      <a:pt x="1443" y="63454"/>
                      <a:pt x="57728" y="-16839"/>
                      <a:pt x="152431" y="0"/>
                    </a:cubicBezTo>
                    <a:cubicBezTo>
                      <a:pt x="270214" y="19148"/>
                      <a:pt x="351174" y="-60916"/>
                      <a:pt x="445477" y="-158222"/>
                    </a:cubicBezTo>
                    <a:cubicBezTo>
                      <a:pt x="350303" y="-39241"/>
                      <a:pt x="318303" y="68448"/>
                      <a:pt x="304862" y="171518"/>
                    </a:cubicBezTo>
                    <a:cubicBezTo>
                      <a:pt x="305113" y="244775"/>
                      <a:pt x="223517" y="360577"/>
                      <a:pt x="152431" y="343036"/>
                    </a:cubicBezTo>
                    <a:cubicBezTo>
                      <a:pt x="76796" y="332294"/>
                      <a:pt x="-21908" y="252122"/>
                      <a:pt x="0" y="171518"/>
                    </a:cubicBezTo>
                    <a:close/>
                  </a:path>
                  <a:path w="304862" h="343036" stroke="0" extrusionOk="0">
                    <a:moveTo>
                      <a:pt x="0" y="171518"/>
                    </a:moveTo>
                    <a:cubicBezTo>
                      <a:pt x="22684" y="81733"/>
                      <a:pt x="67655" y="22942"/>
                      <a:pt x="152431" y="0"/>
                    </a:cubicBezTo>
                    <a:cubicBezTo>
                      <a:pt x="243019" y="20605"/>
                      <a:pt x="366740" y="-68817"/>
                      <a:pt x="445477" y="-158222"/>
                    </a:cubicBezTo>
                    <a:cubicBezTo>
                      <a:pt x="355415" y="-48972"/>
                      <a:pt x="294514" y="32040"/>
                      <a:pt x="304862" y="171518"/>
                    </a:cubicBezTo>
                    <a:cubicBezTo>
                      <a:pt x="299735" y="260861"/>
                      <a:pt x="224926" y="331380"/>
                      <a:pt x="152431" y="343036"/>
                    </a:cubicBezTo>
                    <a:cubicBezTo>
                      <a:pt x="55352" y="337883"/>
                      <a:pt x="15026" y="273516"/>
                      <a:pt x="0" y="171518"/>
                    </a:cubicBezTo>
                    <a:close/>
                  </a:path>
                </a:pathLst>
              </a:custGeom>
              <a:solidFill>
                <a:schemeClr val="bg1"/>
              </a:solidFill>
              <a:ln w="28575">
                <a:solidFill>
                  <a:schemeClr val="tx1">
                    <a:lumMod val="75000"/>
                    <a:lumOff val="25000"/>
                  </a:schemeClr>
                </a:solidFill>
                <a:extLst>
                  <a:ext uri="{C807C97D-BFC1-408E-A445-0C87EB9F89A2}">
                    <ask:lineSketchStyleProps xmlns:ask="http://schemas.microsoft.com/office/drawing/2018/sketchyshapes" sd="1927782525">
                      <a:prstGeom prst="teardrop">
                        <a:avLst>
                          <a:gd name="adj" fmla="val 192248"/>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33" name="文本框 132">
              <a:extLst>
                <a:ext uri="{FF2B5EF4-FFF2-40B4-BE49-F238E27FC236}">
                  <a16:creationId xmlns:a16="http://schemas.microsoft.com/office/drawing/2014/main" id="{621C03F8-773C-AEAE-F695-A2C115906F61}"/>
                </a:ext>
              </a:extLst>
            </p:cNvPr>
            <p:cNvSpPr txBox="1"/>
            <p:nvPr/>
          </p:nvSpPr>
          <p:spPr>
            <a:xfrm>
              <a:off x="2250085" y="5324923"/>
              <a:ext cx="2340966" cy="2893100"/>
            </a:xfrm>
            <a:prstGeom prst="rect">
              <a:avLst/>
            </a:prstGeom>
            <a:noFill/>
          </p:spPr>
          <p:txBody>
            <a:bodyPr wrap="square">
              <a:spAutoFit/>
            </a:bodyPr>
            <a:lstStyle/>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数组及二维数组概念及应用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“当”“如果”条件判断语句结构及应用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辨色仪的工作原理</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marR="0" lvl="0" indent="-342900" fontAlgn="auto">
                <a:lnSpc>
                  <a:spcPct val="150000"/>
                </a:lnSpc>
                <a:spcBef>
                  <a:spcPts val="0"/>
                </a:spcBef>
                <a:spcAft>
                  <a:spcPts val="0"/>
                </a:spcAft>
                <a:buClrTx/>
                <a:buSzTx/>
                <a:buFont typeface="+mj-lt"/>
                <a:buAutoNum type="arabicPeriod"/>
                <a:tabLst/>
                <a:defRPr/>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碰撞开关的工作原理</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计算机中的二进制数</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ASCII</a:t>
              </a: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码介绍</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buFont typeface="+mj-lt"/>
                <a:buAutoNum type="arabicPeriod"/>
              </a:pP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grpSp>
      <p:grpSp>
        <p:nvGrpSpPr>
          <p:cNvPr id="144" name="组合 143">
            <a:extLst>
              <a:ext uri="{FF2B5EF4-FFF2-40B4-BE49-F238E27FC236}">
                <a16:creationId xmlns:a16="http://schemas.microsoft.com/office/drawing/2014/main" id="{B23ADE12-742C-95AC-5F58-3B360AD3CBC4}"/>
              </a:ext>
            </a:extLst>
          </p:cNvPr>
          <p:cNvGrpSpPr/>
          <p:nvPr/>
        </p:nvGrpSpPr>
        <p:grpSpPr>
          <a:xfrm>
            <a:off x="-2202530" y="5953004"/>
            <a:ext cx="4407730" cy="4173318"/>
            <a:chOff x="6775595" y="4415560"/>
            <a:chExt cx="4407730" cy="4173318"/>
          </a:xfrm>
        </p:grpSpPr>
        <p:grpSp>
          <p:nvGrpSpPr>
            <p:cNvPr id="145" name="组合 144">
              <a:extLst>
                <a:ext uri="{FF2B5EF4-FFF2-40B4-BE49-F238E27FC236}">
                  <a16:creationId xmlns:a16="http://schemas.microsoft.com/office/drawing/2014/main" id="{3F61119C-70B7-419E-8597-7906DB416D66}"/>
                </a:ext>
              </a:extLst>
            </p:cNvPr>
            <p:cNvGrpSpPr/>
            <p:nvPr/>
          </p:nvGrpSpPr>
          <p:grpSpPr>
            <a:xfrm>
              <a:off x="6775595" y="4415560"/>
              <a:ext cx="4407730" cy="4173318"/>
              <a:chOff x="1155661" y="2090993"/>
              <a:chExt cx="4407730" cy="4173318"/>
            </a:xfrm>
          </p:grpSpPr>
          <p:pic>
            <p:nvPicPr>
              <p:cNvPr id="147" name="图片 146">
                <a:extLst>
                  <a:ext uri="{FF2B5EF4-FFF2-40B4-BE49-F238E27FC236}">
                    <a16:creationId xmlns:a16="http://schemas.microsoft.com/office/drawing/2014/main" id="{4AAAECB6-8FA8-D217-94BE-7CA60CDD143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55661" y="2355347"/>
                <a:ext cx="2900021" cy="3908964"/>
              </a:xfrm>
              <a:prstGeom prst="rect">
                <a:avLst/>
              </a:prstGeom>
            </p:spPr>
          </p:pic>
          <p:grpSp>
            <p:nvGrpSpPr>
              <p:cNvPr id="148" name="组合 147">
                <a:extLst>
                  <a:ext uri="{FF2B5EF4-FFF2-40B4-BE49-F238E27FC236}">
                    <a16:creationId xmlns:a16="http://schemas.microsoft.com/office/drawing/2014/main" id="{31ACBA66-EBFA-CE6C-DD64-0CDCA896652B}"/>
                  </a:ext>
                </a:extLst>
              </p:cNvPr>
              <p:cNvGrpSpPr/>
              <p:nvPr/>
            </p:nvGrpSpPr>
            <p:grpSpPr>
              <a:xfrm>
                <a:off x="2782091" y="2090993"/>
                <a:ext cx="2781300" cy="361950"/>
                <a:chOff x="1444702" y="2116084"/>
                <a:chExt cx="2781300" cy="361950"/>
              </a:xfrm>
            </p:grpSpPr>
            <p:grpSp>
              <p:nvGrpSpPr>
                <p:cNvPr id="150" name="组合 149">
                  <a:extLst>
                    <a:ext uri="{FF2B5EF4-FFF2-40B4-BE49-F238E27FC236}">
                      <a16:creationId xmlns:a16="http://schemas.microsoft.com/office/drawing/2014/main" id="{D04C2A60-38DF-AA6F-AB06-87F2273475B4}"/>
                    </a:ext>
                  </a:extLst>
                </p:cNvPr>
                <p:cNvGrpSpPr/>
                <p:nvPr/>
              </p:nvGrpSpPr>
              <p:grpSpPr>
                <a:xfrm>
                  <a:off x="1444702" y="2116084"/>
                  <a:ext cx="2781300" cy="361950"/>
                  <a:chOff x="3016895" y="2241550"/>
                  <a:chExt cx="2781300" cy="361950"/>
                </a:xfrm>
              </p:grpSpPr>
              <p:grpSp>
                <p:nvGrpSpPr>
                  <p:cNvPr id="152" name="组合 151">
                    <a:extLst>
                      <a:ext uri="{FF2B5EF4-FFF2-40B4-BE49-F238E27FC236}">
                        <a16:creationId xmlns:a16="http://schemas.microsoft.com/office/drawing/2014/main" id="{4175DD87-9754-CB6A-F4F7-C3A65C02167E}"/>
                      </a:ext>
                    </a:extLst>
                  </p:cNvPr>
                  <p:cNvGrpSpPr/>
                  <p:nvPr/>
                </p:nvGrpSpPr>
                <p:grpSpPr>
                  <a:xfrm>
                    <a:off x="3016895" y="2241550"/>
                    <a:ext cx="2781300" cy="361950"/>
                    <a:chOff x="3371850" y="2120900"/>
                    <a:chExt cx="2781300" cy="361950"/>
                  </a:xfrm>
                </p:grpSpPr>
                <p:sp>
                  <p:nvSpPr>
                    <p:cNvPr id="155" name="矩形: 圆角 154">
                      <a:extLst>
                        <a:ext uri="{FF2B5EF4-FFF2-40B4-BE49-F238E27FC236}">
                          <a16:creationId xmlns:a16="http://schemas.microsoft.com/office/drawing/2014/main" id="{CBF2D18D-14BB-768C-A1BB-31558E12E0A0}"/>
                        </a:ext>
                      </a:extLst>
                    </p:cNvPr>
                    <p:cNvSpPr/>
                    <p:nvPr/>
                  </p:nvSpPr>
                  <p:spPr>
                    <a:xfrm>
                      <a:off x="3371850" y="2120900"/>
                      <a:ext cx="2781300" cy="361950"/>
                    </a:xfrm>
                    <a:prstGeom prst="roundRect">
                      <a:avLst>
                        <a:gd name="adj" fmla="val 34211"/>
                      </a:avLst>
                    </a:prstGeom>
                    <a:solidFill>
                      <a:srgbClr val="BE6F4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6" name="矩形: 圆角 155">
                      <a:extLst>
                        <a:ext uri="{FF2B5EF4-FFF2-40B4-BE49-F238E27FC236}">
                          <a16:creationId xmlns:a16="http://schemas.microsoft.com/office/drawing/2014/main" id="{622D1704-2823-4928-9E4B-E0174B7B19EC}"/>
                        </a:ext>
                      </a:extLst>
                    </p:cNvPr>
                    <p:cNvSpPr/>
                    <p:nvPr/>
                  </p:nvSpPr>
                  <p:spPr>
                    <a:xfrm>
                      <a:off x="3444441" y="2154153"/>
                      <a:ext cx="2240611" cy="257384"/>
                    </a:xfrm>
                    <a:prstGeom prst="roundRect">
                      <a:avLst>
                        <a:gd name="adj" fmla="val 50000"/>
                      </a:avLst>
                    </a:prstGeom>
                    <a:solidFill>
                      <a:schemeClr val="accent1">
                        <a:lumMod val="20000"/>
                        <a:lumOff val="80000"/>
                      </a:schemeClr>
                    </a:solidFill>
                    <a:ln>
                      <a:solidFill>
                        <a:schemeClr val="bg1"/>
                      </a:solidFill>
                    </a:ln>
                    <a:effectLst>
                      <a:innerShdw blurRad="63500" dist="50800" dir="189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3" name="文本框 152">
                    <a:extLst>
                      <a:ext uri="{FF2B5EF4-FFF2-40B4-BE49-F238E27FC236}">
                        <a16:creationId xmlns:a16="http://schemas.microsoft.com/office/drawing/2014/main" id="{E6DC6FA0-E566-1998-1E80-92CAC716717C}"/>
                      </a:ext>
                    </a:extLst>
                  </p:cNvPr>
                  <p:cNvSpPr txBox="1"/>
                  <p:nvPr/>
                </p:nvSpPr>
                <p:spPr>
                  <a:xfrm>
                    <a:off x="3161660" y="2249606"/>
                    <a:ext cx="1113152" cy="307777"/>
                  </a:xfrm>
                  <a:prstGeom prst="rect">
                    <a:avLst/>
                  </a:prstGeom>
                  <a:noFill/>
                </p:spPr>
                <p:txBody>
                  <a:bodyPr wrap="square">
                    <a:spAutoFit/>
                  </a:bodyPr>
                  <a:lstStyle/>
                  <a:p>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线段检测</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sp>
                <p:nvSpPr>
                  <p:cNvPr id="154" name="流程图: 接点 153">
                    <a:extLst>
                      <a:ext uri="{FF2B5EF4-FFF2-40B4-BE49-F238E27FC236}">
                        <a16:creationId xmlns:a16="http://schemas.microsoft.com/office/drawing/2014/main" id="{8E7903EA-26A1-EF31-6141-5E8845D0274B}"/>
                      </a:ext>
                    </a:extLst>
                  </p:cNvPr>
                  <p:cNvSpPr/>
                  <p:nvPr/>
                </p:nvSpPr>
                <p:spPr>
                  <a:xfrm>
                    <a:off x="5427148" y="2273830"/>
                    <a:ext cx="279400" cy="279400"/>
                  </a:xfrm>
                  <a:prstGeom prst="flowChartConnector">
                    <a:avLst/>
                  </a:prstGeom>
                  <a:solidFill>
                    <a:schemeClr val="accent1">
                      <a:lumMod val="20000"/>
                      <a:lumOff val="80000"/>
                    </a:schemeClr>
                  </a:solidFill>
                  <a:ln>
                    <a:solidFill>
                      <a:schemeClr val="bg1"/>
                    </a:solidFill>
                  </a:ln>
                  <a:effectLst>
                    <a:innerShdw blurRad="63500" dist="50800" dir="16200000">
                      <a:prstClr val="black">
                        <a:alpha val="50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000" b="1" dirty="0">
                        <a:solidFill>
                          <a:schemeClr val="tx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十二</a:t>
                    </a:r>
                  </a:p>
                </p:txBody>
              </p:sp>
            </p:grpSp>
            <p:sp>
              <p:nvSpPr>
                <p:cNvPr id="151" name="文本框 150">
                  <a:extLst>
                    <a:ext uri="{FF2B5EF4-FFF2-40B4-BE49-F238E27FC236}">
                      <a16:creationId xmlns:a16="http://schemas.microsoft.com/office/drawing/2014/main" id="{6F891E3F-0E27-FCD5-470A-524BFB7F14BE}"/>
                    </a:ext>
                  </a:extLst>
                </p:cNvPr>
                <p:cNvSpPr txBox="1"/>
                <p:nvPr/>
              </p:nvSpPr>
              <p:spPr>
                <a:xfrm>
                  <a:off x="2290146" y="2198294"/>
                  <a:ext cx="1368367" cy="246221"/>
                </a:xfrm>
                <a:prstGeom prst="rect">
                  <a:avLst/>
                </a:prstGeom>
                <a:noFill/>
              </p:spPr>
              <p:txBody>
                <a:bodyPr wrap="square">
                  <a:spAutoFit/>
                </a:bodyPr>
                <a:lstStyle/>
                <a:p>
                  <a:pPr algn="ctr"/>
                  <a:r>
                    <a:rPr lang="en-US" altLang="zh-CN"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rPr>
                    <a:t>Line Detector</a:t>
                  </a:r>
                  <a:endParaRPr lang="zh-CN" altLang="en-US" sz="1000" dirty="0">
                    <a:latin typeface="阿里巴巴普惠体 Medium" panose="00020600040101010101" pitchFamily="18" charset="-122"/>
                    <a:ea typeface="阿里巴巴普惠体 Medium" panose="00020600040101010101" pitchFamily="18" charset="-122"/>
                    <a:cs typeface="阿里巴巴普惠体 Medium" panose="00020600040101010101" pitchFamily="18" charset="-122"/>
                  </a:endParaRPr>
                </a:p>
              </p:txBody>
            </p:sp>
          </p:grpSp>
          <p:sp>
            <p:nvSpPr>
              <p:cNvPr id="149" name="泪滴形 148">
                <a:extLst>
                  <a:ext uri="{FF2B5EF4-FFF2-40B4-BE49-F238E27FC236}">
                    <a16:creationId xmlns:a16="http://schemas.microsoft.com/office/drawing/2014/main" id="{EBE49608-6B2C-A6C9-E2F6-5BE91DD60666}"/>
                  </a:ext>
                </a:extLst>
              </p:cNvPr>
              <p:cNvSpPr/>
              <p:nvPr/>
            </p:nvSpPr>
            <p:spPr>
              <a:xfrm>
                <a:off x="2389858" y="2575359"/>
                <a:ext cx="304862" cy="343036"/>
              </a:xfrm>
              <a:custGeom>
                <a:avLst/>
                <a:gdLst>
                  <a:gd name="connsiteX0" fmla="*/ 0 w 304862"/>
                  <a:gd name="connsiteY0" fmla="*/ 171518 h 343036"/>
                  <a:gd name="connsiteX1" fmla="*/ 152431 w 304862"/>
                  <a:gd name="connsiteY1" fmla="*/ 0 h 343036"/>
                  <a:gd name="connsiteX2" fmla="*/ 445477 w 304862"/>
                  <a:gd name="connsiteY2" fmla="*/ -158222 h 343036"/>
                  <a:gd name="connsiteX3" fmla="*/ 304862 w 304862"/>
                  <a:gd name="connsiteY3" fmla="*/ 171518 h 343036"/>
                  <a:gd name="connsiteX4" fmla="*/ 152431 w 304862"/>
                  <a:gd name="connsiteY4" fmla="*/ 343036 h 343036"/>
                  <a:gd name="connsiteX5" fmla="*/ 0 w 304862"/>
                  <a:gd name="connsiteY5" fmla="*/ 171518 h 34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62" h="343036" fill="none" extrusionOk="0">
                    <a:moveTo>
                      <a:pt x="0" y="171518"/>
                    </a:moveTo>
                    <a:cubicBezTo>
                      <a:pt x="-6659" y="65009"/>
                      <a:pt x="68226" y="20285"/>
                      <a:pt x="152431" y="0"/>
                    </a:cubicBezTo>
                    <a:cubicBezTo>
                      <a:pt x="258629" y="-2456"/>
                      <a:pt x="360087" y="-79116"/>
                      <a:pt x="445477" y="-158222"/>
                    </a:cubicBezTo>
                    <a:cubicBezTo>
                      <a:pt x="376541" y="-58350"/>
                      <a:pt x="315640" y="74542"/>
                      <a:pt x="304862" y="171518"/>
                    </a:cubicBezTo>
                    <a:cubicBezTo>
                      <a:pt x="285830" y="269197"/>
                      <a:pt x="234330" y="325307"/>
                      <a:pt x="152431" y="343036"/>
                    </a:cubicBezTo>
                    <a:cubicBezTo>
                      <a:pt x="50514" y="343183"/>
                      <a:pt x="-15655" y="267558"/>
                      <a:pt x="0" y="171518"/>
                    </a:cubicBezTo>
                    <a:close/>
                  </a:path>
                  <a:path w="304862" h="343036" stroke="0" extrusionOk="0">
                    <a:moveTo>
                      <a:pt x="0" y="171518"/>
                    </a:moveTo>
                    <a:cubicBezTo>
                      <a:pt x="1551" y="59943"/>
                      <a:pt x="71858" y="-5132"/>
                      <a:pt x="152431" y="0"/>
                    </a:cubicBezTo>
                    <a:cubicBezTo>
                      <a:pt x="236475" y="29000"/>
                      <a:pt x="324645" y="-66108"/>
                      <a:pt x="445477" y="-158222"/>
                    </a:cubicBezTo>
                    <a:cubicBezTo>
                      <a:pt x="348327" y="-76407"/>
                      <a:pt x="305086" y="75076"/>
                      <a:pt x="304862" y="171518"/>
                    </a:cubicBezTo>
                    <a:cubicBezTo>
                      <a:pt x="306811" y="275154"/>
                      <a:pt x="237510" y="350951"/>
                      <a:pt x="152431" y="343036"/>
                    </a:cubicBezTo>
                    <a:cubicBezTo>
                      <a:pt x="69173" y="356761"/>
                      <a:pt x="-7633" y="264610"/>
                      <a:pt x="0" y="171518"/>
                    </a:cubicBezTo>
                    <a:close/>
                  </a:path>
                </a:pathLst>
              </a:custGeom>
              <a:solidFill>
                <a:schemeClr val="bg1"/>
              </a:solidFill>
              <a:ln w="28575">
                <a:solidFill>
                  <a:schemeClr val="tx1">
                    <a:lumMod val="75000"/>
                    <a:lumOff val="25000"/>
                  </a:schemeClr>
                </a:solidFill>
                <a:extLst>
                  <a:ext uri="{C807C97D-BFC1-408E-A445-0C87EB9F89A2}">
                    <ask:lineSketchStyleProps xmlns:ask="http://schemas.microsoft.com/office/drawing/2018/sketchyshapes" sd="3155858161">
                      <a:prstGeom prst="teardrop">
                        <a:avLst>
                          <a:gd name="adj" fmla="val 192248"/>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46" name="文本框 145">
              <a:extLst>
                <a:ext uri="{FF2B5EF4-FFF2-40B4-BE49-F238E27FC236}">
                  <a16:creationId xmlns:a16="http://schemas.microsoft.com/office/drawing/2014/main" id="{A99D24A5-8879-2BD4-1AE0-0DF656F64FAC}"/>
                </a:ext>
              </a:extLst>
            </p:cNvPr>
            <p:cNvSpPr txBox="1"/>
            <p:nvPr/>
          </p:nvSpPr>
          <p:spPr>
            <a:xfrm>
              <a:off x="7095777" y="5449905"/>
              <a:ext cx="2295874" cy="2647456"/>
            </a:xfrm>
            <a:prstGeom prst="rect">
              <a:avLst/>
            </a:prstGeom>
            <a:noFill/>
          </p:spPr>
          <p:txBody>
            <a:bodyPr wrap="square" rtlCol="0">
              <a:spAutoFit/>
            </a:bodyPr>
            <a:lstStyle/>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辨色仪的应用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打印设置及数据报告</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循环判断语句与“如果”条件判断语句的嵌套结构</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碰撞开关的工作原理及应用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pPr marL="342900" indent="-342900">
                <a:lnSpc>
                  <a:spcPct val="150000"/>
                </a:lnSpc>
                <a:buFont typeface="+mj-lt"/>
                <a:buAutoNum type="arabicPeriod"/>
              </a:pPr>
              <a:r>
                <a:rPr lang="zh-CN" altLang="en-US" sz="1400" dirty="0">
                  <a:latin typeface="阿里巴巴普惠体" panose="00020600040101010101" pitchFamily="18" charset="-122"/>
                  <a:ea typeface="阿里巴巴普惠体" panose="00020600040101010101" pitchFamily="18" charset="-122"/>
                  <a:cs typeface="阿里巴巴普惠体" panose="00020600040101010101" pitchFamily="18" charset="-122"/>
                </a:rPr>
                <a:t>变量的应用</a:t>
              </a:r>
              <a:endParaRPr lang="en-US" altLang="zh-CN" sz="1400" dirty="0">
                <a:latin typeface="阿里巴巴普惠体" panose="00020600040101010101" pitchFamily="18" charset="-122"/>
                <a:ea typeface="阿里巴巴普惠体" panose="00020600040101010101" pitchFamily="18" charset="-122"/>
                <a:cs typeface="阿里巴巴普惠体" panose="00020600040101010101" pitchFamily="18" charset="-122"/>
              </a:endParaRPr>
            </a:p>
          </p:txBody>
        </p:sp>
      </p:grpSp>
      <p:sp>
        <p:nvSpPr>
          <p:cNvPr id="157" name="矩形 156">
            <a:extLst>
              <a:ext uri="{FF2B5EF4-FFF2-40B4-BE49-F238E27FC236}">
                <a16:creationId xmlns:a16="http://schemas.microsoft.com/office/drawing/2014/main" id="{673278FE-9383-769F-5DD2-71AB23F702DC}"/>
              </a:ext>
            </a:extLst>
          </p:cNvPr>
          <p:cNvSpPr/>
          <p:nvPr/>
        </p:nvSpPr>
        <p:spPr>
          <a:xfrm>
            <a:off x="0" y="978848"/>
            <a:ext cx="1739282" cy="5397405"/>
          </a:xfrm>
          <a:prstGeom prst="rect">
            <a:avLst/>
          </a:prstGeom>
          <a:solidFill>
            <a:srgbClr val="BE6F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8" name="标题 3">
            <a:extLst>
              <a:ext uri="{FF2B5EF4-FFF2-40B4-BE49-F238E27FC236}">
                <a16:creationId xmlns:a16="http://schemas.microsoft.com/office/drawing/2014/main" id="{7F89B908-3BBF-B58A-E36E-B0C4221420EC}"/>
              </a:ext>
            </a:extLst>
          </p:cNvPr>
          <p:cNvSpPr txBox="1">
            <a:spLocks/>
          </p:cNvSpPr>
          <p:nvPr/>
        </p:nvSpPr>
        <p:spPr>
          <a:xfrm>
            <a:off x="558091" y="2134106"/>
            <a:ext cx="794460" cy="309621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课</a:t>
            </a:r>
            <a:endParaRPr lang="en-US" altLang="zh-CN"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程</a:t>
            </a:r>
            <a:endParaRPr lang="en-US" altLang="zh-CN"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大</a:t>
            </a:r>
            <a:endParaRPr lang="en-US" altLang="zh-CN"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endParaRPr>
          </a:p>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纲</a:t>
            </a:r>
          </a:p>
        </p:txBody>
      </p:sp>
      <p:pic>
        <p:nvPicPr>
          <p:cNvPr id="159" name="图片 158" descr="卡通人物&#10;&#10;中度可信度描述已自动生成">
            <a:extLst>
              <a:ext uri="{FF2B5EF4-FFF2-40B4-BE49-F238E27FC236}">
                <a16:creationId xmlns:a16="http://schemas.microsoft.com/office/drawing/2014/main" id="{DA97076F-9CE8-7949-2434-C3754F5A884C}"/>
              </a:ext>
            </a:extLst>
          </p:cNvPr>
          <p:cNvPicPr>
            <a:picLocks noChangeAspect="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75797" y="748423"/>
            <a:ext cx="1507309" cy="1799726"/>
          </a:xfrm>
          <a:prstGeom prst="rect">
            <a:avLst/>
          </a:prstGeom>
        </p:spPr>
      </p:pic>
    </p:spTree>
    <p:custDataLst>
      <p:tags r:id="rId1"/>
    </p:custDataLst>
    <p:extLst>
      <p:ext uri="{BB962C8B-B14F-4D97-AF65-F5344CB8AC3E}">
        <p14:creationId xmlns:p14="http://schemas.microsoft.com/office/powerpoint/2010/main" val="3448831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 -2.22222E-6 L 0.46354 0.08264 " pathEditMode="relative" rAng="0" ptsTypes="AA">
                                      <p:cBhvr>
                                        <p:cTn id="6" dur="2000" fill="hold"/>
                                        <p:tgtEl>
                                          <p:spTgt spid="2"/>
                                        </p:tgtEl>
                                        <p:attrNameLst>
                                          <p:attrName>ppt_x</p:attrName>
                                          <p:attrName>ppt_y</p:attrName>
                                        </p:attrNameLst>
                                      </p:cBhvr>
                                      <p:rCtr x="23177" y="4120"/>
                                    </p:animMotion>
                                  </p:childTnLst>
                                  <p:subTnLst>
                                    <p:audio>
                                      <p:cMediaNode>
                                        <p:cTn display="0" masterRel="sameClick">
                                          <p:stCondLst>
                                            <p:cond evt="begin" delay="0">
                                              <p:tn val="5"/>
                                            </p:cond>
                                          </p:stCondLst>
                                          <p:endCondLst>
                                            <p:cond evt="onStopAudio" delay="0">
                                              <p:tgtEl>
                                                <p:sldTgt/>
                                              </p:tgtEl>
                                            </p:cond>
                                          </p:endCondLst>
                                        </p:cTn>
                                        <p:tgtEl>
                                          <p:sndTgt r:embed="rId4" name="arrow.wav"/>
                                        </p:tgtEl>
                                      </p:cMediaNode>
                                    </p:audio>
                                  </p:subTnLst>
                                </p:cTn>
                              </p:par>
                            </p:childTnLst>
                          </p:cTn>
                        </p:par>
                        <p:par>
                          <p:cTn id="7" fill="hold">
                            <p:stCondLst>
                              <p:cond delay="2000"/>
                            </p:stCondLst>
                            <p:childTnLst>
                              <p:par>
                                <p:cTn id="8" presetID="32" presetClass="emph" presetSubtype="0" fill="hold" nodeType="afterEffect">
                                  <p:stCondLst>
                                    <p:cond delay="0"/>
                                  </p:stCondLst>
                                  <p:childTnLst>
                                    <p:animRot by="120000">
                                      <p:cBhvr>
                                        <p:cTn id="9" dur="100" fill="hold">
                                          <p:stCondLst>
                                            <p:cond delay="0"/>
                                          </p:stCondLst>
                                        </p:cTn>
                                        <p:tgtEl>
                                          <p:spTgt spid="2"/>
                                        </p:tgtEl>
                                        <p:attrNameLst>
                                          <p:attrName>r</p:attrName>
                                        </p:attrNameLst>
                                      </p:cBhvr>
                                    </p:animRot>
                                    <p:animRot by="-240000">
                                      <p:cBhvr>
                                        <p:cTn id="10" dur="200" fill="hold">
                                          <p:stCondLst>
                                            <p:cond delay="200"/>
                                          </p:stCondLst>
                                        </p:cTn>
                                        <p:tgtEl>
                                          <p:spTgt spid="2"/>
                                        </p:tgtEl>
                                        <p:attrNameLst>
                                          <p:attrName>r</p:attrName>
                                        </p:attrNameLst>
                                      </p:cBhvr>
                                    </p:animRot>
                                    <p:animRot by="240000">
                                      <p:cBhvr>
                                        <p:cTn id="11" dur="200" fill="hold">
                                          <p:stCondLst>
                                            <p:cond delay="400"/>
                                          </p:stCondLst>
                                        </p:cTn>
                                        <p:tgtEl>
                                          <p:spTgt spid="2"/>
                                        </p:tgtEl>
                                        <p:attrNameLst>
                                          <p:attrName>r</p:attrName>
                                        </p:attrNameLst>
                                      </p:cBhvr>
                                    </p:animRot>
                                    <p:animRot by="-240000">
                                      <p:cBhvr>
                                        <p:cTn id="12" dur="200" fill="hold">
                                          <p:stCondLst>
                                            <p:cond delay="600"/>
                                          </p:stCondLst>
                                        </p:cTn>
                                        <p:tgtEl>
                                          <p:spTgt spid="2"/>
                                        </p:tgtEl>
                                        <p:attrNameLst>
                                          <p:attrName>r</p:attrName>
                                        </p:attrNameLst>
                                      </p:cBhvr>
                                    </p:animRot>
                                    <p:animRot by="120000">
                                      <p:cBhvr>
                                        <p:cTn id="13" dur="200" fill="hold">
                                          <p:stCondLst>
                                            <p:cond delay="800"/>
                                          </p:stCondLst>
                                        </p:cTn>
                                        <p:tgtEl>
                                          <p:spTgt spid="2"/>
                                        </p:tgtEl>
                                        <p:attrNameLst>
                                          <p:attrName>r</p:attrName>
                                        </p:attrNameLst>
                                      </p:cBhvr>
                                    </p:animRot>
                                  </p:childTnLst>
                                </p:cTn>
                              </p:par>
                            </p:childTnLst>
                          </p:cTn>
                        </p:par>
                        <p:par>
                          <p:cTn id="14" fill="hold">
                            <p:stCondLst>
                              <p:cond delay="3000"/>
                            </p:stCondLst>
                            <p:childTnLst>
                              <p:par>
                                <p:cTn id="15" presetID="0" presetClass="path" presetSubtype="0" accel="50000" decel="50000" fill="hold" nodeType="afterEffect">
                                  <p:stCondLst>
                                    <p:cond delay="0"/>
                                  </p:stCondLst>
                                  <p:childTnLst>
                                    <p:animMotion origin="layout" path="M -0.00039 -0.01713 L 0.76068 0.04815 " pathEditMode="relative" rAng="0" ptsTypes="AA">
                                      <p:cBhvr>
                                        <p:cTn id="16" dur="2000" fill="hold"/>
                                        <p:tgtEl>
                                          <p:spTgt spid="14"/>
                                        </p:tgtEl>
                                        <p:attrNameLst>
                                          <p:attrName>ppt_x</p:attrName>
                                          <p:attrName>ppt_y</p:attrName>
                                        </p:attrNameLst>
                                      </p:cBhvr>
                                      <p:rCtr x="38047" y="3264"/>
                                    </p:animMotion>
                                  </p:childTnLst>
                                  <p:subTnLst>
                                    <p:audio>
                                      <p:cMediaNode>
                                        <p:cTn display="0" masterRel="sameClick">
                                          <p:stCondLst>
                                            <p:cond evt="begin" delay="0">
                                              <p:tn val="15"/>
                                            </p:cond>
                                          </p:stCondLst>
                                          <p:endCondLst>
                                            <p:cond evt="onStopAudio" delay="0">
                                              <p:tgtEl>
                                                <p:sldTgt/>
                                              </p:tgtEl>
                                            </p:cond>
                                          </p:endCondLst>
                                        </p:cTn>
                                        <p:tgtEl>
                                          <p:sndTgt r:embed="rId4" name="arrow.wav"/>
                                        </p:tgtEl>
                                      </p:cMediaNode>
                                    </p:audio>
                                  </p:subTnLst>
                                </p:cTn>
                              </p:par>
                            </p:childTnLst>
                          </p:cTn>
                        </p:par>
                        <p:par>
                          <p:cTn id="17" fill="hold">
                            <p:stCondLst>
                              <p:cond delay="5000"/>
                            </p:stCondLst>
                            <p:childTnLst>
                              <p:par>
                                <p:cTn id="18" presetID="32" presetClass="emph" presetSubtype="0" fill="hold" nodeType="afterEffect">
                                  <p:stCondLst>
                                    <p:cond delay="0"/>
                                  </p:stCondLst>
                                  <p:childTnLst>
                                    <p:animRot by="120000">
                                      <p:cBhvr>
                                        <p:cTn id="19" dur="100" fill="hold">
                                          <p:stCondLst>
                                            <p:cond delay="0"/>
                                          </p:stCondLst>
                                        </p:cTn>
                                        <p:tgtEl>
                                          <p:spTgt spid="14"/>
                                        </p:tgtEl>
                                        <p:attrNameLst>
                                          <p:attrName>r</p:attrName>
                                        </p:attrNameLst>
                                      </p:cBhvr>
                                    </p:animRot>
                                    <p:animRot by="-240000">
                                      <p:cBhvr>
                                        <p:cTn id="20" dur="200" fill="hold">
                                          <p:stCondLst>
                                            <p:cond delay="200"/>
                                          </p:stCondLst>
                                        </p:cTn>
                                        <p:tgtEl>
                                          <p:spTgt spid="14"/>
                                        </p:tgtEl>
                                        <p:attrNameLst>
                                          <p:attrName>r</p:attrName>
                                        </p:attrNameLst>
                                      </p:cBhvr>
                                    </p:animRot>
                                    <p:animRot by="240000">
                                      <p:cBhvr>
                                        <p:cTn id="21" dur="200" fill="hold">
                                          <p:stCondLst>
                                            <p:cond delay="400"/>
                                          </p:stCondLst>
                                        </p:cTn>
                                        <p:tgtEl>
                                          <p:spTgt spid="14"/>
                                        </p:tgtEl>
                                        <p:attrNameLst>
                                          <p:attrName>r</p:attrName>
                                        </p:attrNameLst>
                                      </p:cBhvr>
                                    </p:animRot>
                                    <p:animRot by="-240000">
                                      <p:cBhvr>
                                        <p:cTn id="22" dur="200" fill="hold">
                                          <p:stCondLst>
                                            <p:cond delay="600"/>
                                          </p:stCondLst>
                                        </p:cTn>
                                        <p:tgtEl>
                                          <p:spTgt spid="14"/>
                                        </p:tgtEl>
                                        <p:attrNameLst>
                                          <p:attrName>r</p:attrName>
                                        </p:attrNameLst>
                                      </p:cBhvr>
                                    </p:animRot>
                                    <p:animRot by="120000">
                                      <p:cBhvr>
                                        <p:cTn id="23" dur="200" fill="hold">
                                          <p:stCondLst>
                                            <p:cond delay="800"/>
                                          </p:stCondLst>
                                        </p:cTn>
                                        <p:tgtEl>
                                          <p:spTgt spid="14"/>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42" presetClass="path" presetSubtype="0" accel="50000" decel="50000" fill="hold" nodeType="clickEffect">
                                  <p:stCondLst>
                                    <p:cond delay="0"/>
                                  </p:stCondLst>
                                  <p:childTnLst>
                                    <p:animMotion origin="layout" path="M 0.46354 0.08264 L 0 0.00023 " pathEditMode="relative" rAng="0" ptsTypes="AA">
                                      <p:cBhvr>
                                        <p:cTn id="27" dur="2000" fill="hold"/>
                                        <p:tgtEl>
                                          <p:spTgt spid="2"/>
                                        </p:tgtEl>
                                        <p:attrNameLst>
                                          <p:attrName>ppt_x</p:attrName>
                                          <p:attrName>ppt_y</p:attrName>
                                        </p:attrNameLst>
                                      </p:cBhvr>
                                      <p:rCtr x="-23060" y="-4028"/>
                                    </p:animMotion>
                                  </p:childTnLst>
                                </p:cTn>
                              </p:par>
                              <p:par>
                                <p:cTn id="28" presetID="42" presetClass="path" presetSubtype="0" accel="50000" decel="50000" fill="hold" nodeType="withEffect">
                                  <p:stCondLst>
                                    <p:cond delay="0"/>
                                  </p:stCondLst>
                                  <p:childTnLst>
                                    <p:animMotion origin="layout" path="M 0.76068 0.04815 L 0 2.22222E-6 " pathEditMode="relative" rAng="0" ptsTypes="AA">
                                      <p:cBhvr>
                                        <p:cTn id="29" dur="2000" fill="hold"/>
                                        <p:tgtEl>
                                          <p:spTgt spid="14"/>
                                        </p:tgtEl>
                                        <p:attrNameLst>
                                          <p:attrName>ppt_x</p:attrName>
                                          <p:attrName>ppt_y</p:attrName>
                                        </p:attrNameLst>
                                      </p:cBhvr>
                                      <p:rCtr x="-38034" y="-2407"/>
                                    </p:animMotion>
                                  </p:childTnLst>
                                </p:cTn>
                              </p:par>
                            </p:childTnLst>
                          </p:cTn>
                        </p:par>
                        <p:par>
                          <p:cTn id="30" fill="hold">
                            <p:stCondLst>
                              <p:cond delay="2000"/>
                            </p:stCondLst>
                            <p:childTnLst>
                              <p:par>
                                <p:cTn id="31" presetID="42" presetClass="path" presetSubtype="0" accel="50000" decel="50000" fill="hold" nodeType="afterEffect">
                                  <p:stCondLst>
                                    <p:cond delay="0"/>
                                  </p:stCondLst>
                                  <p:childTnLst>
                                    <p:animMotion origin="layout" path="M 0 2.22222E-6 L 0.46354 -0.04167 " pathEditMode="relative" rAng="0" ptsTypes="AA">
                                      <p:cBhvr>
                                        <p:cTn id="32" dur="2000" fill="hold"/>
                                        <p:tgtEl>
                                          <p:spTgt spid="27"/>
                                        </p:tgtEl>
                                        <p:attrNameLst>
                                          <p:attrName>ppt_x</p:attrName>
                                          <p:attrName>ppt_y</p:attrName>
                                        </p:attrNameLst>
                                      </p:cBhvr>
                                      <p:rCtr x="23177" y="-2083"/>
                                    </p:animMotion>
                                  </p:childTnLst>
                                  <p:subTnLst>
                                    <p:audio>
                                      <p:cMediaNode>
                                        <p:cTn display="0" masterRel="sameClick">
                                          <p:stCondLst>
                                            <p:cond evt="begin" delay="0">
                                              <p:tn val="31"/>
                                            </p:cond>
                                          </p:stCondLst>
                                          <p:endCondLst>
                                            <p:cond evt="onStopAudio" delay="0">
                                              <p:tgtEl>
                                                <p:sldTgt/>
                                              </p:tgtEl>
                                            </p:cond>
                                          </p:endCondLst>
                                        </p:cTn>
                                        <p:tgtEl>
                                          <p:sndTgt r:embed="rId4" name="arrow.wav"/>
                                        </p:tgtEl>
                                      </p:cMediaNode>
                                    </p:audio>
                                  </p:subTnLst>
                                </p:cTn>
                              </p:par>
                            </p:childTnLst>
                          </p:cTn>
                        </p:par>
                        <p:par>
                          <p:cTn id="33" fill="hold">
                            <p:stCondLst>
                              <p:cond delay="4000"/>
                            </p:stCondLst>
                            <p:childTnLst>
                              <p:par>
                                <p:cTn id="34" presetID="32" presetClass="emph" presetSubtype="0" fill="hold" nodeType="afterEffect">
                                  <p:stCondLst>
                                    <p:cond delay="0"/>
                                  </p:stCondLst>
                                  <p:childTnLst>
                                    <p:animRot by="120000">
                                      <p:cBhvr>
                                        <p:cTn id="35" dur="100" fill="hold">
                                          <p:stCondLst>
                                            <p:cond delay="0"/>
                                          </p:stCondLst>
                                        </p:cTn>
                                        <p:tgtEl>
                                          <p:spTgt spid="27"/>
                                        </p:tgtEl>
                                        <p:attrNameLst>
                                          <p:attrName>r</p:attrName>
                                        </p:attrNameLst>
                                      </p:cBhvr>
                                    </p:animRot>
                                    <p:animRot by="-240000">
                                      <p:cBhvr>
                                        <p:cTn id="36" dur="200" fill="hold">
                                          <p:stCondLst>
                                            <p:cond delay="200"/>
                                          </p:stCondLst>
                                        </p:cTn>
                                        <p:tgtEl>
                                          <p:spTgt spid="27"/>
                                        </p:tgtEl>
                                        <p:attrNameLst>
                                          <p:attrName>r</p:attrName>
                                        </p:attrNameLst>
                                      </p:cBhvr>
                                    </p:animRot>
                                    <p:animRot by="240000">
                                      <p:cBhvr>
                                        <p:cTn id="37" dur="200" fill="hold">
                                          <p:stCondLst>
                                            <p:cond delay="400"/>
                                          </p:stCondLst>
                                        </p:cTn>
                                        <p:tgtEl>
                                          <p:spTgt spid="27"/>
                                        </p:tgtEl>
                                        <p:attrNameLst>
                                          <p:attrName>r</p:attrName>
                                        </p:attrNameLst>
                                      </p:cBhvr>
                                    </p:animRot>
                                    <p:animRot by="-240000">
                                      <p:cBhvr>
                                        <p:cTn id="38" dur="200" fill="hold">
                                          <p:stCondLst>
                                            <p:cond delay="600"/>
                                          </p:stCondLst>
                                        </p:cTn>
                                        <p:tgtEl>
                                          <p:spTgt spid="27"/>
                                        </p:tgtEl>
                                        <p:attrNameLst>
                                          <p:attrName>r</p:attrName>
                                        </p:attrNameLst>
                                      </p:cBhvr>
                                    </p:animRot>
                                    <p:animRot by="120000">
                                      <p:cBhvr>
                                        <p:cTn id="39" dur="200" fill="hold">
                                          <p:stCondLst>
                                            <p:cond delay="800"/>
                                          </p:stCondLst>
                                        </p:cTn>
                                        <p:tgtEl>
                                          <p:spTgt spid="27"/>
                                        </p:tgtEl>
                                        <p:attrNameLst>
                                          <p:attrName>r</p:attrName>
                                        </p:attrNameLst>
                                      </p:cBhvr>
                                    </p:animRot>
                                  </p:childTnLst>
                                </p:cTn>
                              </p:par>
                            </p:childTnLst>
                          </p:cTn>
                        </p:par>
                        <p:par>
                          <p:cTn id="40" fill="hold">
                            <p:stCondLst>
                              <p:cond delay="5000"/>
                            </p:stCondLst>
                            <p:childTnLst>
                              <p:par>
                                <p:cTn id="41" presetID="42" presetClass="path" presetSubtype="0" accel="50000" decel="50000" fill="hold" nodeType="afterEffect">
                                  <p:stCondLst>
                                    <p:cond delay="0"/>
                                  </p:stCondLst>
                                  <p:childTnLst>
                                    <p:animMotion origin="layout" path="M 4.16667E-7 1.48148E-6 L 0.76068 -0.08148 " pathEditMode="relative" rAng="0" ptsTypes="AA">
                                      <p:cBhvr>
                                        <p:cTn id="42" dur="2000" fill="hold"/>
                                        <p:tgtEl>
                                          <p:spTgt spid="40"/>
                                        </p:tgtEl>
                                        <p:attrNameLst>
                                          <p:attrName>ppt_x</p:attrName>
                                          <p:attrName>ppt_y</p:attrName>
                                        </p:attrNameLst>
                                      </p:cBhvr>
                                      <p:rCtr x="38034" y="-4074"/>
                                    </p:animMotion>
                                  </p:childTnLst>
                                  <p:subTnLst>
                                    <p:audio>
                                      <p:cMediaNode>
                                        <p:cTn display="0" masterRel="sameClick">
                                          <p:stCondLst>
                                            <p:cond evt="begin" delay="0">
                                              <p:tn val="41"/>
                                            </p:cond>
                                          </p:stCondLst>
                                          <p:endCondLst>
                                            <p:cond evt="onStopAudio" delay="0">
                                              <p:tgtEl>
                                                <p:sldTgt/>
                                              </p:tgtEl>
                                            </p:cond>
                                          </p:endCondLst>
                                        </p:cTn>
                                        <p:tgtEl>
                                          <p:sndTgt r:embed="rId4" name="arrow.wav"/>
                                        </p:tgtEl>
                                      </p:cMediaNode>
                                    </p:audio>
                                  </p:subTnLst>
                                </p:cTn>
                              </p:par>
                            </p:childTnLst>
                          </p:cTn>
                        </p:par>
                        <p:par>
                          <p:cTn id="43" fill="hold">
                            <p:stCondLst>
                              <p:cond delay="7000"/>
                            </p:stCondLst>
                            <p:childTnLst>
                              <p:par>
                                <p:cTn id="44" presetID="32" presetClass="emph" presetSubtype="0" fill="hold" nodeType="afterEffect">
                                  <p:stCondLst>
                                    <p:cond delay="0"/>
                                  </p:stCondLst>
                                  <p:childTnLst>
                                    <p:animRot by="120000">
                                      <p:cBhvr>
                                        <p:cTn id="45" dur="100" fill="hold">
                                          <p:stCondLst>
                                            <p:cond delay="0"/>
                                          </p:stCondLst>
                                        </p:cTn>
                                        <p:tgtEl>
                                          <p:spTgt spid="40"/>
                                        </p:tgtEl>
                                        <p:attrNameLst>
                                          <p:attrName>r</p:attrName>
                                        </p:attrNameLst>
                                      </p:cBhvr>
                                    </p:animRot>
                                    <p:animRot by="-240000">
                                      <p:cBhvr>
                                        <p:cTn id="46" dur="200" fill="hold">
                                          <p:stCondLst>
                                            <p:cond delay="200"/>
                                          </p:stCondLst>
                                        </p:cTn>
                                        <p:tgtEl>
                                          <p:spTgt spid="40"/>
                                        </p:tgtEl>
                                        <p:attrNameLst>
                                          <p:attrName>r</p:attrName>
                                        </p:attrNameLst>
                                      </p:cBhvr>
                                    </p:animRot>
                                    <p:animRot by="240000">
                                      <p:cBhvr>
                                        <p:cTn id="47" dur="200" fill="hold">
                                          <p:stCondLst>
                                            <p:cond delay="400"/>
                                          </p:stCondLst>
                                        </p:cTn>
                                        <p:tgtEl>
                                          <p:spTgt spid="40"/>
                                        </p:tgtEl>
                                        <p:attrNameLst>
                                          <p:attrName>r</p:attrName>
                                        </p:attrNameLst>
                                      </p:cBhvr>
                                    </p:animRot>
                                    <p:animRot by="-240000">
                                      <p:cBhvr>
                                        <p:cTn id="48" dur="200" fill="hold">
                                          <p:stCondLst>
                                            <p:cond delay="600"/>
                                          </p:stCondLst>
                                        </p:cTn>
                                        <p:tgtEl>
                                          <p:spTgt spid="40"/>
                                        </p:tgtEl>
                                        <p:attrNameLst>
                                          <p:attrName>r</p:attrName>
                                        </p:attrNameLst>
                                      </p:cBhvr>
                                    </p:animRot>
                                    <p:animRot by="120000">
                                      <p:cBhvr>
                                        <p:cTn id="49" dur="200" fill="hold">
                                          <p:stCondLst>
                                            <p:cond delay="800"/>
                                          </p:stCondLst>
                                        </p:cTn>
                                        <p:tgtEl>
                                          <p:spTgt spid="40"/>
                                        </p:tgtEl>
                                        <p:attrNameLst>
                                          <p:attrName>r</p:attrName>
                                        </p:attrNameLst>
                                      </p:cBhvr>
                                    </p:animRot>
                                  </p:childTnLst>
                                </p:cTn>
                              </p:par>
                            </p:childTnLst>
                          </p:cTn>
                        </p:par>
                      </p:childTnLst>
                    </p:cTn>
                  </p:par>
                  <p:par>
                    <p:cTn id="50" fill="hold">
                      <p:stCondLst>
                        <p:cond delay="indefinite"/>
                      </p:stCondLst>
                      <p:childTnLst>
                        <p:par>
                          <p:cTn id="51" fill="hold">
                            <p:stCondLst>
                              <p:cond delay="0"/>
                            </p:stCondLst>
                            <p:childTnLst>
                              <p:par>
                                <p:cTn id="52" presetID="42" presetClass="path" presetSubtype="0" accel="50000" decel="50000" fill="hold" nodeType="clickEffect">
                                  <p:stCondLst>
                                    <p:cond delay="0"/>
                                  </p:stCondLst>
                                  <p:childTnLst>
                                    <p:animMotion origin="layout" path="M 0.46354 -0.04167 L 0 2.22222E-6 " pathEditMode="relative" rAng="0" ptsTypes="AA">
                                      <p:cBhvr>
                                        <p:cTn id="53" dur="2000" fill="hold"/>
                                        <p:tgtEl>
                                          <p:spTgt spid="27"/>
                                        </p:tgtEl>
                                        <p:attrNameLst>
                                          <p:attrName>ppt_x</p:attrName>
                                          <p:attrName>ppt_y</p:attrName>
                                        </p:attrNameLst>
                                      </p:cBhvr>
                                      <p:rCtr x="-23177" y="2083"/>
                                    </p:animMotion>
                                  </p:childTnLst>
                                </p:cTn>
                              </p:par>
                              <p:par>
                                <p:cTn id="54" presetID="42" presetClass="path" presetSubtype="0" accel="50000" decel="50000" fill="hold" nodeType="withEffect">
                                  <p:stCondLst>
                                    <p:cond delay="0"/>
                                  </p:stCondLst>
                                  <p:childTnLst>
                                    <p:animMotion origin="layout" path="M 0.76068 -0.08148 L 4.16667E-7 1.48148E-6 " pathEditMode="relative" rAng="0" ptsTypes="AA">
                                      <p:cBhvr>
                                        <p:cTn id="55" dur="2000" fill="hold"/>
                                        <p:tgtEl>
                                          <p:spTgt spid="40"/>
                                        </p:tgtEl>
                                        <p:attrNameLst>
                                          <p:attrName>ppt_x</p:attrName>
                                          <p:attrName>ppt_y</p:attrName>
                                        </p:attrNameLst>
                                      </p:cBhvr>
                                      <p:rCtr x="-38034" y="4074"/>
                                    </p:animMotion>
                                  </p:childTnLst>
                                </p:cTn>
                              </p:par>
                            </p:childTnLst>
                          </p:cTn>
                        </p:par>
                        <p:par>
                          <p:cTn id="56" fill="hold">
                            <p:stCondLst>
                              <p:cond delay="2000"/>
                            </p:stCondLst>
                            <p:childTnLst>
                              <p:par>
                                <p:cTn id="57" presetID="42" presetClass="path" presetSubtype="0" accel="50000" decel="50000" fill="hold" nodeType="afterEffect">
                                  <p:stCondLst>
                                    <p:cond delay="0"/>
                                  </p:stCondLst>
                                  <p:childTnLst>
                                    <p:animMotion origin="layout" path="M 4.16667E-7 1.48148E-6 L 0.46367 -0.1713 " pathEditMode="relative" rAng="0" ptsTypes="AA">
                                      <p:cBhvr>
                                        <p:cTn id="58" dur="2000" fill="hold"/>
                                        <p:tgtEl>
                                          <p:spTgt spid="53"/>
                                        </p:tgtEl>
                                        <p:attrNameLst>
                                          <p:attrName>ppt_x</p:attrName>
                                          <p:attrName>ppt_y</p:attrName>
                                        </p:attrNameLst>
                                      </p:cBhvr>
                                      <p:rCtr x="23177" y="-8565"/>
                                    </p:animMotion>
                                  </p:childTnLst>
                                  <p:subTnLst>
                                    <p:audio>
                                      <p:cMediaNode>
                                        <p:cTn display="0" masterRel="sameClick">
                                          <p:stCondLst>
                                            <p:cond evt="begin" delay="0">
                                              <p:tn val="57"/>
                                            </p:cond>
                                          </p:stCondLst>
                                          <p:endCondLst>
                                            <p:cond evt="onStopAudio" delay="0">
                                              <p:tgtEl>
                                                <p:sldTgt/>
                                              </p:tgtEl>
                                            </p:cond>
                                          </p:endCondLst>
                                        </p:cTn>
                                        <p:tgtEl>
                                          <p:sndTgt r:embed="rId4" name="arrow.wav"/>
                                        </p:tgtEl>
                                      </p:cMediaNode>
                                    </p:audio>
                                  </p:subTnLst>
                                </p:cTn>
                              </p:par>
                            </p:childTnLst>
                          </p:cTn>
                        </p:par>
                        <p:par>
                          <p:cTn id="59" fill="hold">
                            <p:stCondLst>
                              <p:cond delay="4000"/>
                            </p:stCondLst>
                            <p:childTnLst>
                              <p:par>
                                <p:cTn id="60" presetID="32" presetClass="emph" presetSubtype="0" fill="hold" nodeType="afterEffect">
                                  <p:stCondLst>
                                    <p:cond delay="0"/>
                                  </p:stCondLst>
                                  <p:childTnLst>
                                    <p:animRot by="120000">
                                      <p:cBhvr>
                                        <p:cTn id="61" dur="100" fill="hold">
                                          <p:stCondLst>
                                            <p:cond delay="0"/>
                                          </p:stCondLst>
                                        </p:cTn>
                                        <p:tgtEl>
                                          <p:spTgt spid="53"/>
                                        </p:tgtEl>
                                        <p:attrNameLst>
                                          <p:attrName>r</p:attrName>
                                        </p:attrNameLst>
                                      </p:cBhvr>
                                    </p:animRot>
                                    <p:animRot by="-240000">
                                      <p:cBhvr>
                                        <p:cTn id="62" dur="200" fill="hold">
                                          <p:stCondLst>
                                            <p:cond delay="200"/>
                                          </p:stCondLst>
                                        </p:cTn>
                                        <p:tgtEl>
                                          <p:spTgt spid="53"/>
                                        </p:tgtEl>
                                        <p:attrNameLst>
                                          <p:attrName>r</p:attrName>
                                        </p:attrNameLst>
                                      </p:cBhvr>
                                    </p:animRot>
                                    <p:animRot by="240000">
                                      <p:cBhvr>
                                        <p:cTn id="63" dur="200" fill="hold">
                                          <p:stCondLst>
                                            <p:cond delay="400"/>
                                          </p:stCondLst>
                                        </p:cTn>
                                        <p:tgtEl>
                                          <p:spTgt spid="53"/>
                                        </p:tgtEl>
                                        <p:attrNameLst>
                                          <p:attrName>r</p:attrName>
                                        </p:attrNameLst>
                                      </p:cBhvr>
                                    </p:animRot>
                                    <p:animRot by="-240000">
                                      <p:cBhvr>
                                        <p:cTn id="64" dur="200" fill="hold">
                                          <p:stCondLst>
                                            <p:cond delay="600"/>
                                          </p:stCondLst>
                                        </p:cTn>
                                        <p:tgtEl>
                                          <p:spTgt spid="53"/>
                                        </p:tgtEl>
                                        <p:attrNameLst>
                                          <p:attrName>r</p:attrName>
                                        </p:attrNameLst>
                                      </p:cBhvr>
                                    </p:animRot>
                                    <p:animRot by="120000">
                                      <p:cBhvr>
                                        <p:cTn id="65" dur="200" fill="hold">
                                          <p:stCondLst>
                                            <p:cond delay="800"/>
                                          </p:stCondLst>
                                        </p:cTn>
                                        <p:tgtEl>
                                          <p:spTgt spid="53"/>
                                        </p:tgtEl>
                                        <p:attrNameLst>
                                          <p:attrName>r</p:attrName>
                                        </p:attrNameLst>
                                      </p:cBhvr>
                                    </p:animRot>
                                  </p:childTnLst>
                                </p:cTn>
                              </p:par>
                            </p:childTnLst>
                          </p:cTn>
                        </p:par>
                        <p:par>
                          <p:cTn id="66" fill="hold">
                            <p:stCondLst>
                              <p:cond delay="5000"/>
                            </p:stCondLst>
                            <p:childTnLst>
                              <p:par>
                                <p:cTn id="67" presetID="42" presetClass="path" presetSubtype="0" accel="50000" decel="50000" fill="hold" nodeType="afterEffect">
                                  <p:stCondLst>
                                    <p:cond delay="0"/>
                                  </p:stCondLst>
                                  <p:childTnLst>
                                    <p:animMotion origin="layout" path="M 4.16667E-7 4.07407E-6 L 0.76068 -0.21204 " pathEditMode="relative" rAng="0" ptsTypes="AA">
                                      <p:cBhvr>
                                        <p:cTn id="68" dur="2000" fill="hold"/>
                                        <p:tgtEl>
                                          <p:spTgt spid="66"/>
                                        </p:tgtEl>
                                        <p:attrNameLst>
                                          <p:attrName>ppt_x</p:attrName>
                                          <p:attrName>ppt_y</p:attrName>
                                        </p:attrNameLst>
                                      </p:cBhvr>
                                      <p:rCtr x="38034" y="-10602"/>
                                    </p:animMotion>
                                  </p:childTnLst>
                                  <p:subTnLst>
                                    <p:audio>
                                      <p:cMediaNode>
                                        <p:cTn display="0" masterRel="sameClick">
                                          <p:stCondLst>
                                            <p:cond evt="begin" delay="0">
                                              <p:tn val="67"/>
                                            </p:cond>
                                          </p:stCondLst>
                                          <p:endCondLst>
                                            <p:cond evt="onStopAudio" delay="0">
                                              <p:tgtEl>
                                                <p:sldTgt/>
                                              </p:tgtEl>
                                            </p:cond>
                                          </p:endCondLst>
                                        </p:cTn>
                                        <p:tgtEl>
                                          <p:sndTgt r:embed="rId4" name="arrow.wav"/>
                                        </p:tgtEl>
                                      </p:cMediaNode>
                                    </p:audio>
                                  </p:subTnLst>
                                </p:cTn>
                              </p:par>
                            </p:childTnLst>
                          </p:cTn>
                        </p:par>
                        <p:par>
                          <p:cTn id="69" fill="hold">
                            <p:stCondLst>
                              <p:cond delay="7000"/>
                            </p:stCondLst>
                            <p:childTnLst>
                              <p:par>
                                <p:cTn id="70" presetID="32" presetClass="emph" presetSubtype="0" fill="hold" nodeType="afterEffect">
                                  <p:stCondLst>
                                    <p:cond delay="0"/>
                                  </p:stCondLst>
                                  <p:childTnLst>
                                    <p:animRot by="120000">
                                      <p:cBhvr>
                                        <p:cTn id="71" dur="100" fill="hold">
                                          <p:stCondLst>
                                            <p:cond delay="0"/>
                                          </p:stCondLst>
                                        </p:cTn>
                                        <p:tgtEl>
                                          <p:spTgt spid="66"/>
                                        </p:tgtEl>
                                        <p:attrNameLst>
                                          <p:attrName>r</p:attrName>
                                        </p:attrNameLst>
                                      </p:cBhvr>
                                    </p:animRot>
                                    <p:animRot by="-240000">
                                      <p:cBhvr>
                                        <p:cTn id="72" dur="200" fill="hold">
                                          <p:stCondLst>
                                            <p:cond delay="200"/>
                                          </p:stCondLst>
                                        </p:cTn>
                                        <p:tgtEl>
                                          <p:spTgt spid="66"/>
                                        </p:tgtEl>
                                        <p:attrNameLst>
                                          <p:attrName>r</p:attrName>
                                        </p:attrNameLst>
                                      </p:cBhvr>
                                    </p:animRot>
                                    <p:animRot by="240000">
                                      <p:cBhvr>
                                        <p:cTn id="73" dur="200" fill="hold">
                                          <p:stCondLst>
                                            <p:cond delay="400"/>
                                          </p:stCondLst>
                                        </p:cTn>
                                        <p:tgtEl>
                                          <p:spTgt spid="66"/>
                                        </p:tgtEl>
                                        <p:attrNameLst>
                                          <p:attrName>r</p:attrName>
                                        </p:attrNameLst>
                                      </p:cBhvr>
                                    </p:animRot>
                                    <p:animRot by="-240000">
                                      <p:cBhvr>
                                        <p:cTn id="74" dur="200" fill="hold">
                                          <p:stCondLst>
                                            <p:cond delay="600"/>
                                          </p:stCondLst>
                                        </p:cTn>
                                        <p:tgtEl>
                                          <p:spTgt spid="66"/>
                                        </p:tgtEl>
                                        <p:attrNameLst>
                                          <p:attrName>r</p:attrName>
                                        </p:attrNameLst>
                                      </p:cBhvr>
                                    </p:animRot>
                                    <p:animRot by="120000">
                                      <p:cBhvr>
                                        <p:cTn id="75" dur="200" fill="hold">
                                          <p:stCondLst>
                                            <p:cond delay="800"/>
                                          </p:stCondLst>
                                        </p:cTn>
                                        <p:tgtEl>
                                          <p:spTgt spid="66"/>
                                        </p:tgtEl>
                                        <p:attrNameLst>
                                          <p:attrName>r</p:attrName>
                                        </p:attrNameLst>
                                      </p:cBhvr>
                                    </p:animRot>
                                  </p:childTnLst>
                                </p:cTn>
                              </p:par>
                            </p:childTnLst>
                          </p:cTn>
                        </p:par>
                      </p:childTnLst>
                    </p:cTn>
                  </p:par>
                  <p:par>
                    <p:cTn id="76" fill="hold">
                      <p:stCondLst>
                        <p:cond delay="indefinite"/>
                      </p:stCondLst>
                      <p:childTnLst>
                        <p:par>
                          <p:cTn id="77" fill="hold">
                            <p:stCondLst>
                              <p:cond delay="0"/>
                            </p:stCondLst>
                            <p:childTnLst>
                              <p:par>
                                <p:cTn id="78" presetID="42" presetClass="path" presetSubtype="0" accel="50000" decel="50000" fill="hold" nodeType="clickEffect">
                                  <p:stCondLst>
                                    <p:cond delay="0"/>
                                  </p:stCondLst>
                                  <p:childTnLst>
                                    <p:animMotion origin="layout" path="M 0.46367 -0.1713 L 4.16667E-7 1.48148E-6 " pathEditMode="relative" rAng="0" ptsTypes="AA">
                                      <p:cBhvr>
                                        <p:cTn id="79" dur="2000" fill="hold"/>
                                        <p:tgtEl>
                                          <p:spTgt spid="53"/>
                                        </p:tgtEl>
                                        <p:attrNameLst>
                                          <p:attrName>ppt_x</p:attrName>
                                          <p:attrName>ppt_y</p:attrName>
                                        </p:attrNameLst>
                                      </p:cBhvr>
                                      <p:rCtr x="-23190" y="8565"/>
                                    </p:animMotion>
                                  </p:childTnLst>
                                </p:cTn>
                              </p:par>
                              <p:par>
                                <p:cTn id="80" presetID="42" presetClass="path" presetSubtype="0" accel="50000" decel="50000" fill="hold" nodeType="withEffect">
                                  <p:stCondLst>
                                    <p:cond delay="0"/>
                                  </p:stCondLst>
                                  <p:childTnLst>
                                    <p:animMotion origin="layout" path="M 0.76068 -0.21204 L 4.16667E-7 4.07407E-6 " pathEditMode="relative" rAng="0" ptsTypes="AA">
                                      <p:cBhvr>
                                        <p:cTn id="81" dur="2000" fill="hold"/>
                                        <p:tgtEl>
                                          <p:spTgt spid="66"/>
                                        </p:tgtEl>
                                        <p:attrNameLst>
                                          <p:attrName>ppt_x</p:attrName>
                                          <p:attrName>ppt_y</p:attrName>
                                        </p:attrNameLst>
                                      </p:cBhvr>
                                      <p:rCtr x="-38034" y="10602"/>
                                    </p:animMotion>
                                  </p:childTnLst>
                                </p:cTn>
                              </p:par>
                            </p:childTnLst>
                          </p:cTn>
                        </p:par>
                        <p:par>
                          <p:cTn id="82" fill="hold">
                            <p:stCondLst>
                              <p:cond delay="2000"/>
                            </p:stCondLst>
                            <p:childTnLst>
                              <p:par>
                                <p:cTn id="83" presetID="42" presetClass="path" presetSubtype="0" accel="50000" decel="50000" fill="hold" nodeType="afterEffect">
                                  <p:stCondLst>
                                    <p:cond delay="0"/>
                                  </p:stCondLst>
                                  <p:childTnLst>
                                    <p:animMotion origin="layout" path="M 0.00013 0.00093 L 0.46367 -0.3 " pathEditMode="relative" rAng="0" ptsTypes="AA">
                                      <p:cBhvr>
                                        <p:cTn id="84" dur="2000" fill="hold"/>
                                        <p:tgtEl>
                                          <p:spTgt spid="79"/>
                                        </p:tgtEl>
                                        <p:attrNameLst>
                                          <p:attrName>ppt_x</p:attrName>
                                          <p:attrName>ppt_y</p:attrName>
                                        </p:attrNameLst>
                                      </p:cBhvr>
                                      <p:rCtr x="23177" y="-15046"/>
                                    </p:animMotion>
                                  </p:childTnLst>
                                  <p:subTnLst>
                                    <p:audio>
                                      <p:cMediaNode>
                                        <p:cTn display="0" masterRel="sameClick">
                                          <p:stCondLst>
                                            <p:cond evt="begin" delay="0">
                                              <p:tn val="83"/>
                                            </p:cond>
                                          </p:stCondLst>
                                          <p:endCondLst>
                                            <p:cond evt="onStopAudio" delay="0">
                                              <p:tgtEl>
                                                <p:sldTgt/>
                                              </p:tgtEl>
                                            </p:cond>
                                          </p:endCondLst>
                                        </p:cTn>
                                        <p:tgtEl>
                                          <p:sndTgt r:embed="rId4" name="arrow.wav"/>
                                        </p:tgtEl>
                                      </p:cMediaNode>
                                    </p:audio>
                                  </p:subTnLst>
                                </p:cTn>
                              </p:par>
                            </p:childTnLst>
                          </p:cTn>
                        </p:par>
                        <p:par>
                          <p:cTn id="85" fill="hold">
                            <p:stCondLst>
                              <p:cond delay="4000"/>
                            </p:stCondLst>
                            <p:childTnLst>
                              <p:par>
                                <p:cTn id="86" presetID="32" presetClass="emph" presetSubtype="0" fill="hold" nodeType="afterEffect">
                                  <p:stCondLst>
                                    <p:cond delay="0"/>
                                  </p:stCondLst>
                                  <p:childTnLst>
                                    <p:animRot by="120000">
                                      <p:cBhvr>
                                        <p:cTn id="87" dur="100" fill="hold">
                                          <p:stCondLst>
                                            <p:cond delay="0"/>
                                          </p:stCondLst>
                                        </p:cTn>
                                        <p:tgtEl>
                                          <p:spTgt spid="79"/>
                                        </p:tgtEl>
                                        <p:attrNameLst>
                                          <p:attrName>r</p:attrName>
                                        </p:attrNameLst>
                                      </p:cBhvr>
                                    </p:animRot>
                                    <p:animRot by="-240000">
                                      <p:cBhvr>
                                        <p:cTn id="88" dur="200" fill="hold">
                                          <p:stCondLst>
                                            <p:cond delay="200"/>
                                          </p:stCondLst>
                                        </p:cTn>
                                        <p:tgtEl>
                                          <p:spTgt spid="79"/>
                                        </p:tgtEl>
                                        <p:attrNameLst>
                                          <p:attrName>r</p:attrName>
                                        </p:attrNameLst>
                                      </p:cBhvr>
                                    </p:animRot>
                                    <p:animRot by="240000">
                                      <p:cBhvr>
                                        <p:cTn id="89" dur="200" fill="hold">
                                          <p:stCondLst>
                                            <p:cond delay="400"/>
                                          </p:stCondLst>
                                        </p:cTn>
                                        <p:tgtEl>
                                          <p:spTgt spid="79"/>
                                        </p:tgtEl>
                                        <p:attrNameLst>
                                          <p:attrName>r</p:attrName>
                                        </p:attrNameLst>
                                      </p:cBhvr>
                                    </p:animRot>
                                    <p:animRot by="-240000">
                                      <p:cBhvr>
                                        <p:cTn id="90" dur="200" fill="hold">
                                          <p:stCondLst>
                                            <p:cond delay="600"/>
                                          </p:stCondLst>
                                        </p:cTn>
                                        <p:tgtEl>
                                          <p:spTgt spid="79"/>
                                        </p:tgtEl>
                                        <p:attrNameLst>
                                          <p:attrName>r</p:attrName>
                                        </p:attrNameLst>
                                      </p:cBhvr>
                                    </p:animRot>
                                    <p:animRot by="120000">
                                      <p:cBhvr>
                                        <p:cTn id="91" dur="200" fill="hold">
                                          <p:stCondLst>
                                            <p:cond delay="800"/>
                                          </p:stCondLst>
                                        </p:cTn>
                                        <p:tgtEl>
                                          <p:spTgt spid="79"/>
                                        </p:tgtEl>
                                        <p:attrNameLst>
                                          <p:attrName>r</p:attrName>
                                        </p:attrNameLst>
                                      </p:cBhvr>
                                    </p:animRot>
                                  </p:childTnLst>
                                </p:cTn>
                              </p:par>
                            </p:childTnLst>
                          </p:cTn>
                        </p:par>
                        <p:par>
                          <p:cTn id="92" fill="hold">
                            <p:stCondLst>
                              <p:cond delay="5000"/>
                            </p:stCondLst>
                            <p:childTnLst>
                              <p:par>
                                <p:cTn id="93" presetID="42" presetClass="path" presetSubtype="0" accel="50000" decel="50000" fill="hold" nodeType="afterEffect">
                                  <p:stCondLst>
                                    <p:cond delay="0"/>
                                  </p:stCondLst>
                                  <p:childTnLst>
                                    <p:animMotion origin="layout" path="M 0.00013 -0.00093 L 0.76068 -0.3382 " pathEditMode="relative" rAng="0" ptsTypes="AA">
                                      <p:cBhvr>
                                        <p:cTn id="94" dur="2000" fill="hold"/>
                                        <p:tgtEl>
                                          <p:spTgt spid="92"/>
                                        </p:tgtEl>
                                        <p:attrNameLst>
                                          <p:attrName>ppt_x</p:attrName>
                                          <p:attrName>ppt_y</p:attrName>
                                        </p:attrNameLst>
                                      </p:cBhvr>
                                      <p:rCtr x="38021" y="-16875"/>
                                    </p:animMotion>
                                  </p:childTnLst>
                                  <p:subTnLst>
                                    <p:audio>
                                      <p:cMediaNode>
                                        <p:cTn display="0" masterRel="sameClick">
                                          <p:stCondLst>
                                            <p:cond evt="begin" delay="0">
                                              <p:tn val="93"/>
                                            </p:cond>
                                          </p:stCondLst>
                                          <p:endCondLst>
                                            <p:cond evt="onStopAudio" delay="0">
                                              <p:tgtEl>
                                                <p:sldTgt/>
                                              </p:tgtEl>
                                            </p:cond>
                                          </p:endCondLst>
                                        </p:cTn>
                                        <p:tgtEl>
                                          <p:sndTgt r:embed="rId4" name="arrow.wav"/>
                                        </p:tgtEl>
                                      </p:cMediaNode>
                                    </p:audio>
                                  </p:subTnLst>
                                </p:cTn>
                              </p:par>
                            </p:childTnLst>
                          </p:cTn>
                        </p:par>
                        <p:par>
                          <p:cTn id="95" fill="hold">
                            <p:stCondLst>
                              <p:cond delay="7000"/>
                            </p:stCondLst>
                            <p:childTnLst>
                              <p:par>
                                <p:cTn id="96" presetID="32" presetClass="emph" presetSubtype="0" fill="hold" nodeType="afterEffect">
                                  <p:stCondLst>
                                    <p:cond delay="0"/>
                                  </p:stCondLst>
                                  <p:childTnLst>
                                    <p:animRot by="120000">
                                      <p:cBhvr>
                                        <p:cTn id="97" dur="100" fill="hold">
                                          <p:stCondLst>
                                            <p:cond delay="0"/>
                                          </p:stCondLst>
                                        </p:cTn>
                                        <p:tgtEl>
                                          <p:spTgt spid="92"/>
                                        </p:tgtEl>
                                        <p:attrNameLst>
                                          <p:attrName>r</p:attrName>
                                        </p:attrNameLst>
                                      </p:cBhvr>
                                    </p:animRot>
                                    <p:animRot by="-240000">
                                      <p:cBhvr>
                                        <p:cTn id="98" dur="200" fill="hold">
                                          <p:stCondLst>
                                            <p:cond delay="200"/>
                                          </p:stCondLst>
                                        </p:cTn>
                                        <p:tgtEl>
                                          <p:spTgt spid="92"/>
                                        </p:tgtEl>
                                        <p:attrNameLst>
                                          <p:attrName>r</p:attrName>
                                        </p:attrNameLst>
                                      </p:cBhvr>
                                    </p:animRot>
                                    <p:animRot by="240000">
                                      <p:cBhvr>
                                        <p:cTn id="99" dur="200" fill="hold">
                                          <p:stCondLst>
                                            <p:cond delay="400"/>
                                          </p:stCondLst>
                                        </p:cTn>
                                        <p:tgtEl>
                                          <p:spTgt spid="92"/>
                                        </p:tgtEl>
                                        <p:attrNameLst>
                                          <p:attrName>r</p:attrName>
                                        </p:attrNameLst>
                                      </p:cBhvr>
                                    </p:animRot>
                                    <p:animRot by="-240000">
                                      <p:cBhvr>
                                        <p:cTn id="100" dur="200" fill="hold">
                                          <p:stCondLst>
                                            <p:cond delay="600"/>
                                          </p:stCondLst>
                                        </p:cTn>
                                        <p:tgtEl>
                                          <p:spTgt spid="92"/>
                                        </p:tgtEl>
                                        <p:attrNameLst>
                                          <p:attrName>r</p:attrName>
                                        </p:attrNameLst>
                                      </p:cBhvr>
                                    </p:animRot>
                                    <p:animRot by="120000">
                                      <p:cBhvr>
                                        <p:cTn id="101" dur="200" fill="hold">
                                          <p:stCondLst>
                                            <p:cond delay="800"/>
                                          </p:stCondLst>
                                        </p:cTn>
                                        <p:tgtEl>
                                          <p:spTgt spid="92"/>
                                        </p:tgtEl>
                                        <p:attrNameLst>
                                          <p:attrName>r</p:attrName>
                                        </p:attrNameLst>
                                      </p:cBhvr>
                                    </p:animRot>
                                  </p:childTnLst>
                                </p:cTn>
                              </p:par>
                            </p:childTnLst>
                          </p:cTn>
                        </p:par>
                      </p:childTnLst>
                    </p:cTn>
                  </p:par>
                  <p:par>
                    <p:cTn id="102" fill="hold">
                      <p:stCondLst>
                        <p:cond delay="indefinite"/>
                      </p:stCondLst>
                      <p:childTnLst>
                        <p:par>
                          <p:cTn id="103" fill="hold">
                            <p:stCondLst>
                              <p:cond delay="0"/>
                            </p:stCondLst>
                            <p:childTnLst>
                              <p:par>
                                <p:cTn id="104" presetID="42" presetClass="path" presetSubtype="0" accel="50000" decel="50000" fill="hold" nodeType="clickEffect">
                                  <p:stCondLst>
                                    <p:cond delay="0"/>
                                  </p:stCondLst>
                                  <p:childTnLst>
                                    <p:animMotion origin="layout" path="M 0.46367 -0.3 L 0 -3.7037E-6 " pathEditMode="relative" rAng="0" ptsTypes="AA">
                                      <p:cBhvr>
                                        <p:cTn id="105" dur="2000" fill="hold"/>
                                        <p:tgtEl>
                                          <p:spTgt spid="79"/>
                                        </p:tgtEl>
                                        <p:attrNameLst>
                                          <p:attrName>ppt_x</p:attrName>
                                          <p:attrName>ppt_y</p:attrName>
                                        </p:attrNameLst>
                                      </p:cBhvr>
                                      <p:rCtr x="-23190" y="15000"/>
                                    </p:animMotion>
                                  </p:childTnLst>
                                </p:cTn>
                              </p:par>
                              <p:par>
                                <p:cTn id="106" presetID="42" presetClass="path" presetSubtype="0" accel="50000" decel="50000" fill="hold" nodeType="withEffect">
                                  <p:stCondLst>
                                    <p:cond delay="0"/>
                                  </p:stCondLst>
                                  <p:childTnLst>
                                    <p:animMotion origin="layout" path="M 0.76068 -0.3382 L -2.08333E-7 4.81481E-6 " pathEditMode="relative" rAng="0" ptsTypes="AA">
                                      <p:cBhvr>
                                        <p:cTn id="107" dur="2000" fill="hold"/>
                                        <p:tgtEl>
                                          <p:spTgt spid="92"/>
                                        </p:tgtEl>
                                        <p:attrNameLst>
                                          <p:attrName>ppt_x</p:attrName>
                                          <p:attrName>ppt_y</p:attrName>
                                        </p:attrNameLst>
                                      </p:cBhvr>
                                      <p:rCtr x="-38034" y="16898"/>
                                    </p:animMotion>
                                  </p:childTnLst>
                                </p:cTn>
                              </p:par>
                            </p:childTnLst>
                          </p:cTn>
                        </p:par>
                        <p:par>
                          <p:cTn id="108" fill="hold">
                            <p:stCondLst>
                              <p:cond delay="2000"/>
                            </p:stCondLst>
                            <p:childTnLst>
                              <p:par>
                                <p:cTn id="109" presetID="42" presetClass="path" presetSubtype="0" accel="50000" decel="50000" fill="hold" nodeType="afterEffect">
                                  <p:stCondLst>
                                    <p:cond delay="0"/>
                                  </p:stCondLst>
                                  <p:childTnLst>
                                    <p:animMotion origin="layout" path="M 0.00026 -0.00139 L 0.4638 -0.42731 " pathEditMode="relative" rAng="0" ptsTypes="AA">
                                      <p:cBhvr>
                                        <p:cTn id="110" dur="2000" fill="hold"/>
                                        <p:tgtEl>
                                          <p:spTgt spid="105"/>
                                        </p:tgtEl>
                                        <p:attrNameLst>
                                          <p:attrName>ppt_x</p:attrName>
                                          <p:attrName>ppt_y</p:attrName>
                                        </p:attrNameLst>
                                      </p:cBhvr>
                                      <p:rCtr x="23177" y="-21296"/>
                                    </p:animMotion>
                                  </p:childTnLst>
                                  <p:subTnLst>
                                    <p:audio>
                                      <p:cMediaNode>
                                        <p:cTn display="0" masterRel="sameClick">
                                          <p:stCondLst>
                                            <p:cond evt="begin" delay="0">
                                              <p:tn val="109"/>
                                            </p:cond>
                                          </p:stCondLst>
                                          <p:endCondLst>
                                            <p:cond evt="onStopAudio" delay="0">
                                              <p:tgtEl>
                                                <p:sldTgt/>
                                              </p:tgtEl>
                                            </p:cond>
                                          </p:endCondLst>
                                        </p:cTn>
                                        <p:tgtEl>
                                          <p:sndTgt r:embed="rId4" name="arrow.wav"/>
                                        </p:tgtEl>
                                      </p:cMediaNode>
                                    </p:audio>
                                  </p:subTnLst>
                                </p:cTn>
                              </p:par>
                            </p:childTnLst>
                          </p:cTn>
                        </p:par>
                        <p:par>
                          <p:cTn id="111" fill="hold">
                            <p:stCondLst>
                              <p:cond delay="4000"/>
                            </p:stCondLst>
                            <p:childTnLst>
                              <p:par>
                                <p:cTn id="112" presetID="32" presetClass="emph" presetSubtype="0" fill="hold" nodeType="afterEffect">
                                  <p:stCondLst>
                                    <p:cond delay="0"/>
                                  </p:stCondLst>
                                  <p:childTnLst>
                                    <p:animRot by="120000">
                                      <p:cBhvr>
                                        <p:cTn id="113" dur="100" fill="hold">
                                          <p:stCondLst>
                                            <p:cond delay="0"/>
                                          </p:stCondLst>
                                        </p:cTn>
                                        <p:tgtEl>
                                          <p:spTgt spid="105"/>
                                        </p:tgtEl>
                                        <p:attrNameLst>
                                          <p:attrName>r</p:attrName>
                                        </p:attrNameLst>
                                      </p:cBhvr>
                                    </p:animRot>
                                    <p:animRot by="-240000">
                                      <p:cBhvr>
                                        <p:cTn id="114" dur="200" fill="hold">
                                          <p:stCondLst>
                                            <p:cond delay="200"/>
                                          </p:stCondLst>
                                        </p:cTn>
                                        <p:tgtEl>
                                          <p:spTgt spid="105"/>
                                        </p:tgtEl>
                                        <p:attrNameLst>
                                          <p:attrName>r</p:attrName>
                                        </p:attrNameLst>
                                      </p:cBhvr>
                                    </p:animRot>
                                    <p:animRot by="240000">
                                      <p:cBhvr>
                                        <p:cTn id="115" dur="200" fill="hold">
                                          <p:stCondLst>
                                            <p:cond delay="400"/>
                                          </p:stCondLst>
                                        </p:cTn>
                                        <p:tgtEl>
                                          <p:spTgt spid="105"/>
                                        </p:tgtEl>
                                        <p:attrNameLst>
                                          <p:attrName>r</p:attrName>
                                        </p:attrNameLst>
                                      </p:cBhvr>
                                    </p:animRot>
                                    <p:animRot by="-240000">
                                      <p:cBhvr>
                                        <p:cTn id="116" dur="200" fill="hold">
                                          <p:stCondLst>
                                            <p:cond delay="600"/>
                                          </p:stCondLst>
                                        </p:cTn>
                                        <p:tgtEl>
                                          <p:spTgt spid="105"/>
                                        </p:tgtEl>
                                        <p:attrNameLst>
                                          <p:attrName>r</p:attrName>
                                        </p:attrNameLst>
                                      </p:cBhvr>
                                    </p:animRot>
                                    <p:animRot by="120000">
                                      <p:cBhvr>
                                        <p:cTn id="117" dur="200" fill="hold">
                                          <p:stCondLst>
                                            <p:cond delay="800"/>
                                          </p:stCondLst>
                                        </p:cTn>
                                        <p:tgtEl>
                                          <p:spTgt spid="105"/>
                                        </p:tgtEl>
                                        <p:attrNameLst>
                                          <p:attrName>r</p:attrName>
                                        </p:attrNameLst>
                                      </p:cBhvr>
                                    </p:animRot>
                                  </p:childTnLst>
                                </p:cTn>
                              </p:par>
                            </p:childTnLst>
                          </p:cTn>
                        </p:par>
                        <p:par>
                          <p:cTn id="118" fill="hold">
                            <p:stCondLst>
                              <p:cond delay="5000"/>
                            </p:stCondLst>
                            <p:childTnLst>
                              <p:par>
                                <p:cTn id="119" presetID="42" presetClass="path" presetSubtype="0" accel="50000" decel="50000" fill="hold" nodeType="afterEffect">
                                  <p:stCondLst>
                                    <p:cond delay="0"/>
                                  </p:stCondLst>
                                  <p:childTnLst>
                                    <p:animMotion origin="layout" path="M 4.16667E-7 -4.07407E-6 L 0.76042 -0.46597 " pathEditMode="relative" rAng="0" ptsTypes="AA">
                                      <p:cBhvr>
                                        <p:cTn id="120" dur="2000" fill="hold"/>
                                        <p:tgtEl>
                                          <p:spTgt spid="118"/>
                                        </p:tgtEl>
                                        <p:attrNameLst>
                                          <p:attrName>ppt_x</p:attrName>
                                          <p:attrName>ppt_y</p:attrName>
                                        </p:attrNameLst>
                                      </p:cBhvr>
                                      <p:rCtr x="38021" y="-23310"/>
                                    </p:animMotion>
                                  </p:childTnLst>
                                  <p:subTnLst>
                                    <p:audio>
                                      <p:cMediaNode>
                                        <p:cTn display="0" masterRel="sameClick">
                                          <p:stCondLst>
                                            <p:cond evt="begin" delay="0">
                                              <p:tn val="119"/>
                                            </p:cond>
                                          </p:stCondLst>
                                          <p:endCondLst>
                                            <p:cond evt="onStopAudio" delay="0">
                                              <p:tgtEl>
                                                <p:sldTgt/>
                                              </p:tgtEl>
                                            </p:cond>
                                          </p:endCondLst>
                                        </p:cTn>
                                        <p:tgtEl>
                                          <p:sndTgt r:embed="rId4" name="arrow.wav"/>
                                        </p:tgtEl>
                                      </p:cMediaNode>
                                    </p:audio>
                                  </p:subTnLst>
                                </p:cTn>
                              </p:par>
                            </p:childTnLst>
                          </p:cTn>
                        </p:par>
                        <p:par>
                          <p:cTn id="121" fill="hold">
                            <p:stCondLst>
                              <p:cond delay="7000"/>
                            </p:stCondLst>
                            <p:childTnLst>
                              <p:par>
                                <p:cTn id="122" presetID="32" presetClass="emph" presetSubtype="0" fill="hold" nodeType="afterEffect">
                                  <p:stCondLst>
                                    <p:cond delay="0"/>
                                  </p:stCondLst>
                                  <p:childTnLst>
                                    <p:animRot by="120000">
                                      <p:cBhvr>
                                        <p:cTn id="123" dur="100" fill="hold">
                                          <p:stCondLst>
                                            <p:cond delay="0"/>
                                          </p:stCondLst>
                                        </p:cTn>
                                        <p:tgtEl>
                                          <p:spTgt spid="118"/>
                                        </p:tgtEl>
                                        <p:attrNameLst>
                                          <p:attrName>r</p:attrName>
                                        </p:attrNameLst>
                                      </p:cBhvr>
                                    </p:animRot>
                                    <p:animRot by="-240000">
                                      <p:cBhvr>
                                        <p:cTn id="124" dur="200" fill="hold">
                                          <p:stCondLst>
                                            <p:cond delay="200"/>
                                          </p:stCondLst>
                                        </p:cTn>
                                        <p:tgtEl>
                                          <p:spTgt spid="118"/>
                                        </p:tgtEl>
                                        <p:attrNameLst>
                                          <p:attrName>r</p:attrName>
                                        </p:attrNameLst>
                                      </p:cBhvr>
                                    </p:animRot>
                                    <p:animRot by="240000">
                                      <p:cBhvr>
                                        <p:cTn id="125" dur="200" fill="hold">
                                          <p:stCondLst>
                                            <p:cond delay="400"/>
                                          </p:stCondLst>
                                        </p:cTn>
                                        <p:tgtEl>
                                          <p:spTgt spid="118"/>
                                        </p:tgtEl>
                                        <p:attrNameLst>
                                          <p:attrName>r</p:attrName>
                                        </p:attrNameLst>
                                      </p:cBhvr>
                                    </p:animRot>
                                    <p:animRot by="-240000">
                                      <p:cBhvr>
                                        <p:cTn id="126" dur="200" fill="hold">
                                          <p:stCondLst>
                                            <p:cond delay="600"/>
                                          </p:stCondLst>
                                        </p:cTn>
                                        <p:tgtEl>
                                          <p:spTgt spid="118"/>
                                        </p:tgtEl>
                                        <p:attrNameLst>
                                          <p:attrName>r</p:attrName>
                                        </p:attrNameLst>
                                      </p:cBhvr>
                                    </p:animRot>
                                    <p:animRot by="120000">
                                      <p:cBhvr>
                                        <p:cTn id="127" dur="200" fill="hold">
                                          <p:stCondLst>
                                            <p:cond delay="800"/>
                                          </p:stCondLst>
                                        </p:cTn>
                                        <p:tgtEl>
                                          <p:spTgt spid="118"/>
                                        </p:tgtEl>
                                        <p:attrNameLst>
                                          <p:attrName>r</p:attrName>
                                        </p:attrNameLst>
                                      </p:cBhvr>
                                    </p:animRot>
                                  </p:childTnLst>
                                </p:cTn>
                              </p:par>
                            </p:childTnLst>
                          </p:cTn>
                        </p:par>
                      </p:childTnLst>
                    </p:cTn>
                  </p:par>
                  <p:par>
                    <p:cTn id="128" fill="hold">
                      <p:stCondLst>
                        <p:cond delay="indefinite"/>
                      </p:stCondLst>
                      <p:childTnLst>
                        <p:par>
                          <p:cTn id="129" fill="hold">
                            <p:stCondLst>
                              <p:cond delay="0"/>
                            </p:stCondLst>
                            <p:childTnLst>
                              <p:par>
                                <p:cTn id="130" presetID="42" presetClass="path" presetSubtype="0" accel="50000" decel="50000" fill="hold" nodeType="clickEffect">
                                  <p:stCondLst>
                                    <p:cond delay="0"/>
                                  </p:stCondLst>
                                  <p:childTnLst>
                                    <p:animMotion origin="layout" path="M 0.4638 -0.42731 L -2.08333E-7 -1.11022E-16 " pathEditMode="relative" rAng="0" ptsTypes="AA">
                                      <p:cBhvr>
                                        <p:cTn id="131" dur="2000" fill="hold"/>
                                        <p:tgtEl>
                                          <p:spTgt spid="105"/>
                                        </p:tgtEl>
                                        <p:attrNameLst>
                                          <p:attrName>ppt_x</p:attrName>
                                          <p:attrName>ppt_y</p:attrName>
                                        </p:attrNameLst>
                                      </p:cBhvr>
                                      <p:rCtr x="-23190" y="21366"/>
                                    </p:animMotion>
                                  </p:childTnLst>
                                </p:cTn>
                              </p:par>
                              <p:par>
                                <p:cTn id="132" presetID="42" presetClass="path" presetSubtype="0" accel="50000" decel="50000" fill="hold" nodeType="withEffect">
                                  <p:stCondLst>
                                    <p:cond delay="0"/>
                                  </p:stCondLst>
                                  <p:childTnLst>
                                    <p:animMotion origin="layout" path="M 0.76042 -0.46597 L 4.16667E-7 -4.07407E-6 " pathEditMode="relative" rAng="0" ptsTypes="AA">
                                      <p:cBhvr>
                                        <p:cTn id="133" dur="2000" fill="hold"/>
                                        <p:tgtEl>
                                          <p:spTgt spid="118"/>
                                        </p:tgtEl>
                                        <p:attrNameLst>
                                          <p:attrName>ppt_x</p:attrName>
                                          <p:attrName>ppt_y</p:attrName>
                                        </p:attrNameLst>
                                      </p:cBhvr>
                                      <p:rCtr x="-38021" y="23287"/>
                                    </p:animMotion>
                                  </p:childTnLst>
                                </p:cTn>
                              </p:par>
                            </p:childTnLst>
                          </p:cTn>
                        </p:par>
                        <p:par>
                          <p:cTn id="134" fill="hold">
                            <p:stCondLst>
                              <p:cond delay="2000"/>
                            </p:stCondLst>
                            <p:childTnLst>
                              <p:par>
                                <p:cTn id="135" presetID="42" presetClass="path" presetSubtype="0" accel="50000" decel="50000" fill="hold" nodeType="afterEffect">
                                  <p:stCondLst>
                                    <p:cond delay="0"/>
                                  </p:stCondLst>
                                  <p:childTnLst>
                                    <p:animMotion origin="layout" path="M 2.08333E-7 -2.59259E-6 L 0.46367 -0.55648 " pathEditMode="relative" rAng="0" ptsTypes="AA">
                                      <p:cBhvr>
                                        <p:cTn id="136" dur="2000" fill="hold"/>
                                        <p:tgtEl>
                                          <p:spTgt spid="131"/>
                                        </p:tgtEl>
                                        <p:attrNameLst>
                                          <p:attrName>ppt_x</p:attrName>
                                          <p:attrName>ppt_y</p:attrName>
                                        </p:attrNameLst>
                                      </p:cBhvr>
                                      <p:rCtr x="23177" y="-27824"/>
                                    </p:animMotion>
                                  </p:childTnLst>
                                  <p:subTnLst>
                                    <p:audio>
                                      <p:cMediaNode>
                                        <p:cTn display="0" masterRel="sameClick">
                                          <p:stCondLst>
                                            <p:cond evt="begin" delay="0">
                                              <p:tn val="135"/>
                                            </p:cond>
                                          </p:stCondLst>
                                          <p:endCondLst>
                                            <p:cond evt="onStopAudio" delay="0">
                                              <p:tgtEl>
                                                <p:sldTgt/>
                                              </p:tgtEl>
                                            </p:cond>
                                          </p:endCondLst>
                                        </p:cTn>
                                        <p:tgtEl>
                                          <p:sndTgt r:embed="rId4" name="arrow.wav"/>
                                        </p:tgtEl>
                                      </p:cMediaNode>
                                    </p:audio>
                                  </p:subTnLst>
                                </p:cTn>
                              </p:par>
                            </p:childTnLst>
                          </p:cTn>
                        </p:par>
                        <p:par>
                          <p:cTn id="137" fill="hold">
                            <p:stCondLst>
                              <p:cond delay="4000"/>
                            </p:stCondLst>
                            <p:childTnLst>
                              <p:par>
                                <p:cTn id="138" presetID="32" presetClass="emph" presetSubtype="0" fill="hold" nodeType="afterEffect">
                                  <p:stCondLst>
                                    <p:cond delay="0"/>
                                  </p:stCondLst>
                                  <p:childTnLst>
                                    <p:animRot by="120000">
                                      <p:cBhvr>
                                        <p:cTn id="139" dur="100" fill="hold">
                                          <p:stCondLst>
                                            <p:cond delay="0"/>
                                          </p:stCondLst>
                                        </p:cTn>
                                        <p:tgtEl>
                                          <p:spTgt spid="131"/>
                                        </p:tgtEl>
                                        <p:attrNameLst>
                                          <p:attrName>r</p:attrName>
                                        </p:attrNameLst>
                                      </p:cBhvr>
                                    </p:animRot>
                                    <p:animRot by="-240000">
                                      <p:cBhvr>
                                        <p:cTn id="140" dur="200" fill="hold">
                                          <p:stCondLst>
                                            <p:cond delay="200"/>
                                          </p:stCondLst>
                                        </p:cTn>
                                        <p:tgtEl>
                                          <p:spTgt spid="131"/>
                                        </p:tgtEl>
                                        <p:attrNameLst>
                                          <p:attrName>r</p:attrName>
                                        </p:attrNameLst>
                                      </p:cBhvr>
                                    </p:animRot>
                                    <p:animRot by="240000">
                                      <p:cBhvr>
                                        <p:cTn id="141" dur="200" fill="hold">
                                          <p:stCondLst>
                                            <p:cond delay="400"/>
                                          </p:stCondLst>
                                        </p:cTn>
                                        <p:tgtEl>
                                          <p:spTgt spid="131"/>
                                        </p:tgtEl>
                                        <p:attrNameLst>
                                          <p:attrName>r</p:attrName>
                                        </p:attrNameLst>
                                      </p:cBhvr>
                                    </p:animRot>
                                    <p:animRot by="-240000">
                                      <p:cBhvr>
                                        <p:cTn id="142" dur="200" fill="hold">
                                          <p:stCondLst>
                                            <p:cond delay="600"/>
                                          </p:stCondLst>
                                        </p:cTn>
                                        <p:tgtEl>
                                          <p:spTgt spid="131"/>
                                        </p:tgtEl>
                                        <p:attrNameLst>
                                          <p:attrName>r</p:attrName>
                                        </p:attrNameLst>
                                      </p:cBhvr>
                                    </p:animRot>
                                    <p:animRot by="120000">
                                      <p:cBhvr>
                                        <p:cTn id="143" dur="200" fill="hold">
                                          <p:stCondLst>
                                            <p:cond delay="800"/>
                                          </p:stCondLst>
                                        </p:cTn>
                                        <p:tgtEl>
                                          <p:spTgt spid="131"/>
                                        </p:tgtEl>
                                        <p:attrNameLst>
                                          <p:attrName>r</p:attrName>
                                        </p:attrNameLst>
                                      </p:cBhvr>
                                    </p:animRot>
                                  </p:childTnLst>
                                </p:cTn>
                              </p:par>
                            </p:childTnLst>
                          </p:cTn>
                        </p:par>
                        <p:par>
                          <p:cTn id="144" fill="hold">
                            <p:stCondLst>
                              <p:cond delay="5000"/>
                            </p:stCondLst>
                            <p:childTnLst>
                              <p:par>
                                <p:cTn id="145" presetID="42" presetClass="path" presetSubtype="0" accel="50000" decel="50000" fill="hold" nodeType="afterEffect">
                                  <p:stCondLst>
                                    <p:cond delay="0"/>
                                  </p:stCondLst>
                                  <p:childTnLst>
                                    <p:animMotion origin="layout" path="M -2.08333E-7 -2.22222E-6 L 0.76159 -0.59606 " pathEditMode="relative" rAng="0" ptsTypes="AA">
                                      <p:cBhvr>
                                        <p:cTn id="146" dur="2000" fill="hold"/>
                                        <p:tgtEl>
                                          <p:spTgt spid="144"/>
                                        </p:tgtEl>
                                        <p:attrNameLst>
                                          <p:attrName>ppt_x</p:attrName>
                                          <p:attrName>ppt_y</p:attrName>
                                        </p:attrNameLst>
                                      </p:cBhvr>
                                      <p:rCtr x="38073" y="-29815"/>
                                    </p:animMotion>
                                  </p:childTnLst>
                                  <p:subTnLst>
                                    <p:audio>
                                      <p:cMediaNode>
                                        <p:cTn display="0" masterRel="sameClick">
                                          <p:stCondLst>
                                            <p:cond evt="begin" delay="0">
                                              <p:tn val="145"/>
                                            </p:cond>
                                          </p:stCondLst>
                                          <p:endCondLst>
                                            <p:cond evt="onStopAudio" delay="0">
                                              <p:tgtEl>
                                                <p:sldTgt/>
                                              </p:tgtEl>
                                            </p:cond>
                                          </p:endCondLst>
                                        </p:cTn>
                                        <p:tgtEl>
                                          <p:sndTgt r:embed="rId4" name="arrow.wav"/>
                                        </p:tgtEl>
                                      </p:cMediaNode>
                                    </p:audio>
                                  </p:subTnLst>
                                </p:cTn>
                              </p:par>
                            </p:childTnLst>
                          </p:cTn>
                        </p:par>
                        <p:par>
                          <p:cTn id="147" fill="hold">
                            <p:stCondLst>
                              <p:cond delay="7000"/>
                            </p:stCondLst>
                            <p:childTnLst>
                              <p:par>
                                <p:cTn id="148" presetID="32" presetClass="emph" presetSubtype="0" fill="hold" nodeType="afterEffect">
                                  <p:stCondLst>
                                    <p:cond delay="0"/>
                                  </p:stCondLst>
                                  <p:childTnLst>
                                    <p:animRot by="120000">
                                      <p:cBhvr>
                                        <p:cTn id="149" dur="100" fill="hold">
                                          <p:stCondLst>
                                            <p:cond delay="0"/>
                                          </p:stCondLst>
                                        </p:cTn>
                                        <p:tgtEl>
                                          <p:spTgt spid="144"/>
                                        </p:tgtEl>
                                        <p:attrNameLst>
                                          <p:attrName>r</p:attrName>
                                        </p:attrNameLst>
                                      </p:cBhvr>
                                    </p:animRot>
                                    <p:animRot by="-240000">
                                      <p:cBhvr>
                                        <p:cTn id="150" dur="200" fill="hold">
                                          <p:stCondLst>
                                            <p:cond delay="200"/>
                                          </p:stCondLst>
                                        </p:cTn>
                                        <p:tgtEl>
                                          <p:spTgt spid="144"/>
                                        </p:tgtEl>
                                        <p:attrNameLst>
                                          <p:attrName>r</p:attrName>
                                        </p:attrNameLst>
                                      </p:cBhvr>
                                    </p:animRot>
                                    <p:animRot by="240000">
                                      <p:cBhvr>
                                        <p:cTn id="151" dur="200" fill="hold">
                                          <p:stCondLst>
                                            <p:cond delay="400"/>
                                          </p:stCondLst>
                                        </p:cTn>
                                        <p:tgtEl>
                                          <p:spTgt spid="144"/>
                                        </p:tgtEl>
                                        <p:attrNameLst>
                                          <p:attrName>r</p:attrName>
                                        </p:attrNameLst>
                                      </p:cBhvr>
                                    </p:animRot>
                                    <p:animRot by="-240000">
                                      <p:cBhvr>
                                        <p:cTn id="152" dur="200" fill="hold">
                                          <p:stCondLst>
                                            <p:cond delay="600"/>
                                          </p:stCondLst>
                                        </p:cTn>
                                        <p:tgtEl>
                                          <p:spTgt spid="144"/>
                                        </p:tgtEl>
                                        <p:attrNameLst>
                                          <p:attrName>r</p:attrName>
                                        </p:attrNameLst>
                                      </p:cBhvr>
                                    </p:animRot>
                                    <p:animRot by="120000">
                                      <p:cBhvr>
                                        <p:cTn id="153" dur="200" fill="hold">
                                          <p:stCondLst>
                                            <p:cond delay="800"/>
                                          </p:stCondLst>
                                        </p:cTn>
                                        <p:tgtEl>
                                          <p:spTgt spid="144"/>
                                        </p:tgtEl>
                                        <p:attrNameLst>
                                          <p:attrName>r</p:attrName>
                                        </p:attrNameLst>
                                      </p:cBhvr>
                                    </p:animRot>
                                  </p:childTnLst>
                                </p:cTn>
                              </p:par>
                            </p:childTnLst>
                          </p:cTn>
                        </p:par>
                      </p:childTnLst>
                    </p:cTn>
                  </p:par>
                  <p:par>
                    <p:cTn id="154" fill="hold">
                      <p:stCondLst>
                        <p:cond delay="indefinite"/>
                      </p:stCondLst>
                      <p:childTnLst>
                        <p:par>
                          <p:cTn id="155" fill="hold">
                            <p:stCondLst>
                              <p:cond delay="0"/>
                            </p:stCondLst>
                            <p:childTnLst>
                              <p:par>
                                <p:cTn id="156" presetID="42" presetClass="path" presetSubtype="0" accel="50000" decel="50000" fill="hold" nodeType="clickEffect">
                                  <p:stCondLst>
                                    <p:cond delay="0"/>
                                  </p:stCondLst>
                                  <p:childTnLst>
                                    <p:animMotion origin="layout" path="M 0.46367 -0.55648 L 2.08333E-7 -2.59259E-6 " pathEditMode="relative" rAng="0" ptsTypes="AA">
                                      <p:cBhvr>
                                        <p:cTn id="157" dur="2000" fill="hold"/>
                                        <p:tgtEl>
                                          <p:spTgt spid="131"/>
                                        </p:tgtEl>
                                        <p:attrNameLst>
                                          <p:attrName>ppt_x</p:attrName>
                                          <p:attrName>ppt_y</p:attrName>
                                        </p:attrNameLst>
                                      </p:cBhvr>
                                      <p:rCtr x="-23190" y="27824"/>
                                    </p:animMotion>
                                  </p:childTnLst>
                                </p:cTn>
                              </p:par>
                              <p:par>
                                <p:cTn id="158" presetID="42" presetClass="path" presetSubtype="0" accel="50000" decel="50000" fill="hold" nodeType="withEffect">
                                  <p:stCondLst>
                                    <p:cond delay="0"/>
                                  </p:stCondLst>
                                  <p:childTnLst>
                                    <p:animMotion origin="layout" path="M 0.76159 -0.59606 L -2.08333E-7 -2.22222E-6 " pathEditMode="relative" rAng="0" ptsTypes="AA">
                                      <p:cBhvr>
                                        <p:cTn id="159" dur="2000" fill="hold"/>
                                        <p:tgtEl>
                                          <p:spTgt spid="144"/>
                                        </p:tgtEl>
                                        <p:attrNameLst>
                                          <p:attrName>ppt_x</p:attrName>
                                          <p:attrName>ppt_y</p:attrName>
                                        </p:attrNameLst>
                                      </p:cBhvr>
                                      <p:rCtr x="-38086" y="2979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1BED862D-E212-192E-CCA2-1B4C3F139E7D}"/>
              </a:ext>
            </a:extLst>
          </p:cNvPr>
          <p:cNvGrpSpPr/>
          <p:nvPr/>
        </p:nvGrpSpPr>
        <p:grpSpPr>
          <a:xfrm>
            <a:off x="805889" y="1114479"/>
            <a:ext cx="10156278" cy="3622325"/>
            <a:chOff x="805889" y="1114479"/>
            <a:chExt cx="10156278" cy="3622325"/>
          </a:xfrm>
        </p:grpSpPr>
        <p:grpSp>
          <p:nvGrpSpPr>
            <p:cNvPr id="3" name="组合 2">
              <a:extLst>
                <a:ext uri="{FF2B5EF4-FFF2-40B4-BE49-F238E27FC236}">
                  <a16:creationId xmlns:a16="http://schemas.microsoft.com/office/drawing/2014/main" id="{DDF89329-9854-5EF2-85DE-8BB58CE63DF8}"/>
                </a:ext>
              </a:extLst>
            </p:cNvPr>
            <p:cNvGrpSpPr/>
            <p:nvPr/>
          </p:nvGrpSpPr>
          <p:grpSpPr>
            <a:xfrm>
              <a:off x="2559227" y="2893410"/>
              <a:ext cx="8402940" cy="1843394"/>
              <a:chOff x="2559227" y="2893410"/>
              <a:chExt cx="8402940" cy="1843394"/>
            </a:xfrm>
          </p:grpSpPr>
          <p:grpSp>
            <p:nvGrpSpPr>
              <p:cNvPr id="5" name="组合 4">
                <a:extLst>
                  <a:ext uri="{FF2B5EF4-FFF2-40B4-BE49-F238E27FC236}">
                    <a16:creationId xmlns:a16="http://schemas.microsoft.com/office/drawing/2014/main" id="{46127DD0-22C8-7160-7629-9CB64C19F23F}"/>
                  </a:ext>
                </a:extLst>
              </p:cNvPr>
              <p:cNvGrpSpPr/>
              <p:nvPr/>
            </p:nvGrpSpPr>
            <p:grpSpPr>
              <a:xfrm>
                <a:off x="2559227" y="2893410"/>
                <a:ext cx="8402940" cy="1843394"/>
                <a:chOff x="1044116" y="3275319"/>
                <a:chExt cx="10036810" cy="1936437"/>
              </a:xfrm>
            </p:grpSpPr>
            <p:sp>
              <p:nvSpPr>
                <p:cNvPr id="8" name="矩形 9">
                  <a:extLst>
                    <a:ext uri="{FF2B5EF4-FFF2-40B4-BE49-F238E27FC236}">
                      <a16:creationId xmlns:a16="http://schemas.microsoft.com/office/drawing/2014/main" id="{61117516-34AC-CAD2-E733-5221295A94C5}"/>
                    </a:ext>
                  </a:extLst>
                </p:cNvPr>
                <p:cNvSpPr/>
                <p:nvPr/>
              </p:nvSpPr>
              <p:spPr>
                <a:xfrm flipH="1">
                  <a:off x="2291316" y="3429000"/>
                  <a:ext cx="7315200" cy="1782756"/>
                </a:xfrm>
                <a:custGeom>
                  <a:avLst/>
                  <a:gdLst>
                    <a:gd name="connsiteX0" fmla="*/ 0 w 8165804"/>
                    <a:gd name="connsiteY0" fmla="*/ 0 h 1382232"/>
                    <a:gd name="connsiteX1" fmla="*/ 8165804 w 8165804"/>
                    <a:gd name="connsiteY1" fmla="*/ 0 h 1382232"/>
                    <a:gd name="connsiteX2" fmla="*/ 8165804 w 8165804"/>
                    <a:gd name="connsiteY2" fmla="*/ 1382232 h 1382232"/>
                    <a:gd name="connsiteX3" fmla="*/ 0 w 8165804"/>
                    <a:gd name="connsiteY3" fmla="*/ 1382232 h 1382232"/>
                    <a:gd name="connsiteX4" fmla="*/ 0 w 8165804"/>
                    <a:gd name="connsiteY4" fmla="*/ 0 h 1382232"/>
                    <a:gd name="connsiteX0" fmla="*/ 0 w 8165804"/>
                    <a:gd name="connsiteY0" fmla="*/ 0 h 1403498"/>
                    <a:gd name="connsiteX1" fmla="*/ 8165804 w 8165804"/>
                    <a:gd name="connsiteY1" fmla="*/ 0 h 1403498"/>
                    <a:gd name="connsiteX2" fmla="*/ 8165804 w 8165804"/>
                    <a:gd name="connsiteY2" fmla="*/ 1382232 h 1403498"/>
                    <a:gd name="connsiteX3" fmla="*/ 0 w 8165804"/>
                    <a:gd name="connsiteY3" fmla="*/ 1403498 h 1403498"/>
                    <a:gd name="connsiteX4" fmla="*/ 0 w 8165804"/>
                    <a:gd name="connsiteY4" fmla="*/ 0 h 1403498"/>
                    <a:gd name="connsiteX0" fmla="*/ 0 w 8165804"/>
                    <a:gd name="connsiteY0" fmla="*/ 0 h 1753237"/>
                    <a:gd name="connsiteX1" fmla="*/ 8165804 w 8165804"/>
                    <a:gd name="connsiteY1" fmla="*/ 0 h 1753237"/>
                    <a:gd name="connsiteX2" fmla="*/ 8165804 w 8165804"/>
                    <a:gd name="connsiteY2" fmla="*/ 1382232 h 1753237"/>
                    <a:gd name="connsiteX3" fmla="*/ 0 w 8165804"/>
                    <a:gd name="connsiteY3" fmla="*/ 1403498 h 1753237"/>
                    <a:gd name="connsiteX4" fmla="*/ 0 w 8165804"/>
                    <a:gd name="connsiteY4" fmla="*/ 0 h 1753237"/>
                    <a:gd name="connsiteX0" fmla="*/ 163032 w 8328836"/>
                    <a:gd name="connsiteY0" fmla="*/ 0 h 1753237"/>
                    <a:gd name="connsiteX1" fmla="*/ 8328836 w 8328836"/>
                    <a:gd name="connsiteY1" fmla="*/ 0 h 1753237"/>
                    <a:gd name="connsiteX2" fmla="*/ 8328836 w 8328836"/>
                    <a:gd name="connsiteY2" fmla="*/ 1382232 h 1753237"/>
                    <a:gd name="connsiteX3" fmla="*/ 163032 w 8328836"/>
                    <a:gd name="connsiteY3" fmla="*/ 1403498 h 1753237"/>
                    <a:gd name="connsiteX4" fmla="*/ 163032 w 8328836"/>
                    <a:gd name="connsiteY4" fmla="*/ 0 h 1753237"/>
                    <a:gd name="connsiteX0" fmla="*/ 17733 w 8183537"/>
                    <a:gd name="connsiteY0" fmla="*/ 0 h 1793417"/>
                    <a:gd name="connsiteX1" fmla="*/ 8183537 w 8183537"/>
                    <a:gd name="connsiteY1" fmla="*/ 0 h 1793417"/>
                    <a:gd name="connsiteX2" fmla="*/ 8183537 w 8183537"/>
                    <a:gd name="connsiteY2" fmla="*/ 1382232 h 1793417"/>
                    <a:gd name="connsiteX3" fmla="*/ 267598 w 8183537"/>
                    <a:gd name="connsiteY3" fmla="*/ 1456661 h 1793417"/>
                    <a:gd name="connsiteX4" fmla="*/ 17733 w 8183537"/>
                    <a:gd name="connsiteY4" fmla="*/ 0 h 1793417"/>
                    <a:gd name="connsiteX0" fmla="*/ 166981 w 8332785"/>
                    <a:gd name="connsiteY0" fmla="*/ 0 h 1847001"/>
                    <a:gd name="connsiteX1" fmla="*/ 8332785 w 8332785"/>
                    <a:gd name="connsiteY1" fmla="*/ 0 h 1847001"/>
                    <a:gd name="connsiteX2" fmla="*/ 8332785 w 8332785"/>
                    <a:gd name="connsiteY2" fmla="*/ 1382232 h 1847001"/>
                    <a:gd name="connsiteX3" fmla="*/ 161665 w 8332785"/>
                    <a:gd name="connsiteY3" fmla="*/ 1525772 h 1847001"/>
                    <a:gd name="connsiteX4" fmla="*/ 166981 w 8332785"/>
                    <a:gd name="connsiteY4" fmla="*/ 0 h 1847001"/>
                    <a:gd name="connsiteX0" fmla="*/ 166981 w 8338101"/>
                    <a:gd name="connsiteY0" fmla="*/ 0 h 1743638"/>
                    <a:gd name="connsiteX1" fmla="*/ 8332785 w 8338101"/>
                    <a:gd name="connsiteY1" fmla="*/ 0 h 1743638"/>
                    <a:gd name="connsiteX2" fmla="*/ 8338101 w 8338101"/>
                    <a:gd name="connsiteY2" fmla="*/ 675167 h 1743638"/>
                    <a:gd name="connsiteX3" fmla="*/ 161665 w 8338101"/>
                    <a:gd name="connsiteY3" fmla="*/ 1525772 h 1743638"/>
                    <a:gd name="connsiteX4" fmla="*/ 166981 w 8338101"/>
                    <a:gd name="connsiteY4" fmla="*/ 0 h 1743638"/>
                    <a:gd name="connsiteX0" fmla="*/ 285005 w 8456125"/>
                    <a:gd name="connsiteY0" fmla="*/ 0 h 1691134"/>
                    <a:gd name="connsiteX1" fmla="*/ 8450809 w 8456125"/>
                    <a:gd name="connsiteY1" fmla="*/ 0 h 1691134"/>
                    <a:gd name="connsiteX2" fmla="*/ 8456125 w 8456125"/>
                    <a:gd name="connsiteY2" fmla="*/ 675167 h 1691134"/>
                    <a:gd name="connsiteX3" fmla="*/ 130833 w 8456125"/>
                    <a:gd name="connsiteY3" fmla="*/ 1467293 h 1691134"/>
                    <a:gd name="connsiteX4" fmla="*/ 285005 w 8456125"/>
                    <a:gd name="connsiteY4" fmla="*/ 0 h 1691134"/>
                    <a:gd name="connsiteX0" fmla="*/ 285005 w 8456125"/>
                    <a:gd name="connsiteY0" fmla="*/ 0 h 1595867"/>
                    <a:gd name="connsiteX1" fmla="*/ 8450809 w 8456125"/>
                    <a:gd name="connsiteY1" fmla="*/ 0 h 1595867"/>
                    <a:gd name="connsiteX2" fmla="*/ 8456125 w 8456125"/>
                    <a:gd name="connsiteY2" fmla="*/ 675167 h 1595867"/>
                    <a:gd name="connsiteX3" fmla="*/ 2025202 w 8456125"/>
                    <a:gd name="connsiteY3" fmla="*/ 1368055 h 1595867"/>
                    <a:gd name="connsiteX4" fmla="*/ 130833 w 8456125"/>
                    <a:gd name="connsiteY4" fmla="*/ 1467293 h 1595867"/>
                    <a:gd name="connsiteX5" fmla="*/ 285005 w 8456125"/>
                    <a:gd name="connsiteY5" fmla="*/ 0 h 1595867"/>
                    <a:gd name="connsiteX0" fmla="*/ 329798 w 8500918"/>
                    <a:gd name="connsiteY0" fmla="*/ 0 h 1649104"/>
                    <a:gd name="connsiteX1" fmla="*/ 8495602 w 8500918"/>
                    <a:gd name="connsiteY1" fmla="*/ 0 h 1649104"/>
                    <a:gd name="connsiteX2" fmla="*/ 8500918 w 8500918"/>
                    <a:gd name="connsiteY2" fmla="*/ 675167 h 1649104"/>
                    <a:gd name="connsiteX3" fmla="*/ 2069995 w 8500918"/>
                    <a:gd name="connsiteY3" fmla="*/ 1368055 h 1649104"/>
                    <a:gd name="connsiteX4" fmla="*/ 122463 w 8500918"/>
                    <a:gd name="connsiteY4" fmla="*/ 1536405 h 1649104"/>
                    <a:gd name="connsiteX5" fmla="*/ 329798 w 8500918"/>
                    <a:gd name="connsiteY5" fmla="*/ 0 h 1649104"/>
                    <a:gd name="connsiteX0" fmla="*/ 329798 w 8500918"/>
                    <a:gd name="connsiteY0" fmla="*/ 0 h 1642950"/>
                    <a:gd name="connsiteX1" fmla="*/ 8495602 w 8500918"/>
                    <a:gd name="connsiteY1" fmla="*/ 0 h 1642950"/>
                    <a:gd name="connsiteX2" fmla="*/ 8500918 w 8500918"/>
                    <a:gd name="connsiteY2" fmla="*/ 675167 h 1642950"/>
                    <a:gd name="connsiteX3" fmla="*/ 2479348 w 8500918"/>
                    <a:gd name="connsiteY3" fmla="*/ 1336158 h 1642950"/>
                    <a:gd name="connsiteX4" fmla="*/ 122463 w 8500918"/>
                    <a:gd name="connsiteY4" fmla="*/ 1536405 h 1642950"/>
                    <a:gd name="connsiteX5" fmla="*/ 329798 w 8500918"/>
                    <a:gd name="connsiteY5" fmla="*/ 0 h 1642950"/>
                    <a:gd name="connsiteX0" fmla="*/ 228628 w 8399748"/>
                    <a:gd name="connsiteY0" fmla="*/ 0 h 1656054"/>
                    <a:gd name="connsiteX1" fmla="*/ 8394432 w 8399748"/>
                    <a:gd name="connsiteY1" fmla="*/ 0 h 1656054"/>
                    <a:gd name="connsiteX2" fmla="*/ 8399748 w 8399748"/>
                    <a:gd name="connsiteY2" fmla="*/ 675167 h 1656054"/>
                    <a:gd name="connsiteX3" fmla="*/ 2378178 w 8399748"/>
                    <a:gd name="connsiteY3" fmla="*/ 1336158 h 1656054"/>
                    <a:gd name="connsiteX4" fmla="*/ 143568 w 8399748"/>
                    <a:gd name="connsiteY4" fmla="*/ 1552354 h 1656054"/>
                    <a:gd name="connsiteX5" fmla="*/ 228628 w 8399748"/>
                    <a:gd name="connsiteY5" fmla="*/ 0 h 1656054"/>
                    <a:gd name="connsiteX0" fmla="*/ 228628 w 8426329"/>
                    <a:gd name="connsiteY0" fmla="*/ 0 h 1656054"/>
                    <a:gd name="connsiteX1" fmla="*/ 8394432 w 8426329"/>
                    <a:gd name="connsiteY1" fmla="*/ 0 h 1656054"/>
                    <a:gd name="connsiteX2" fmla="*/ 8426329 w 8426329"/>
                    <a:gd name="connsiteY2" fmla="*/ 489097 h 1656054"/>
                    <a:gd name="connsiteX3" fmla="*/ 2378178 w 8426329"/>
                    <a:gd name="connsiteY3" fmla="*/ 1336158 h 1656054"/>
                    <a:gd name="connsiteX4" fmla="*/ 143568 w 8426329"/>
                    <a:gd name="connsiteY4" fmla="*/ 1552354 h 1656054"/>
                    <a:gd name="connsiteX5" fmla="*/ 228628 w 8426329"/>
                    <a:gd name="connsiteY5" fmla="*/ 0 h 1656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426329" h="1656054">
                      <a:moveTo>
                        <a:pt x="228628" y="0"/>
                      </a:moveTo>
                      <a:lnTo>
                        <a:pt x="8394432" y="0"/>
                      </a:lnTo>
                      <a:lnTo>
                        <a:pt x="8426329" y="489097"/>
                      </a:lnTo>
                      <a:cubicBezTo>
                        <a:pt x="7335902" y="770269"/>
                        <a:pt x="3765727" y="1204137"/>
                        <a:pt x="2378178" y="1336158"/>
                      </a:cubicBezTo>
                      <a:cubicBezTo>
                        <a:pt x="990629" y="1468179"/>
                        <a:pt x="414108" y="1833526"/>
                        <a:pt x="143568" y="1552354"/>
                      </a:cubicBezTo>
                      <a:cubicBezTo>
                        <a:pt x="-223255" y="1414130"/>
                        <a:pt x="228628" y="467833"/>
                        <a:pt x="228628" y="0"/>
                      </a:cubicBezTo>
                      <a:close/>
                    </a:path>
                  </a:pathLst>
                </a:custGeom>
                <a:gradFill flip="none" rotWithShape="1">
                  <a:gsLst>
                    <a:gs pos="0">
                      <a:schemeClr val="bg1">
                        <a:lumMod val="95000"/>
                        <a:alpha val="0"/>
                      </a:schemeClr>
                    </a:gs>
                    <a:gs pos="36000">
                      <a:schemeClr val="tx1">
                        <a:lumMod val="50000"/>
                        <a:lumOff val="50000"/>
                        <a:alpha val="82000"/>
                      </a:schemeClr>
                    </a:gs>
                    <a:gs pos="58000">
                      <a:schemeClr val="tx1">
                        <a:lumMod val="50000"/>
                        <a:lumOff val="50000"/>
                        <a:alpha val="92000"/>
                      </a:schemeClr>
                    </a:gs>
                    <a:gs pos="98276">
                      <a:schemeClr val="tx1">
                        <a:lumMod val="74000"/>
                        <a:lumOff val="26000"/>
                        <a:alpha val="90000"/>
                      </a:schemeClr>
                    </a:gs>
                    <a:gs pos="78000">
                      <a:schemeClr val="tx1">
                        <a:lumMod val="75000"/>
                        <a:lumOff val="25000"/>
                        <a:alpha val="79000"/>
                      </a:schemeClr>
                    </a:gs>
                  </a:gsLst>
                  <a:lin ang="18900000" scaled="1"/>
                  <a:tileRect/>
                </a:gradFill>
                <a:ln>
                  <a:noFill/>
                </a:ln>
                <a:effectLst>
                  <a:outerShdw blurRad="3302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07E6C76C-E4D9-08BF-5100-315ED942A261}"/>
                    </a:ext>
                  </a:extLst>
                </p:cNvPr>
                <p:cNvSpPr/>
                <p:nvPr/>
              </p:nvSpPr>
              <p:spPr>
                <a:xfrm>
                  <a:off x="2224006" y="3275319"/>
                  <a:ext cx="8165804" cy="1382232"/>
                </a:xfrm>
                <a:prstGeom prst="rect">
                  <a:avLst/>
                </a:prstGeom>
                <a:solidFill>
                  <a:srgbClr val="BE6F47"/>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流程图: 接点 9">
                  <a:extLst>
                    <a:ext uri="{FF2B5EF4-FFF2-40B4-BE49-F238E27FC236}">
                      <a16:creationId xmlns:a16="http://schemas.microsoft.com/office/drawing/2014/main" id="{D472A774-FEBD-DE62-A0B1-4AEC862D7B6D}"/>
                    </a:ext>
                  </a:extLst>
                </p:cNvPr>
                <p:cNvSpPr/>
                <p:nvPr/>
              </p:nvSpPr>
              <p:spPr>
                <a:xfrm>
                  <a:off x="9698694" y="3275319"/>
                  <a:ext cx="1382232" cy="1382232"/>
                </a:xfrm>
                <a:prstGeom prst="flowChartConnector">
                  <a:avLst/>
                </a:prstGeom>
                <a:solidFill>
                  <a:srgbClr val="BE6F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矩形 10">
                  <a:extLst>
                    <a:ext uri="{FF2B5EF4-FFF2-40B4-BE49-F238E27FC236}">
                      <a16:creationId xmlns:a16="http://schemas.microsoft.com/office/drawing/2014/main" id="{4C326BF5-058F-0D4F-E74E-1D50AF420931}"/>
                    </a:ext>
                  </a:extLst>
                </p:cNvPr>
                <p:cNvSpPr/>
                <p:nvPr/>
              </p:nvSpPr>
              <p:spPr>
                <a:xfrm>
                  <a:off x="1044116" y="3275319"/>
                  <a:ext cx="1179890" cy="138223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5">
                <a:extLst>
                  <a:ext uri="{FF2B5EF4-FFF2-40B4-BE49-F238E27FC236}">
                    <a16:creationId xmlns:a16="http://schemas.microsoft.com/office/drawing/2014/main" id="{BD1C4086-3E5C-CA1E-D14F-9958AF2FECC2}"/>
                  </a:ext>
                </a:extLst>
              </p:cNvPr>
              <p:cNvSpPr txBox="1"/>
              <p:nvPr/>
            </p:nvSpPr>
            <p:spPr>
              <a:xfrm>
                <a:off x="2742768" y="3222542"/>
                <a:ext cx="727106" cy="707886"/>
              </a:xfrm>
              <a:prstGeom prst="rect">
                <a:avLst/>
              </a:prstGeom>
              <a:noFill/>
            </p:spPr>
            <p:txBody>
              <a:bodyPr wrap="square">
                <a:spAutoFit/>
              </a:bodyPr>
              <a:lstStyle/>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六</a:t>
                </a:r>
                <a:endParaRPr lang="zh-CN" altLang="en-US" sz="4000" b="1" dirty="0">
                  <a:solidFill>
                    <a:schemeClr val="bg1"/>
                  </a:solidFill>
                </a:endParaRPr>
              </a:p>
            </p:txBody>
          </p:sp>
          <p:sp>
            <p:nvSpPr>
              <p:cNvPr id="7" name="文本框 6">
                <a:extLst>
                  <a:ext uri="{FF2B5EF4-FFF2-40B4-BE49-F238E27FC236}">
                    <a16:creationId xmlns:a16="http://schemas.microsoft.com/office/drawing/2014/main" id="{C634596D-570C-E63C-9EC1-27DC39332D38}"/>
                  </a:ext>
                </a:extLst>
              </p:cNvPr>
              <p:cNvSpPr txBox="1"/>
              <p:nvPr/>
            </p:nvSpPr>
            <p:spPr>
              <a:xfrm>
                <a:off x="4143178" y="3222542"/>
                <a:ext cx="6186352" cy="707886"/>
              </a:xfrm>
              <a:prstGeom prst="rect">
                <a:avLst/>
              </a:prstGeom>
              <a:noFill/>
            </p:spPr>
            <p:txBody>
              <a:bodyPr wrap="square">
                <a:spAutoFit/>
              </a:bodyPr>
              <a:lstStyle/>
              <a:p>
                <a:r>
                  <a:rPr lang="zh-CN" altLang="en-US" sz="4000" b="1" dirty="0">
                    <a:solidFill>
                      <a:schemeClr val="bg1"/>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课程技能</a:t>
                </a:r>
                <a:endParaRPr lang="zh-CN" altLang="en-US" sz="4000" b="1" dirty="0">
                  <a:solidFill>
                    <a:schemeClr val="bg1"/>
                  </a:solidFill>
                </a:endParaRPr>
              </a:p>
            </p:txBody>
          </p:sp>
        </p:grpSp>
        <p:pic>
          <p:nvPicPr>
            <p:cNvPr id="4" name="图片 3" descr="图标&#10;&#10;描述已自动生成">
              <a:extLst>
                <a:ext uri="{FF2B5EF4-FFF2-40B4-BE49-F238E27FC236}">
                  <a16:creationId xmlns:a16="http://schemas.microsoft.com/office/drawing/2014/main" id="{6E7A1D3D-1EE0-E500-6606-04E0DCC761E7}"/>
                </a:ext>
              </a:extLst>
            </p:cNvPr>
            <p:cNvPicPr>
              <a:picLocks noChangeAspect="1"/>
            </p:cNvPicPr>
            <p:nvPr/>
          </p:nvPicPr>
          <p:blipFill>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05889" y="1114479"/>
              <a:ext cx="2647217" cy="1778930"/>
            </a:xfrm>
            <a:prstGeom prst="rect">
              <a:avLst/>
            </a:prstGeom>
          </p:spPr>
        </p:pic>
      </p:grpSp>
    </p:spTree>
    <p:extLst>
      <p:ext uri="{BB962C8B-B14F-4D97-AF65-F5344CB8AC3E}">
        <p14:creationId xmlns:p14="http://schemas.microsoft.com/office/powerpoint/2010/main" val="14253713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0" name="组合 249">
            <a:extLst>
              <a:ext uri="{FF2B5EF4-FFF2-40B4-BE49-F238E27FC236}">
                <a16:creationId xmlns:a16="http://schemas.microsoft.com/office/drawing/2014/main" id="{3C127DAE-049A-2855-8AF3-C3CE9DCC81A2}"/>
              </a:ext>
            </a:extLst>
          </p:cNvPr>
          <p:cNvGrpSpPr/>
          <p:nvPr/>
        </p:nvGrpSpPr>
        <p:grpSpPr>
          <a:xfrm>
            <a:off x="6824837" y="1388996"/>
            <a:ext cx="2745674" cy="3940844"/>
            <a:chOff x="7169851" y="1051073"/>
            <a:chExt cx="2745674" cy="3940844"/>
          </a:xfrm>
        </p:grpSpPr>
        <p:pic>
          <p:nvPicPr>
            <p:cNvPr id="247" name="图片 246" descr="形状&#10;&#10;描述已自动生成">
              <a:extLst>
                <a:ext uri="{FF2B5EF4-FFF2-40B4-BE49-F238E27FC236}">
                  <a16:creationId xmlns:a16="http://schemas.microsoft.com/office/drawing/2014/main" id="{3B10F282-2CC4-ADA4-64FD-EFD5E44D5EDD}"/>
                </a:ext>
              </a:extLst>
            </p:cNvPr>
            <p:cNvPicPr>
              <a:picLocks noChangeAspect="1"/>
            </p:cNvPicPr>
            <p:nvPr/>
          </p:nvPicPr>
          <p:blipFill rotWithShape="1">
            <a:blip r:embed="rId4"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7169851" y="1458026"/>
              <a:ext cx="2322698" cy="3213100"/>
            </a:xfrm>
            <a:prstGeom prst="rect">
              <a:avLst/>
            </a:prstGeom>
          </p:spPr>
        </p:pic>
        <p:pic>
          <p:nvPicPr>
            <p:cNvPr id="248" name="图片 247" descr="形状&#10;&#10;描述已自动生成">
              <a:extLst>
                <a:ext uri="{FF2B5EF4-FFF2-40B4-BE49-F238E27FC236}">
                  <a16:creationId xmlns:a16="http://schemas.microsoft.com/office/drawing/2014/main" id="{559C2F57-CDF9-FE06-6814-92EEDF843508}"/>
                </a:ext>
              </a:extLst>
            </p:cNvPr>
            <p:cNvPicPr>
              <a:picLocks noChangeAspect="1"/>
            </p:cNvPicPr>
            <p:nvPr/>
          </p:nvPicPr>
          <p:blipFill rotWithShape="1">
            <a:blip r:embed="rId5"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flipH="1">
              <a:off x="7169851" y="1051073"/>
              <a:ext cx="2745674" cy="3940844"/>
            </a:xfrm>
            <a:prstGeom prst="rect">
              <a:avLst/>
            </a:prstGeom>
          </p:spPr>
        </p:pic>
      </p:grpSp>
      <p:grpSp>
        <p:nvGrpSpPr>
          <p:cNvPr id="251" name="组合 250">
            <a:extLst>
              <a:ext uri="{FF2B5EF4-FFF2-40B4-BE49-F238E27FC236}">
                <a16:creationId xmlns:a16="http://schemas.microsoft.com/office/drawing/2014/main" id="{217C6D56-52C5-8B6C-9469-FD282D05EB9E}"/>
              </a:ext>
            </a:extLst>
          </p:cNvPr>
          <p:cNvGrpSpPr/>
          <p:nvPr/>
        </p:nvGrpSpPr>
        <p:grpSpPr>
          <a:xfrm flipV="1">
            <a:off x="2259898" y="1204023"/>
            <a:ext cx="3038475" cy="4203269"/>
            <a:chOff x="2793299" y="1013525"/>
            <a:chExt cx="3038475" cy="4203269"/>
          </a:xfrm>
        </p:grpSpPr>
        <p:pic>
          <p:nvPicPr>
            <p:cNvPr id="246" name="图片 245" descr="形状&#10;&#10;描述已自动生成">
              <a:extLst>
                <a:ext uri="{FF2B5EF4-FFF2-40B4-BE49-F238E27FC236}">
                  <a16:creationId xmlns:a16="http://schemas.microsoft.com/office/drawing/2014/main" id="{BA0440E9-A5DA-4D2B-0D3C-D98DED0C8165}"/>
                </a:ext>
              </a:extLst>
            </p:cNvPr>
            <p:cNvPicPr>
              <a:picLocks noChangeAspect="1"/>
            </p:cNvPicPr>
            <p:nvPr/>
          </p:nvPicPr>
          <p:blipFill rotWithShape="1">
            <a:blip r:embed="rId5"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3509076" y="1337376"/>
              <a:ext cx="2322698" cy="3333750"/>
            </a:xfrm>
            <a:prstGeom prst="rect">
              <a:avLst/>
            </a:prstGeom>
          </p:spPr>
        </p:pic>
        <p:pic>
          <p:nvPicPr>
            <p:cNvPr id="249" name="图片 248" descr="形状&#10;&#10;描述已自动生成">
              <a:extLst>
                <a:ext uri="{FF2B5EF4-FFF2-40B4-BE49-F238E27FC236}">
                  <a16:creationId xmlns:a16="http://schemas.microsoft.com/office/drawing/2014/main" id="{0EF8EDE3-D837-2AD7-573E-BAB72D6F534D}"/>
                </a:ext>
              </a:extLst>
            </p:cNvPr>
            <p:cNvPicPr>
              <a:picLocks noChangeAspect="1"/>
            </p:cNvPicPr>
            <p:nvPr/>
          </p:nvPicPr>
          <p:blipFill rotWithShape="1">
            <a:blip r:embed="rId4"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flipH="1">
              <a:off x="2793299" y="1013525"/>
              <a:ext cx="3038475" cy="4203269"/>
            </a:xfrm>
            <a:prstGeom prst="rect">
              <a:avLst/>
            </a:prstGeom>
          </p:spPr>
        </p:pic>
      </p:grpSp>
      <p:sp>
        <p:nvSpPr>
          <p:cNvPr id="252" name="标题 3">
            <a:extLst>
              <a:ext uri="{FF2B5EF4-FFF2-40B4-BE49-F238E27FC236}">
                <a16:creationId xmlns:a16="http://schemas.microsoft.com/office/drawing/2014/main" id="{5EBDBF35-CDD6-A56E-CA02-933042612731}"/>
              </a:ext>
            </a:extLst>
          </p:cNvPr>
          <p:cNvSpPr txBox="1">
            <a:spLocks/>
          </p:cNvSpPr>
          <p:nvPr/>
        </p:nvSpPr>
        <p:spPr>
          <a:xfrm>
            <a:off x="4949471" y="2947707"/>
            <a:ext cx="2293058" cy="82342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4000" b="1" dirty="0">
                <a:solidFill>
                  <a:schemeClr val="accent2">
                    <a:lumMod val="7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课程技能</a:t>
            </a:r>
          </a:p>
        </p:txBody>
      </p:sp>
      <p:sp>
        <p:nvSpPr>
          <p:cNvPr id="253" name="六边形 252">
            <a:extLst>
              <a:ext uri="{FF2B5EF4-FFF2-40B4-BE49-F238E27FC236}">
                <a16:creationId xmlns:a16="http://schemas.microsoft.com/office/drawing/2014/main" id="{3E66BE55-8A43-D297-87D4-6DD576C4A10E}"/>
              </a:ext>
            </a:extLst>
          </p:cNvPr>
          <p:cNvSpPr/>
          <p:nvPr/>
        </p:nvSpPr>
        <p:spPr>
          <a:xfrm>
            <a:off x="4206876" y="2848458"/>
            <a:ext cx="3651250" cy="914400"/>
          </a:xfrm>
          <a:prstGeom prst="hexagon">
            <a:avLst/>
          </a:prstGeom>
          <a:noFill/>
          <a:ln>
            <a:solidFill>
              <a:schemeClr val="accent2">
                <a:lumMod val="50000"/>
              </a:schemeClr>
            </a:solidFill>
          </a:ln>
          <a:effectLst>
            <a:glow rad="63500">
              <a:schemeClr val="accent4">
                <a:lumMod val="40000"/>
                <a:lumOff val="6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ustDataLst>
      <p:tags r:id="rId1"/>
    </p:custDataLst>
    <p:extLst>
      <p:ext uri="{BB962C8B-B14F-4D97-AF65-F5344CB8AC3E}">
        <p14:creationId xmlns:p14="http://schemas.microsoft.com/office/powerpoint/2010/main" val="3267827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53"/>
                                        </p:tgtEl>
                                        <p:attrNameLst>
                                          <p:attrName>style.visibility</p:attrName>
                                        </p:attrNameLst>
                                      </p:cBhvr>
                                      <p:to>
                                        <p:strVal val="visible"/>
                                      </p:to>
                                    </p:set>
                                    <p:anim calcmode="lin" valueType="num">
                                      <p:cBhvr>
                                        <p:cTn id="7" dur="500" fill="hold"/>
                                        <p:tgtEl>
                                          <p:spTgt spid="253"/>
                                        </p:tgtEl>
                                        <p:attrNameLst>
                                          <p:attrName>ppt_w</p:attrName>
                                        </p:attrNameLst>
                                      </p:cBhvr>
                                      <p:tavLst>
                                        <p:tav tm="0">
                                          <p:val>
                                            <p:fltVal val="0"/>
                                          </p:val>
                                        </p:tav>
                                        <p:tav tm="100000">
                                          <p:val>
                                            <p:strVal val="#ppt_w"/>
                                          </p:val>
                                        </p:tav>
                                      </p:tavLst>
                                    </p:anim>
                                    <p:anim calcmode="lin" valueType="num">
                                      <p:cBhvr>
                                        <p:cTn id="8" dur="500" fill="hold"/>
                                        <p:tgtEl>
                                          <p:spTgt spid="253"/>
                                        </p:tgtEl>
                                        <p:attrNameLst>
                                          <p:attrName>ppt_h</p:attrName>
                                        </p:attrNameLst>
                                      </p:cBhvr>
                                      <p:tavLst>
                                        <p:tav tm="0">
                                          <p:val>
                                            <p:fltVal val="0"/>
                                          </p:val>
                                        </p:tav>
                                        <p:tav tm="100000">
                                          <p:val>
                                            <p:strVal val="#ppt_h"/>
                                          </p:val>
                                        </p:tav>
                                      </p:tavLst>
                                    </p:anim>
                                    <p:animEffect transition="in" filter="fade">
                                      <p:cBhvr>
                                        <p:cTn id="9" dur="500"/>
                                        <p:tgtEl>
                                          <p:spTgt spid="25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52"/>
                                        </p:tgtEl>
                                        <p:attrNameLst>
                                          <p:attrName>style.visibility</p:attrName>
                                        </p:attrNameLst>
                                      </p:cBhvr>
                                      <p:to>
                                        <p:strVal val="visible"/>
                                      </p:to>
                                    </p:set>
                                    <p:anim calcmode="lin" valueType="num">
                                      <p:cBhvr>
                                        <p:cTn id="13" dur="500" fill="hold"/>
                                        <p:tgtEl>
                                          <p:spTgt spid="252"/>
                                        </p:tgtEl>
                                        <p:attrNameLst>
                                          <p:attrName>ppt_w</p:attrName>
                                        </p:attrNameLst>
                                      </p:cBhvr>
                                      <p:tavLst>
                                        <p:tav tm="0">
                                          <p:val>
                                            <p:fltVal val="0"/>
                                          </p:val>
                                        </p:tav>
                                        <p:tav tm="100000">
                                          <p:val>
                                            <p:strVal val="#ppt_w"/>
                                          </p:val>
                                        </p:tav>
                                      </p:tavLst>
                                    </p:anim>
                                    <p:anim calcmode="lin" valueType="num">
                                      <p:cBhvr>
                                        <p:cTn id="14" dur="500" fill="hold"/>
                                        <p:tgtEl>
                                          <p:spTgt spid="252"/>
                                        </p:tgtEl>
                                        <p:attrNameLst>
                                          <p:attrName>ppt_h</p:attrName>
                                        </p:attrNameLst>
                                      </p:cBhvr>
                                      <p:tavLst>
                                        <p:tav tm="0">
                                          <p:val>
                                            <p:fltVal val="0"/>
                                          </p:val>
                                        </p:tav>
                                        <p:tav tm="100000">
                                          <p:val>
                                            <p:strVal val="#ppt_h"/>
                                          </p:val>
                                        </p:tav>
                                      </p:tavLst>
                                    </p:anim>
                                    <p:animEffect transition="in" filter="fade">
                                      <p:cBhvr>
                                        <p:cTn id="15" dur="500"/>
                                        <p:tgtEl>
                                          <p:spTgt spid="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2" grpId="0"/>
      <p:bldP spid="25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0" name="组合 249">
            <a:extLst>
              <a:ext uri="{FF2B5EF4-FFF2-40B4-BE49-F238E27FC236}">
                <a16:creationId xmlns:a16="http://schemas.microsoft.com/office/drawing/2014/main" id="{3C127DAE-049A-2855-8AF3-C3CE9DCC81A2}"/>
              </a:ext>
            </a:extLst>
          </p:cNvPr>
          <p:cNvGrpSpPr/>
          <p:nvPr/>
        </p:nvGrpSpPr>
        <p:grpSpPr>
          <a:xfrm>
            <a:off x="9456211" y="728133"/>
            <a:ext cx="2745674" cy="5539316"/>
            <a:chOff x="7169851" y="1051073"/>
            <a:chExt cx="2745674" cy="3940844"/>
          </a:xfrm>
        </p:grpSpPr>
        <p:pic>
          <p:nvPicPr>
            <p:cNvPr id="247" name="图片 246" descr="形状&#10;&#10;描述已自动生成">
              <a:extLst>
                <a:ext uri="{FF2B5EF4-FFF2-40B4-BE49-F238E27FC236}">
                  <a16:creationId xmlns:a16="http://schemas.microsoft.com/office/drawing/2014/main" id="{3B10F282-2CC4-ADA4-64FD-EFD5E44D5EDD}"/>
                </a:ext>
              </a:extLst>
            </p:cNvPr>
            <p:cNvPicPr>
              <a:picLocks noChangeAspect="1"/>
            </p:cNvPicPr>
            <p:nvPr/>
          </p:nvPicPr>
          <p:blipFill rotWithShape="1">
            <a:blip r:embed="rId4"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7169851" y="1458026"/>
              <a:ext cx="2322698" cy="3213100"/>
            </a:xfrm>
            <a:prstGeom prst="rect">
              <a:avLst/>
            </a:prstGeom>
          </p:spPr>
        </p:pic>
        <p:pic>
          <p:nvPicPr>
            <p:cNvPr id="248" name="图片 247" descr="形状&#10;&#10;描述已自动生成">
              <a:extLst>
                <a:ext uri="{FF2B5EF4-FFF2-40B4-BE49-F238E27FC236}">
                  <a16:creationId xmlns:a16="http://schemas.microsoft.com/office/drawing/2014/main" id="{559C2F57-CDF9-FE06-6814-92EEDF843508}"/>
                </a:ext>
              </a:extLst>
            </p:cNvPr>
            <p:cNvPicPr>
              <a:picLocks noChangeAspect="1"/>
            </p:cNvPicPr>
            <p:nvPr/>
          </p:nvPicPr>
          <p:blipFill rotWithShape="1">
            <a:blip r:embed="rId5"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flipH="1">
              <a:off x="7169851" y="1051073"/>
              <a:ext cx="2745674" cy="3940844"/>
            </a:xfrm>
            <a:prstGeom prst="rect">
              <a:avLst/>
            </a:prstGeom>
          </p:spPr>
        </p:pic>
      </p:grpSp>
      <p:grpSp>
        <p:nvGrpSpPr>
          <p:cNvPr id="251" name="组合 250">
            <a:extLst>
              <a:ext uri="{FF2B5EF4-FFF2-40B4-BE49-F238E27FC236}">
                <a16:creationId xmlns:a16="http://schemas.microsoft.com/office/drawing/2014/main" id="{217C6D56-52C5-8B6C-9469-FD282D05EB9E}"/>
              </a:ext>
            </a:extLst>
          </p:cNvPr>
          <p:cNvGrpSpPr/>
          <p:nvPr/>
        </p:nvGrpSpPr>
        <p:grpSpPr>
          <a:xfrm flipV="1">
            <a:off x="0" y="505198"/>
            <a:ext cx="3038475" cy="5857501"/>
            <a:chOff x="2793299" y="1013525"/>
            <a:chExt cx="3038475" cy="4203269"/>
          </a:xfrm>
        </p:grpSpPr>
        <p:pic>
          <p:nvPicPr>
            <p:cNvPr id="246" name="图片 245" descr="形状&#10;&#10;描述已自动生成">
              <a:extLst>
                <a:ext uri="{FF2B5EF4-FFF2-40B4-BE49-F238E27FC236}">
                  <a16:creationId xmlns:a16="http://schemas.microsoft.com/office/drawing/2014/main" id="{BA0440E9-A5DA-4D2B-0D3C-D98DED0C8165}"/>
                </a:ext>
              </a:extLst>
            </p:cNvPr>
            <p:cNvPicPr>
              <a:picLocks noChangeAspect="1"/>
            </p:cNvPicPr>
            <p:nvPr/>
          </p:nvPicPr>
          <p:blipFill rotWithShape="1">
            <a:blip r:embed="rId5"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3509076" y="1337376"/>
              <a:ext cx="2322698" cy="3333750"/>
            </a:xfrm>
            <a:prstGeom prst="rect">
              <a:avLst/>
            </a:prstGeom>
          </p:spPr>
        </p:pic>
        <p:pic>
          <p:nvPicPr>
            <p:cNvPr id="249" name="图片 248" descr="形状&#10;&#10;描述已自动生成">
              <a:extLst>
                <a:ext uri="{FF2B5EF4-FFF2-40B4-BE49-F238E27FC236}">
                  <a16:creationId xmlns:a16="http://schemas.microsoft.com/office/drawing/2014/main" id="{0EF8EDE3-D837-2AD7-573E-BAB72D6F534D}"/>
                </a:ext>
              </a:extLst>
            </p:cNvPr>
            <p:cNvPicPr>
              <a:picLocks noChangeAspect="1"/>
            </p:cNvPicPr>
            <p:nvPr/>
          </p:nvPicPr>
          <p:blipFill rotWithShape="1">
            <a:blip r:embed="rId4" cstate="screen">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flipH="1">
              <a:off x="2793299" y="1013525"/>
              <a:ext cx="3038475" cy="4203269"/>
            </a:xfrm>
            <a:prstGeom prst="rect">
              <a:avLst/>
            </a:prstGeom>
          </p:spPr>
        </p:pic>
      </p:grpSp>
      <p:sp>
        <p:nvSpPr>
          <p:cNvPr id="252" name="标题 3">
            <a:extLst>
              <a:ext uri="{FF2B5EF4-FFF2-40B4-BE49-F238E27FC236}">
                <a16:creationId xmlns:a16="http://schemas.microsoft.com/office/drawing/2014/main" id="{5EBDBF35-CDD6-A56E-CA02-933042612731}"/>
              </a:ext>
            </a:extLst>
          </p:cNvPr>
          <p:cNvSpPr txBox="1">
            <a:spLocks/>
          </p:cNvSpPr>
          <p:nvPr/>
        </p:nvSpPr>
        <p:spPr>
          <a:xfrm>
            <a:off x="5030434" y="365421"/>
            <a:ext cx="2293058" cy="82342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阿里巴巴普惠体"/>
                <a:ea typeface="+mj-ea"/>
                <a:cs typeface="+mj-cs"/>
              </a:defRPr>
            </a:lvl1pPr>
          </a:lstStyle>
          <a:p>
            <a:r>
              <a:rPr lang="zh-CN" altLang="en-US" sz="2800" b="1" dirty="0">
                <a:solidFill>
                  <a:schemeClr val="accent2">
                    <a:lumMod val="75000"/>
                  </a:schemeClr>
                </a:solidFill>
                <a:latin typeface="阿里巴巴普惠体" panose="00020600040101010101" pitchFamily="18" charset="-122"/>
                <a:ea typeface="阿里巴巴普惠体" panose="00020600040101010101" pitchFamily="18" charset="-122"/>
                <a:cs typeface="阿里巴巴普惠体" panose="00020600040101010101" pitchFamily="18" charset="-122"/>
              </a:rPr>
              <a:t>课  程  技  能</a:t>
            </a:r>
          </a:p>
        </p:txBody>
      </p:sp>
      <p:sp>
        <p:nvSpPr>
          <p:cNvPr id="253" name="六边形 252">
            <a:extLst>
              <a:ext uri="{FF2B5EF4-FFF2-40B4-BE49-F238E27FC236}">
                <a16:creationId xmlns:a16="http://schemas.microsoft.com/office/drawing/2014/main" id="{3E66BE55-8A43-D297-87D4-6DD576C4A10E}"/>
              </a:ext>
            </a:extLst>
          </p:cNvPr>
          <p:cNvSpPr/>
          <p:nvPr/>
        </p:nvSpPr>
        <p:spPr>
          <a:xfrm>
            <a:off x="3038475" y="501338"/>
            <a:ext cx="6276976" cy="459677"/>
          </a:xfrm>
          <a:prstGeom prst="hexagon">
            <a:avLst/>
          </a:prstGeom>
          <a:noFill/>
          <a:ln>
            <a:solidFill>
              <a:schemeClr val="accent2">
                <a:lumMod val="50000"/>
              </a:schemeClr>
            </a:solidFill>
          </a:ln>
          <a:effectLst>
            <a:glow rad="63500">
              <a:schemeClr val="accent4">
                <a:lumMod val="40000"/>
                <a:lumOff val="6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ustDataLst>
      <p:tags r:id="rId1"/>
    </p:custDataLst>
    <p:extLst>
      <p:ext uri="{BB962C8B-B14F-4D97-AF65-F5344CB8AC3E}">
        <p14:creationId xmlns:p14="http://schemas.microsoft.com/office/powerpoint/2010/main" val="31907071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4">
            <a:extLst>
              <a:ext uri="{FF2B5EF4-FFF2-40B4-BE49-F238E27FC236}">
                <a16:creationId xmlns:a16="http://schemas.microsoft.com/office/drawing/2014/main" id="{87B86EC8-A57B-932C-D6E5-3084F7B5F9B1}"/>
              </a:ext>
            </a:extLst>
          </p:cNvPr>
          <p:cNvSpPr txBox="1">
            <a:spLocks/>
          </p:cNvSpPr>
          <p:nvPr/>
        </p:nvSpPr>
        <p:spPr>
          <a:xfrm>
            <a:off x="3769770" y="2411920"/>
            <a:ext cx="4652459" cy="1116393"/>
          </a:xfrm>
          <a:prstGeom prst="rect">
            <a:avLst/>
          </a:prstGeom>
          <a:effectLst>
            <a:outerShdw blurRad="50800" dist="50800" dir="5400000" algn="ctr" rotWithShape="0">
              <a:srgbClr val="000000">
                <a:alpha val="90000"/>
              </a:srgbClr>
            </a:outerShdw>
          </a:effectLst>
        </p:spPr>
        <p:txBody>
          <a:bodyPr vert="horz" lIns="91440" tIns="45720" rIns="91440" bIns="45720" rtlCol="0" anchor="b">
            <a:noAutofit/>
          </a:bodyPr>
          <a:lstStyle>
            <a:lvl1pPr algn="l" defTabSz="914400" rtl="0" eaLnBrk="1" latinLnBrk="0" hangingPunct="1">
              <a:lnSpc>
                <a:spcPct val="90000"/>
              </a:lnSpc>
              <a:spcBef>
                <a:spcPct val="0"/>
              </a:spcBef>
              <a:buNone/>
              <a:defRPr sz="6000" kern="1200">
                <a:solidFill>
                  <a:schemeClr val="tx1"/>
                </a:solidFill>
                <a:latin typeface="阿里巴巴普惠体"/>
                <a:ea typeface="阿里巴巴普惠体" panose="00020600040101010101"/>
                <a:cs typeface="+mj-cs"/>
              </a:defRPr>
            </a:lvl1pPr>
          </a:lstStyle>
          <a:p>
            <a:r>
              <a:rPr lang="zh-CN" altLang="en-US" sz="8000" dirty="0">
                <a:solidFill>
                  <a:schemeClr val="bg1"/>
                </a:solidFill>
                <a:effectLst>
                  <a:outerShdw blurRad="50800" dist="50800" dir="5400000" algn="ctr" rotWithShape="0">
                    <a:srgbClr val="000000">
                      <a:alpha val="0"/>
                    </a:srgbClr>
                  </a:outerShdw>
                </a:effectLst>
                <a:latin typeface="阿里巴巴普惠体 Heavy" panose="00020600040101010101" pitchFamily="18" charset="-122"/>
                <a:ea typeface="阿里巴巴普惠体 Heavy" panose="00020600040101010101" pitchFamily="18" charset="-122"/>
                <a:cs typeface="阿里巴巴普惠体 Heavy" panose="00020600040101010101" pitchFamily="18" charset="-122"/>
              </a:rPr>
              <a:t>谢谢观看</a:t>
            </a:r>
          </a:p>
        </p:txBody>
      </p:sp>
      <p:sp>
        <p:nvSpPr>
          <p:cNvPr id="7" name="任意多边形: 形状 6">
            <a:extLst>
              <a:ext uri="{FF2B5EF4-FFF2-40B4-BE49-F238E27FC236}">
                <a16:creationId xmlns:a16="http://schemas.microsoft.com/office/drawing/2014/main" id="{C7D1F4E2-36C7-10BE-61E1-78422A7B97E5}"/>
              </a:ext>
            </a:extLst>
          </p:cNvPr>
          <p:cNvSpPr/>
          <p:nvPr/>
        </p:nvSpPr>
        <p:spPr>
          <a:xfrm>
            <a:off x="6286500" y="2381250"/>
            <a:ext cx="1481667" cy="23283"/>
          </a:xfrm>
          <a:custGeom>
            <a:avLst/>
            <a:gdLst>
              <a:gd name="connsiteX0" fmla="*/ 1481667 w 1481667"/>
              <a:gd name="connsiteY0" fmla="*/ 0 h 23283"/>
              <a:gd name="connsiteX1" fmla="*/ 679450 w 1481667"/>
              <a:gd name="connsiteY1" fmla="*/ 8467 h 23283"/>
              <a:gd name="connsiteX2" fmla="*/ 510117 w 1481667"/>
              <a:gd name="connsiteY2" fmla="*/ 23283 h 23283"/>
              <a:gd name="connsiteX3" fmla="*/ 0 w 1481667"/>
              <a:gd name="connsiteY3" fmla="*/ 14817 h 23283"/>
            </a:gdLst>
            <a:ahLst/>
            <a:cxnLst>
              <a:cxn ang="0">
                <a:pos x="connsiteX0" y="connsiteY0"/>
              </a:cxn>
              <a:cxn ang="0">
                <a:pos x="connsiteX1" y="connsiteY1"/>
              </a:cxn>
              <a:cxn ang="0">
                <a:pos x="connsiteX2" y="connsiteY2"/>
              </a:cxn>
              <a:cxn ang="0">
                <a:pos x="connsiteX3" y="connsiteY3"/>
              </a:cxn>
            </a:cxnLst>
            <a:rect l="l" t="t" r="r" b="b"/>
            <a:pathLst>
              <a:path w="1481667" h="23283">
                <a:moveTo>
                  <a:pt x="1481667" y="0"/>
                </a:moveTo>
                <a:lnTo>
                  <a:pt x="679450" y="8467"/>
                </a:lnTo>
                <a:cubicBezTo>
                  <a:pt x="517525" y="12347"/>
                  <a:pt x="510117" y="23283"/>
                  <a:pt x="510117" y="23283"/>
                </a:cubicBezTo>
                <a:lnTo>
                  <a:pt x="0" y="14817"/>
                </a:lnTo>
              </a:path>
            </a:pathLst>
          </a:custGeom>
          <a:noFill/>
          <a:ln>
            <a:noFill/>
          </a:ln>
          <a:effectLst>
            <a:glow rad="63500">
              <a:schemeClr val="accent4">
                <a:lumMod val="40000"/>
                <a:lumOff val="6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76773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7.1|3.1|3.9|9.2|22|3.4"/>
</p:tagLst>
</file>

<file path=ppt/tags/tag2.xml><?xml version="1.0" encoding="utf-8"?>
<p:tagLst xmlns:a="http://schemas.openxmlformats.org/drawingml/2006/main" xmlns:r="http://schemas.openxmlformats.org/officeDocument/2006/relationships" xmlns:p="http://schemas.openxmlformats.org/presentationml/2006/main">
  <p:tag name="TIMING" val="|4.9|12.5"/>
</p:tagLst>
</file>

<file path=ppt/tags/tag3.xml><?xml version="1.0" encoding="utf-8"?>
<p:tagLst xmlns:a="http://schemas.openxmlformats.org/drawingml/2006/main" xmlns:r="http://schemas.openxmlformats.org/officeDocument/2006/relationships" xmlns:p="http://schemas.openxmlformats.org/presentationml/2006/main">
  <p:tag name="TIMING" val="|5.7|13.2|11.2"/>
</p:tagLst>
</file>

<file path=ppt/tags/tag4.xml><?xml version="1.0" encoding="utf-8"?>
<p:tagLst xmlns:a="http://schemas.openxmlformats.org/drawingml/2006/main" xmlns:r="http://schemas.openxmlformats.org/officeDocument/2006/relationships" xmlns:p="http://schemas.openxmlformats.org/presentationml/2006/main">
  <p:tag name="TIMING" val="|5.5|22.9"/>
</p:tagLst>
</file>

<file path=ppt/tags/tag5.xml><?xml version="1.0" encoding="utf-8"?>
<p:tagLst xmlns:a="http://schemas.openxmlformats.org/drawingml/2006/main" xmlns:r="http://schemas.openxmlformats.org/officeDocument/2006/relationships" xmlns:p="http://schemas.openxmlformats.org/presentationml/2006/main">
  <p:tag name="TIMING" val="|0.5"/>
</p:tagLst>
</file>

<file path=ppt/tags/tag6.xml><?xml version="1.0" encoding="utf-8"?>
<p:tagLst xmlns:a="http://schemas.openxmlformats.org/drawingml/2006/main" xmlns:r="http://schemas.openxmlformats.org/officeDocument/2006/relationships" xmlns:p="http://schemas.openxmlformats.org/presentationml/2006/main">
  <p:tag name="TIMING" val="|14.6|1.6|2|6.5|2.7|3"/>
</p:tagLst>
</file>

<file path=ppt/tags/tag7.xml><?xml version="1.0" encoding="utf-8"?>
<p:tagLst xmlns:a="http://schemas.openxmlformats.org/drawingml/2006/main" xmlns:r="http://schemas.openxmlformats.org/officeDocument/2006/relationships" xmlns:p="http://schemas.openxmlformats.org/presentationml/2006/main">
  <p:tag name="TIMING" val="|8"/>
</p:tagLst>
</file>

<file path=ppt/tags/tag8.xml><?xml version="1.0" encoding="utf-8"?>
<p:tagLst xmlns:a="http://schemas.openxmlformats.org/drawingml/2006/main" xmlns:r="http://schemas.openxmlformats.org/officeDocument/2006/relationships" xmlns:p="http://schemas.openxmlformats.org/presentationml/2006/main">
  <p:tag name="TIMING" val="|8.2|2.1|0.8|0.8|1"/>
</p:tagLst>
</file>

<file path=ppt/tags/tag9.xml><?xml version="1.0" encoding="utf-8"?>
<p:tagLst xmlns:a="http://schemas.openxmlformats.org/drawingml/2006/main" xmlns:r="http://schemas.openxmlformats.org/officeDocument/2006/relationships" xmlns:p="http://schemas.openxmlformats.org/presentationml/2006/main">
  <p:tag name="TIMING" val="|148.2|0.2|2.3|1.5|1.8|1.5"/>
</p:tagLst>
</file>

<file path=ppt/tags/tag10.xml><?xml version="1.0" encoding="utf-8"?>
<p:tagLst xmlns:a="http://schemas.openxmlformats.org/drawingml/2006/main" xmlns:r="http://schemas.openxmlformats.org/officeDocument/2006/relationships" xmlns:p="http://schemas.openxmlformats.org/presentationml/2006/main">
  <p:tag name="TIMING" val="|2|10.3|3.3|3.3|39.2"/>
</p:tagLst>
</file>

<file path=ppt/tags/tag11.xml><?xml version="1.0" encoding="utf-8"?>
<p:tagLst xmlns:a="http://schemas.openxmlformats.org/drawingml/2006/main" xmlns:r="http://schemas.openxmlformats.org/officeDocument/2006/relationships" xmlns:p="http://schemas.openxmlformats.org/presentationml/2006/main">
  <p:tag name="TIMING" val="|2|10.3|3.3|3.3|39.2"/>
</p:tagLst>
</file>

<file path=ppt/tags/tag12.xml><?xml version="1.0" encoding="utf-8"?>
<p:tagLst xmlns:a="http://schemas.openxmlformats.org/drawingml/2006/main" xmlns:r="http://schemas.openxmlformats.org/officeDocument/2006/relationships" xmlns:p="http://schemas.openxmlformats.org/presentationml/2006/main">
  <p:tag name="TIMING" val="|66.7"/>
</p:tagLst>
</file>

<file path=ppt/tags/tag13.xml><?xml version="1.0" encoding="utf-8"?>
<p:tagLst xmlns:a="http://schemas.openxmlformats.org/drawingml/2006/main" xmlns:r="http://schemas.openxmlformats.org/officeDocument/2006/relationships" xmlns:p="http://schemas.openxmlformats.org/presentationml/2006/main">
  <p:tag name="TIMING" val="|5.3|2.3"/>
</p:tagLst>
</file>

<file path=ppt/tags/tag14.xml><?xml version="1.0" encoding="utf-8"?>
<p:tagLst xmlns:a="http://schemas.openxmlformats.org/drawingml/2006/main" xmlns:r="http://schemas.openxmlformats.org/officeDocument/2006/relationships" xmlns:p="http://schemas.openxmlformats.org/presentationml/2006/main">
  <p:tag name="TIMING" val="|0.7"/>
</p:tagLst>
</file>

<file path=ppt/tags/tag15.xml><?xml version="1.0" encoding="utf-8"?>
<p:tagLst xmlns:a="http://schemas.openxmlformats.org/drawingml/2006/main" xmlns:r="http://schemas.openxmlformats.org/officeDocument/2006/relationships" xmlns:p="http://schemas.openxmlformats.org/presentationml/2006/main">
  <p:tag name="TIMING" val="|18|26.4"/>
</p:tagLst>
</file>

<file path=ppt/tags/tag16.xml><?xml version="1.0" encoding="utf-8"?>
<p:tagLst xmlns:a="http://schemas.openxmlformats.org/drawingml/2006/main" xmlns:r="http://schemas.openxmlformats.org/officeDocument/2006/relationships" xmlns:p="http://schemas.openxmlformats.org/presentationml/2006/main">
  <p:tag name="TIMING" val="|10.2|16.8|24|24.7|22.1|29.7|9.7"/>
</p:tagLst>
</file>

<file path=ppt/tags/tag17.xml><?xml version="1.0" encoding="utf-8"?>
<p:tagLst xmlns:a="http://schemas.openxmlformats.org/drawingml/2006/main" xmlns:r="http://schemas.openxmlformats.org/officeDocument/2006/relationships" xmlns:p="http://schemas.openxmlformats.org/presentationml/2006/main">
  <p:tag name="TIMING" val="|0.1"/>
</p:tagLst>
</file>

<file path=ppt/tags/tag18.xml><?xml version="1.0" encoding="utf-8"?>
<p:tagLst xmlns:a="http://schemas.openxmlformats.org/drawingml/2006/main" xmlns:r="http://schemas.openxmlformats.org/officeDocument/2006/relationships" xmlns:p="http://schemas.openxmlformats.org/presentationml/2006/main">
  <p:tag name="TIMING" val="|10.2|16.8|24|24.7|22.1|29.7|9.7"/>
</p:tagLst>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1_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solidFill>
          <a:srgbClr val="FF0000"/>
        </a:solidFill>
        <a:ln>
          <a:noFill/>
        </a:ln>
        <a:effectLst>
          <a:glow rad="63500">
            <a:schemeClr val="accent4">
              <a:lumMod val="40000"/>
              <a:lumOff val="60000"/>
            </a:schemeClr>
          </a:glow>
        </a:effectLst>
      </a:spPr>
      <a:bodyPr rtlCol="0" anchor="ctr"/>
      <a:lstStyle>
        <a:defPPr algn="ctr">
          <a:defRPr dirty="0"/>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TM02900743[[fn=环保]]</Template>
  <TotalTime>8267</TotalTime>
  <Words>3333</Words>
  <Application>Microsoft Office PowerPoint</Application>
  <PresentationFormat>宽屏</PresentationFormat>
  <Paragraphs>297</Paragraphs>
  <Slides>33</Slides>
  <Notes>25</Notes>
  <HiddenSlides>0</HiddenSlides>
  <MMClips>5</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33</vt:i4>
      </vt:variant>
    </vt:vector>
  </HeadingPairs>
  <TitlesOfParts>
    <vt:vector size="44" baseType="lpstr">
      <vt:lpstr>阿里巴巴普惠体</vt:lpstr>
      <vt:lpstr>阿里巴巴普惠体 Heavy</vt:lpstr>
      <vt:lpstr>阿里巴巴普惠体 Medium</vt:lpstr>
      <vt:lpstr>等线</vt:lpstr>
      <vt:lpstr>Arial</vt:lpstr>
      <vt:lpstr>Calibri</vt:lpstr>
      <vt:lpstr>Helvetica</vt:lpstr>
      <vt:lpstr>Roboto</vt:lpstr>
      <vt:lpstr>Wingdings 2</vt:lpstr>
      <vt:lpstr>HDOfficeLightV0</vt:lpstr>
      <vt:lpstr>1_HDOfficeLightV0</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VEX IQ 入门课程</dc:title>
  <dc:creator>Krisa</dc:creator>
  <cp:lastModifiedBy>旭 崔</cp:lastModifiedBy>
  <cp:revision>322</cp:revision>
  <dcterms:created xsi:type="dcterms:W3CDTF">2019-08-26T06:11:57Z</dcterms:created>
  <dcterms:modified xsi:type="dcterms:W3CDTF">2025-06-15T03:21:29Z</dcterms:modified>
</cp:coreProperties>
</file>