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4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5.xml" ContentType="application/vnd.openxmlformats-officedocument.presentationml.tags+xml"/>
  <Override PartName="/ppt/notesSlides/notesSlide24.xml" ContentType="application/vnd.openxmlformats-officedocument.presentationml.notesSlide+xml"/>
  <Override PartName="/ppt/tags/tag6.xml" ContentType="application/vnd.openxmlformats-officedocument.presentationml.tags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  <p:sldMasterId id="2147483648" r:id="rId4"/>
  </p:sldMasterIdLst>
  <p:notesMasterIdLst>
    <p:notesMasterId r:id="rId31"/>
  </p:notesMasterIdLst>
  <p:sldIdLst>
    <p:sldId id="256" r:id="rId5"/>
    <p:sldId id="315" r:id="rId6"/>
    <p:sldId id="261" r:id="rId7"/>
    <p:sldId id="287" r:id="rId8"/>
    <p:sldId id="281" r:id="rId9"/>
    <p:sldId id="264" r:id="rId10"/>
    <p:sldId id="316" r:id="rId11"/>
    <p:sldId id="272" r:id="rId12"/>
    <p:sldId id="278" r:id="rId13"/>
    <p:sldId id="273" r:id="rId14"/>
    <p:sldId id="284" r:id="rId15"/>
    <p:sldId id="285" r:id="rId16"/>
    <p:sldId id="275" r:id="rId17"/>
    <p:sldId id="314" r:id="rId18"/>
    <p:sldId id="260" r:id="rId19"/>
    <p:sldId id="305" r:id="rId20"/>
    <p:sldId id="293" r:id="rId21"/>
    <p:sldId id="299" r:id="rId22"/>
    <p:sldId id="294" r:id="rId23"/>
    <p:sldId id="295" r:id="rId24"/>
    <p:sldId id="296" r:id="rId25"/>
    <p:sldId id="297" r:id="rId26"/>
    <p:sldId id="298" r:id="rId27"/>
    <p:sldId id="286" r:id="rId28"/>
    <p:sldId id="269" r:id="rId29"/>
    <p:sldId id="289" r:id="rId30"/>
  </p:sldIdLst>
  <p:sldSz cx="18288000" cy="10287000"/>
  <p:notesSz cx="6858000" cy="9144000"/>
  <p:embeddedFontLst>
    <p:embeddedFont>
      <p:font typeface="阿里巴巴普惠体" panose="00020600040101010101" pitchFamily="18" charset="-122"/>
      <p:regular r:id="rId32"/>
      <p:bold r:id="rId33"/>
    </p:embeddedFont>
    <p:embeddedFont>
      <p:font typeface="阿里巴巴普惠体 Light" panose="00020600040101010101" pitchFamily="18" charset="-122"/>
      <p:regular r:id="rId34"/>
    </p:embeddedFont>
    <p:embeddedFont>
      <p:font typeface="阿里巴巴普惠体 Medium" panose="00020600040101010101" pitchFamily="18" charset="-122"/>
      <p:regular r:id="rId35"/>
    </p:embeddedFont>
    <p:embeddedFont>
      <p:font typeface="等线" panose="02010600030101010101" pitchFamily="2" charset="-122"/>
      <p:regular r:id="rId36"/>
      <p:bold r:id="rId3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A7EBB"/>
    <a:srgbClr val="1473B4"/>
    <a:srgbClr val="F2F2F2"/>
    <a:srgbClr val="0F9ED5"/>
    <a:srgbClr val="B2B2B2"/>
    <a:srgbClr val="F1E878"/>
    <a:srgbClr val="F78129"/>
    <a:srgbClr val="CDD2D5"/>
    <a:srgbClr val="E8F5E9"/>
    <a:srgbClr val="E1F5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89D236-69BE-4FFD-8BFD-76BF16B1CBBA}" v="2" dt="2025-11-19T06:22:10.001"/>
    <p1510:client id="{A8B5A7BF-11C7-4535-8365-37E7B63BDA39}" v="4120" dt="2025-11-18T09:39:38.6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734" autoAdjust="0"/>
    <p:restoredTop sz="60923" autoAdjust="0"/>
  </p:normalViewPr>
  <p:slideViewPr>
    <p:cSldViewPr>
      <p:cViewPr varScale="1">
        <p:scale>
          <a:sx n="65" d="100"/>
          <a:sy n="65" d="100"/>
        </p:scale>
        <p:origin x="1924" y="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25" d="100"/>
        <a:sy n="12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font" Target="fonts/font3.fntdata"/><Relationship Id="rId42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5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font" Target="fonts/font4.fntdata"/><Relationship Id="rId43" Type="http://schemas.microsoft.com/office/2015/10/relationships/revisionInfo" Target="revisionInfo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2.fntdata"/><Relationship Id="rId38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旭 崔" userId="c9529ebc8e11f68e" providerId="LiveId" clId="{5BFBD16D-A67E-47A1-BF8F-AD1BE8E7C388}"/>
    <pc:docChg chg="undo custSel addSld delSld modSld sldOrd addMainMaster delMainMaster modMainMaster">
      <pc:chgData name="旭 崔" userId="c9529ebc8e11f68e" providerId="LiveId" clId="{5BFBD16D-A67E-47A1-BF8F-AD1BE8E7C388}" dt="2025-11-19T06:26:43.345" v="17415" actId="20577"/>
      <pc:docMkLst>
        <pc:docMk/>
      </pc:docMkLst>
      <pc:sldChg chg="addSp delSp modSp mod ord modTransition addAnim delAnim modAnim modNotesTx">
        <pc:chgData name="旭 崔" userId="c9529ebc8e11f68e" providerId="LiveId" clId="{5BFBD16D-A67E-47A1-BF8F-AD1BE8E7C388}" dt="2025-11-19T06:26:43.345" v="17415" actId="20577"/>
        <pc:sldMkLst>
          <pc:docMk/>
          <pc:sldMk cId="0" sldId="256"/>
        </pc:sldMkLst>
        <pc:spChg chg="mod">
          <ac:chgData name="旭 崔" userId="c9529ebc8e11f68e" providerId="LiveId" clId="{5BFBD16D-A67E-47A1-BF8F-AD1BE8E7C388}" dt="2025-11-17T02:42:16.565" v="12738" actId="6549"/>
          <ac:spMkLst>
            <pc:docMk/>
            <pc:sldMk cId="0" sldId="256"/>
            <ac:spMk id="28" creationId="{00000000-0000-0000-0000-000000000000}"/>
          </ac:spMkLst>
        </pc:spChg>
        <pc:picChg chg="add del mod">
          <ac:chgData name="旭 崔" userId="c9529ebc8e11f68e" providerId="LiveId" clId="{5BFBD16D-A67E-47A1-BF8F-AD1BE8E7C388}" dt="2025-11-18T08:49:40.798" v="16473"/>
          <ac:picMkLst>
            <pc:docMk/>
            <pc:sldMk cId="0" sldId="256"/>
            <ac:picMk id="5" creationId="{1B80BB83-E1E6-96E1-AE19-FED3FA93F817}"/>
          </ac:picMkLst>
        </pc:picChg>
        <pc:picChg chg="add del mod ord">
          <ac:chgData name="旭 崔" userId="c9529ebc8e11f68e" providerId="LiveId" clId="{5BFBD16D-A67E-47A1-BF8F-AD1BE8E7C388}" dt="2025-11-18T08:50:10.610" v="16474"/>
          <ac:picMkLst>
            <pc:docMk/>
            <pc:sldMk cId="0" sldId="256"/>
            <ac:picMk id="8" creationId="{8C224ED3-E6C5-18F0-BC28-C0E1F199D3A2}"/>
          </ac:picMkLst>
        </pc:pic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0" sldId="256"/>
            <ac:picMk id="9" creationId="{91CAD7F0-D7AE-8B20-431D-E719E3098109}"/>
          </ac:picMkLst>
        </pc:pic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0" sldId="256"/>
            <ac:picMk id="10" creationId="{CFEF0227-6869-3FE7-5F64-C97FCBBF1C53}"/>
          </ac:picMkLst>
        </pc:picChg>
        <pc:picChg chg="add del mod ord">
          <ac:chgData name="旭 崔" userId="c9529ebc8e11f68e" providerId="LiveId" clId="{5BFBD16D-A67E-47A1-BF8F-AD1BE8E7C388}" dt="2025-11-18T09:26:56.161" v="16757" actId="478"/>
          <ac:picMkLst>
            <pc:docMk/>
            <pc:sldMk cId="0" sldId="256"/>
            <ac:picMk id="13" creationId="{8C859EBC-AE10-28D6-4E36-3FE3C2C85875}"/>
          </ac:picMkLst>
        </pc:picChg>
      </pc:sldChg>
      <pc:sldChg chg="addSp delSp modSp mod modTransition modAnim modNotesTx">
        <pc:chgData name="旭 崔" userId="c9529ebc8e11f68e" providerId="LiveId" clId="{5BFBD16D-A67E-47A1-BF8F-AD1BE8E7C388}" dt="2025-11-19T06:26:10.999" v="17401" actId="20577"/>
        <pc:sldMkLst>
          <pc:docMk/>
          <pc:sldMk cId="0" sldId="260"/>
        </pc:sldMkLst>
        <pc:spChg chg="mod">
          <ac:chgData name="旭 崔" userId="c9529ebc8e11f68e" providerId="LiveId" clId="{5BFBD16D-A67E-47A1-BF8F-AD1BE8E7C388}" dt="2025-11-18T06:59:42.653" v="16389" actId="2711"/>
          <ac:spMkLst>
            <pc:docMk/>
            <pc:sldMk cId="0" sldId="260"/>
            <ac:spMk id="3" creationId="{B6A67A56-7026-83AB-F196-E41F0E39B3FC}"/>
          </ac:spMkLst>
        </pc:spChg>
        <pc:spChg chg="add del mod">
          <ac:chgData name="旭 崔" userId="c9529ebc8e11f68e" providerId="LiveId" clId="{5BFBD16D-A67E-47A1-BF8F-AD1BE8E7C388}" dt="2025-11-18T07:03:40.679" v="16413"/>
          <ac:spMkLst>
            <pc:docMk/>
            <pc:sldMk cId="0" sldId="260"/>
            <ac:spMk id="5" creationId="{DBCDA12A-2D1F-A0A6-5A60-95DCC8EFD651}"/>
          </ac:spMkLst>
        </pc:spChg>
        <pc:spChg chg="mod">
          <ac:chgData name="旭 崔" userId="c9529ebc8e11f68e" providerId="LiveId" clId="{5BFBD16D-A67E-47A1-BF8F-AD1BE8E7C388}" dt="2025-11-18T07:03:40.291" v="16411" actId="1076"/>
          <ac:spMkLst>
            <pc:docMk/>
            <pc:sldMk cId="0" sldId="260"/>
            <ac:spMk id="9" creationId="{324B7DFD-59C9-F837-F987-9305E4EE909B}"/>
          </ac:spMkLst>
        </pc:spChg>
        <pc:picChg chg="add del mod">
          <ac:chgData name="旭 崔" userId="c9529ebc8e11f68e" providerId="LiveId" clId="{5BFBD16D-A67E-47A1-BF8F-AD1BE8E7C388}" dt="2025-11-18T06:46:19.328" v="16332" actId="478"/>
          <ac:picMkLst>
            <pc:docMk/>
            <pc:sldMk cId="0" sldId="260"/>
            <ac:picMk id="4" creationId="{6B3DC8D6-EF57-D6DA-E12D-D1EC9C8E13FC}"/>
          </ac:picMkLst>
        </pc:pic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0" sldId="260"/>
            <ac:picMk id="14" creationId="{348BA16E-6B55-BF6F-EB12-91DF2064B924}"/>
          </ac:picMkLst>
        </pc:picChg>
        <pc:picChg chg="add del mod">
          <ac:chgData name="旭 崔" userId="c9529ebc8e11f68e" providerId="LiveId" clId="{5BFBD16D-A67E-47A1-BF8F-AD1BE8E7C388}" dt="2025-11-18T09:17:41.282" v="16687"/>
          <ac:picMkLst>
            <pc:docMk/>
            <pc:sldMk cId="0" sldId="260"/>
            <ac:picMk id="18" creationId="{C098C613-B8EC-BADA-B61A-19B2026F1F9B}"/>
          </ac:picMkLst>
        </pc:picChg>
        <pc:picChg chg="add del mod ord">
          <ac:chgData name="旭 崔" userId="c9529ebc8e11f68e" providerId="LiveId" clId="{5BFBD16D-A67E-47A1-BF8F-AD1BE8E7C388}" dt="2025-11-18T09:18:02.106" v="16688"/>
          <ac:picMkLst>
            <pc:docMk/>
            <pc:sldMk cId="0" sldId="260"/>
            <ac:picMk id="22" creationId="{0F0D87E2-A80F-E378-0E37-75BAF9AA079D}"/>
          </ac:picMkLst>
        </pc:picChg>
        <pc:picChg chg="add del mod">
          <ac:chgData name="旭 崔" userId="c9529ebc8e11f68e" providerId="LiveId" clId="{5BFBD16D-A67E-47A1-BF8F-AD1BE8E7C388}" dt="2025-11-18T09:18:21.601" v="16690"/>
          <ac:picMkLst>
            <pc:docMk/>
            <pc:sldMk cId="0" sldId="260"/>
            <ac:picMk id="23" creationId="{C6C0706E-E3DF-0AB6-FE25-3F045279ED4F}"/>
          </ac:picMkLst>
        </pc:picChg>
        <pc:picChg chg="add del mod ord">
          <ac:chgData name="旭 崔" userId="c9529ebc8e11f68e" providerId="LiveId" clId="{5BFBD16D-A67E-47A1-BF8F-AD1BE8E7C388}" dt="2025-11-18T09:18:38.001" v="16691"/>
          <ac:picMkLst>
            <pc:docMk/>
            <pc:sldMk cId="0" sldId="260"/>
            <ac:picMk id="30" creationId="{26D240AE-5B59-AB15-75E2-704ED56DC83D}"/>
          </ac:picMkLst>
        </pc:picChg>
        <pc:picChg chg="add del mod">
          <ac:chgData name="旭 崔" userId="c9529ebc8e11f68e" providerId="LiveId" clId="{5BFBD16D-A67E-47A1-BF8F-AD1BE8E7C388}" dt="2025-11-18T09:19:07.464" v="16695"/>
          <ac:picMkLst>
            <pc:docMk/>
            <pc:sldMk cId="0" sldId="260"/>
            <ac:picMk id="32" creationId="{A5B58600-7EBE-35F0-B648-999EE2B23425}"/>
          </ac:picMkLst>
        </pc:picChg>
        <pc:picChg chg="add del mod ord">
          <ac:chgData name="旭 崔" userId="c9529ebc8e11f68e" providerId="LiveId" clId="{5BFBD16D-A67E-47A1-BF8F-AD1BE8E7C388}" dt="2025-11-18T09:19:36.878" v="16696"/>
          <ac:picMkLst>
            <pc:docMk/>
            <pc:sldMk cId="0" sldId="260"/>
            <ac:picMk id="36" creationId="{1B170BA6-6C6C-D874-1D23-97A99AF34FED}"/>
          </ac:picMkLst>
        </pc:pic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0" sldId="260"/>
            <ac:picMk id="37" creationId="{ADDD17B7-C78B-2764-FF1B-240B917951B8}"/>
          </ac:picMkLst>
        </pc:picChg>
        <pc:picChg chg="add del mod ord">
          <ac:chgData name="旭 崔" userId="c9529ebc8e11f68e" providerId="LiveId" clId="{5BFBD16D-A67E-47A1-BF8F-AD1BE8E7C388}" dt="2025-11-18T09:28:04.669" v="16779" actId="478"/>
          <ac:picMkLst>
            <pc:docMk/>
            <pc:sldMk cId="0" sldId="260"/>
            <ac:picMk id="39" creationId="{A5390534-EB78-E5F9-ACAC-73F4425F25B8}"/>
          </ac:picMkLst>
        </pc:picChg>
      </pc:sldChg>
      <pc:sldChg chg="addSp delSp modSp add del mod ord modTransition setBg modClrScheme addAnim delAnim modAnim chgLayout modNotesTx">
        <pc:chgData name="旭 崔" userId="c9529ebc8e11f68e" providerId="LiveId" clId="{5BFBD16D-A67E-47A1-BF8F-AD1BE8E7C388}" dt="2025-11-19T06:26:38.025" v="17413" actId="20577"/>
        <pc:sldMkLst>
          <pc:docMk/>
          <pc:sldMk cId="0" sldId="261"/>
        </pc:sldMkLst>
        <pc:spChg chg="mod">
          <ac:chgData name="旭 崔" userId="c9529ebc8e11f68e" providerId="LiveId" clId="{5BFBD16D-A67E-47A1-BF8F-AD1BE8E7C388}" dt="2025-11-18T06:38:52.628" v="16230" actId="14100"/>
          <ac:spMkLst>
            <pc:docMk/>
            <pc:sldMk cId="0" sldId="261"/>
            <ac:spMk id="3" creationId="{2C3D770C-16F4-1248-5649-B4FA4AE3B586}"/>
          </ac:spMkLst>
        </pc:spChg>
        <pc:spChg chg="mod">
          <ac:chgData name="旭 崔" userId="c9529ebc8e11f68e" providerId="LiveId" clId="{5BFBD16D-A67E-47A1-BF8F-AD1BE8E7C388}" dt="2025-11-17T07:23:08.253" v="14689"/>
          <ac:spMkLst>
            <pc:docMk/>
            <pc:sldMk cId="0" sldId="261"/>
            <ac:spMk id="4" creationId="{74D4F430-79ED-41D2-CC02-2292AA475104}"/>
          </ac:spMkLst>
        </pc:spChg>
        <pc:spChg chg="mod">
          <ac:chgData name="旭 崔" userId="c9529ebc8e11f68e" providerId="LiveId" clId="{5BFBD16D-A67E-47A1-BF8F-AD1BE8E7C388}" dt="2025-11-17T07:23:50.325" v="14798" actId="6549"/>
          <ac:spMkLst>
            <pc:docMk/>
            <pc:sldMk cId="0" sldId="261"/>
            <ac:spMk id="7" creationId="{A5EB6DFD-FC82-BAE4-711D-681FDE21BB5C}"/>
          </ac:spMkLst>
        </pc:spChg>
        <pc:spChg chg="mod">
          <ac:chgData name="旭 崔" userId="c9529ebc8e11f68e" providerId="LiveId" clId="{5BFBD16D-A67E-47A1-BF8F-AD1BE8E7C388}" dt="2025-11-14T09:15:35.288" v="9953" actId="207"/>
          <ac:spMkLst>
            <pc:docMk/>
            <pc:sldMk cId="0" sldId="261"/>
            <ac:spMk id="9" creationId="{00000000-0000-0000-0000-000000000000}"/>
          </ac:spMkLst>
        </pc:spChg>
        <pc:spChg chg="mod">
          <ac:chgData name="旭 崔" userId="c9529ebc8e11f68e" providerId="LiveId" clId="{5BFBD16D-A67E-47A1-BF8F-AD1BE8E7C388}" dt="2025-11-17T07:23:42.631" v="14753"/>
          <ac:spMkLst>
            <pc:docMk/>
            <pc:sldMk cId="0" sldId="261"/>
            <ac:spMk id="10" creationId="{A35C38A7-52D0-59F0-BEB2-CCA04F71B259}"/>
          </ac:spMkLst>
        </pc:spChg>
        <pc:spChg chg="mod">
          <ac:chgData name="旭 崔" userId="c9529ebc8e11f68e" providerId="LiveId" clId="{5BFBD16D-A67E-47A1-BF8F-AD1BE8E7C388}" dt="2025-11-17T01:51:36.598" v="12532"/>
          <ac:spMkLst>
            <pc:docMk/>
            <pc:sldMk cId="0" sldId="261"/>
            <ac:spMk id="11" creationId="{00000000-0000-0000-0000-000000000000}"/>
          </ac:spMkLst>
        </pc:spChg>
        <pc:spChg chg="mod">
          <ac:chgData name="旭 崔" userId="c9529ebc8e11f68e" providerId="LiveId" clId="{5BFBD16D-A67E-47A1-BF8F-AD1BE8E7C388}" dt="2025-11-17T07:24:16.443" v="14804" actId="1076"/>
          <ac:spMkLst>
            <pc:docMk/>
            <pc:sldMk cId="0" sldId="261"/>
            <ac:spMk id="12" creationId="{00000000-0000-0000-0000-000000000000}"/>
          </ac:spMkLst>
        </pc:spChg>
        <pc:spChg chg="mod">
          <ac:chgData name="旭 崔" userId="c9529ebc8e11f68e" providerId="LiveId" clId="{5BFBD16D-A67E-47A1-BF8F-AD1BE8E7C388}" dt="2025-11-18T06:39:37.251" v="16231"/>
          <ac:spMkLst>
            <pc:docMk/>
            <pc:sldMk cId="0" sldId="261"/>
            <ac:spMk id="13" creationId="{9F1E9483-407A-2EBB-1C51-20493E0A6268}"/>
          </ac:spMkLst>
        </pc:spChg>
        <pc:spChg chg="mod">
          <ac:chgData name="旭 崔" userId="c9529ebc8e11f68e" providerId="LiveId" clId="{5BFBD16D-A67E-47A1-BF8F-AD1BE8E7C388}" dt="2025-11-18T06:40:24.197" v="16299"/>
          <ac:spMkLst>
            <pc:docMk/>
            <pc:sldMk cId="0" sldId="261"/>
            <ac:spMk id="16" creationId="{CBFF5970-3BB2-455E-2627-482D51D615D2}"/>
          </ac:spMkLst>
        </pc:spChg>
        <pc:spChg chg="mod">
          <ac:chgData name="旭 崔" userId="c9529ebc8e11f68e" providerId="LiveId" clId="{5BFBD16D-A67E-47A1-BF8F-AD1BE8E7C388}" dt="2025-11-18T06:39:37.251" v="16231"/>
          <ac:spMkLst>
            <pc:docMk/>
            <pc:sldMk cId="0" sldId="261"/>
            <ac:spMk id="18" creationId="{AD9968A3-A840-33EF-CE94-3F0694DD7549}"/>
          </ac:spMkLst>
        </pc:spChg>
        <pc:spChg chg="mod">
          <ac:chgData name="旭 崔" userId="c9529ebc8e11f68e" providerId="LiveId" clId="{5BFBD16D-A67E-47A1-BF8F-AD1BE8E7C388}" dt="2025-11-17T07:24:24.846" v="14806" actId="164"/>
          <ac:spMkLst>
            <pc:docMk/>
            <pc:sldMk cId="0" sldId="261"/>
            <ac:spMk id="19" creationId="{00000000-0000-0000-0000-000000000000}"/>
          </ac:spMkLst>
        </pc:spChg>
        <pc:spChg chg="mod">
          <ac:chgData name="旭 崔" userId="c9529ebc8e11f68e" providerId="LiveId" clId="{5BFBD16D-A67E-47A1-BF8F-AD1BE8E7C388}" dt="2025-11-17T02:57:01.709" v="13822"/>
          <ac:spMkLst>
            <pc:docMk/>
            <pc:sldMk cId="0" sldId="261"/>
            <ac:spMk id="20" creationId="{00000000-0000-0000-0000-000000000000}"/>
          </ac:spMkLst>
        </pc:spChg>
        <pc:spChg chg="mod">
          <ac:chgData name="旭 崔" userId="c9529ebc8e11f68e" providerId="LiveId" clId="{5BFBD16D-A67E-47A1-BF8F-AD1BE8E7C388}" dt="2025-11-17T07:24:27.355" v="14807" actId="164"/>
          <ac:spMkLst>
            <pc:docMk/>
            <pc:sldMk cId="0" sldId="261"/>
            <ac:spMk id="22" creationId="{00000000-0000-0000-0000-000000000000}"/>
          </ac:spMkLst>
        </pc:spChg>
        <pc:grpChg chg="add mod">
          <ac:chgData name="旭 崔" userId="c9529ebc8e11f68e" providerId="LiveId" clId="{5BFBD16D-A67E-47A1-BF8F-AD1BE8E7C388}" dt="2025-11-17T07:24:24.846" v="14806" actId="164"/>
          <ac:grpSpMkLst>
            <pc:docMk/>
            <pc:sldMk cId="0" sldId="261"/>
            <ac:grpSpMk id="2" creationId="{E15AE6B3-20E8-F002-F8CD-C047D916B3E3}"/>
          </ac:grpSpMkLst>
        </pc:grpChg>
        <pc:grpChg chg="add mod">
          <ac:chgData name="旭 崔" userId="c9529ebc8e11f68e" providerId="LiveId" clId="{5BFBD16D-A67E-47A1-BF8F-AD1BE8E7C388}" dt="2025-11-18T06:40:06.255" v="16236" actId="1076"/>
          <ac:grpSpMkLst>
            <pc:docMk/>
            <pc:sldMk cId="0" sldId="261"/>
            <ac:grpSpMk id="5" creationId="{0D773F60-9187-453E-DDFE-E228489FA322}"/>
          </ac:grpSpMkLst>
        </pc:grpChg>
        <pc:grpChg chg="add mod">
          <ac:chgData name="旭 崔" userId="c9529ebc8e11f68e" providerId="LiveId" clId="{5BFBD16D-A67E-47A1-BF8F-AD1BE8E7C388}" dt="2025-11-17T07:24:27.355" v="14807" actId="164"/>
          <ac:grpSpMkLst>
            <pc:docMk/>
            <pc:sldMk cId="0" sldId="261"/>
            <ac:grpSpMk id="6" creationId="{22516ABE-3E0A-3E06-31EE-A59148EE56F6}"/>
          </ac:grpSpMkLst>
        </pc:grpChg>
        <pc:grpChg chg="mod">
          <ac:chgData name="旭 崔" userId="c9529ebc8e11f68e" providerId="LiveId" clId="{5BFBD16D-A67E-47A1-BF8F-AD1BE8E7C388}" dt="2025-11-18T06:40:06.255" v="16236" actId="1076"/>
          <ac:grpSpMkLst>
            <pc:docMk/>
            <pc:sldMk cId="0" sldId="261"/>
            <ac:grpSpMk id="8" creationId="{00000000-0000-0000-0000-000000000000}"/>
          </ac:grpSpMkLst>
        </pc:grpChg>
        <pc:grpChg chg="add mod">
          <ac:chgData name="旭 崔" userId="c9529ebc8e11f68e" providerId="LiveId" clId="{5BFBD16D-A67E-47A1-BF8F-AD1BE8E7C388}" dt="2025-11-18T06:40:06.255" v="16236" actId="1076"/>
          <ac:grpSpMkLst>
            <pc:docMk/>
            <pc:sldMk cId="0" sldId="261"/>
            <ac:grpSpMk id="14" creationId="{8ACB443C-C2B4-07D7-A417-6C19D77D9AD8}"/>
          </ac:grpSpMkLst>
        </pc:grpChg>
        <pc:grpChg chg="mod">
          <ac:chgData name="旭 崔" userId="c9529ebc8e11f68e" providerId="LiveId" clId="{5BFBD16D-A67E-47A1-BF8F-AD1BE8E7C388}" dt="2025-11-18T06:39:37.251" v="16231"/>
          <ac:grpSpMkLst>
            <pc:docMk/>
            <pc:sldMk cId="0" sldId="261"/>
            <ac:grpSpMk id="15" creationId="{C07C68E3-9827-67B1-EF0A-027CA5AEC51F}"/>
          </ac:grpSpMkLst>
        </pc:grpChg>
        <pc:grpChg chg="add mod">
          <ac:chgData name="旭 崔" userId="c9529ebc8e11f68e" providerId="LiveId" clId="{5BFBD16D-A67E-47A1-BF8F-AD1BE8E7C388}" dt="2025-11-18T06:40:06.255" v="16236" actId="1076"/>
          <ac:grpSpMkLst>
            <pc:docMk/>
            <pc:sldMk cId="0" sldId="261"/>
            <ac:grpSpMk id="17" creationId="{1E3DD68F-B05C-7076-F810-8DC247B38F54}"/>
          </ac:grpSpMkLst>
        </pc:grpChg>
        <pc:picChg chg="add del mod">
          <ac:chgData name="旭 崔" userId="c9529ebc8e11f68e" providerId="LiveId" clId="{5BFBD16D-A67E-47A1-BF8F-AD1BE8E7C388}" dt="2025-11-18T08:51:14.044" v="16477"/>
          <ac:picMkLst>
            <pc:docMk/>
            <pc:sldMk cId="0" sldId="261"/>
            <ac:picMk id="25" creationId="{84018336-6278-B417-0DDB-5EFA8DAC650E}"/>
          </ac:picMkLst>
        </pc:picChg>
        <pc:picChg chg="add del mod ord">
          <ac:chgData name="旭 崔" userId="c9529ebc8e11f68e" providerId="LiveId" clId="{5BFBD16D-A67E-47A1-BF8F-AD1BE8E7C388}" dt="2025-11-18T08:51:22.663" v="16478"/>
          <ac:picMkLst>
            <pc:docMk/>
            <pc:sldMk cId="0" sldId="261"/>
            <ac:picMk id="28" creationId="{DF0E4F5A-C3DF-6EC7-343D-EB00DB6AB6C1}"/>
          </ac:picMkLst>
        </pc:picChg>
        <pc:picChg chg="add del mod">
          <ac:chgData name="旭 崔" userId="c9529ebc8e11f68e" providerId="LiveId" clId="{5BFBD16D-A67E-47A1-BF8F-AD1BE8E7C388}" dt="2025-11-18T08:51:25.406" v="16480"/>
          <ac:picMkLst>
            <pc:docMk/>
            <pc:sldMk cId="0" sldId="261"/>
            <ac:picMk id="29" creationId="{9FAD6F04-2C39-9A91-EC7E-64E3D4B00D8C}"/>
          </ac:picMkLst>
        </pc:pic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0" sldId="261"/>
            <ac:picMk id="32" creationId="{95112EB5-7C79-A5F0-76F6-350B470854D3}"/>
          </ac:picMkLst>
        </pc:picChg>
        <pc:picChg chg="add del mod ord">
          <ac:chgData name="旭 崔" userId="c9529ebc8e11f68e" providerId="LiveId" clId="{5BFBD16D-A67E-47A1-BF8F-AD1BE8E7C388}" dt="2025-11-18T08:51:45.070" v="16481"/>
          <ac:picMkLst>
            <pc:docMk/>
            <pc:sldMk cId="0" sldId="261"/>
            <ac:picMk id="33" creationId="{C0EB703A-79A9-4657-B7E9-F1145182AA81}"/>
          </ac:picMkLst>
        </pc:picChg>
        <pc:picChg chg="add del mod">
          <ac:chgData name="旭 崔" userId="c9529ebc8e11f68e" providerId="LiveId" clId="{5BFBD16D-A67E-47A1-BF8F-AD1BE8E7C388}" dt="2025-11-18T08:51:46.403" v="16483"/>
          <ac:picMkLst>
            <pc:docMk/>
            <pc:sldMk cId="0" sldId="261"/>
            <ac:picMk id="34" creationId="{C93A4B24-9AC4-7F96-8A9D-EC52127FB67A}"/>
          </ac:picMkLst>
        </pc:picChg>
        <pc:picChg chg="add del mod ord">
          <ac:chgData name="旭 崔" userId="c9529ebc8e11f68e" providerId="LiveId" clId="{5BFBD16D-A67E-47A1-BF8F-AD1BE8E7C388}" dt="2025-11-18T08:52:16.207" v="16484"/>
          <ac:picMkLst>
            <pc:docMk/>
            <pc:sldMk cId="0" sldId="261"/>
            <ac:picMk id="37" creationId="{32DAE199-7BF6-E553-4BCE-572450B4A707}"/>
          </ac:picMkLst>
        </pc:picChg>
        <pc:picChg chg="add del mod">
          <ac:chgData name="旭 崔" userId="c9529ebc8e11f68e" providerId="LiveId" clId="{5BFBD16D-A67E-47A1-BF8F-AD1BE8E7C388}" dt="2025-11-18T08:52:41.504" v="16492"/>
          <ac:picMkLst>
            <pc:docMk/>
            <pc:sldMk cId="0" sldId="261"/>
            <ac:picMk id="38" creationId="{586BD29F-7E2A-8232-02D3-816C930055E4}"/>
          </ac:picMkLst>
        </pc:picChg>
        <pc:picChg chg="add del mod ord">
          <ac:chgData name="旭 崔" userId="c9529ebc8e11f68e" providerId="LiveId" clId="{5BFBD16D-A67E-47A1-BF8F-AD1BE8E7C388}" dt="2025-11-18T08:52:53.457" v="16493"/>
          <ac:picMkLst>
            <pc:docMk/>
            <pc:sldMk cId="0" sldId="261"/>
            <ac:picMk id="42" creationId="{C1271897-1EDC-8BAC-B065-307C9747A591}"/>
          </ac:picMkLst>
        </pc:picChg>
        <pc:picChg chg="add del mod">
          <ac:chgData name="旭 崔" userId="c9529ebc8e11f68e" providerId="LiveId" clId="{5BFBD16D-A67E-47A1-BF8F-AD1BE8E7C388}" dt="2025-11-18T08:52:58.094" v="16495"/>
          <ac:picMkLst>
            <pc:docMk/>
            <pc:sldMk cId="0" sldId="261"/>
            <ac:picMk id="43" creationId="{15389333-4103-4B45-EF2C-4CE3FB12FFCC}"/>
          </ac:picMkLst>
        </pc:picChg>
        <pc:picChg chg="add del mod ord">
          <ac:chgData name="旭 崔" userId="c9529ebc8e11f68e" providerId="LiveId" clId="{5BFBD16D-A67E-47A1-BF8F-AD1BE8E7C388}" dt="2025-11-18T08:53:46.600" v="16496"/>
          <ac:picMkLst>
            <pc:docMk/>
            <pc:sldMk cId="0" sldId="261"/>
            <ac:picMk id="46" creationId="{D03CDDC2-5AD2-8AF0-ACAD-09955BCFB4C7}"/>
          </ac:picMkLst>
        </pc:picChg>
        <pc:picChg chg="add del mod">
          <ac:chgData name="旭 崔" userId="c9529ebc8e11f68e" providerId="LiveId" clId="{5BFBD16D-A67E-47A1-BF8F-AD1BE8E7C388}" dt="2025-11-18T08:54:09.814" v="16498"/>
          <ac:picMkLst>
            <pc:docMk/>
            <pc:sldMk cId="0" sldId="261"/>
            <ac:picMk id="47" creationId="{AE27043E-264A-860F-FA76-5C4A37864C02}"/>
          </ac:picMkLst>
        </pc:picChg>
        <pc:picChg chg="add del mod ord">
          <ac:chgData name="旭 崔" userId="c9529ebc8e11f68e" providerId="LiveId" clId="{5BFBD16D-A67E-47A1-BF8F-AD1BE8E7C388}" dt="2025-11-18T08:54:27.850" v="16499"/>
          <ac:picMkLst>
            <pc:docMk/>
            <pc:sldMk cId="0" sldId="261"/>
            <ac:picMk id="51" creationId="{26324F3F-37B3-9639-46ED-E211FCC162F8}"/>
          </ac:picMkLst>
        </pc:picChg>
        <pc:picChg chg="add del mod">
          <ac:chgData name="旭 崔" userId="c9529ebc8e11f68e" providerId="LiveId" clId="{5BFBD16D-A67E-47A1-BF8F-AD1BE8E7C388}" dt="2025-11-18T08:54:29.251" v="16501"/>
          <ac:picMkLst>
            <pc:docMk/>
            <pc:sldMk cId="0" sldId="261"/>
            <ac:picMk id="52" creationId="{4A267518-B7E2-E38B-43DD-403A1D933E2E}"/>
          </ac:picMkLst>
        </pc:picChg>
        <pc:picChg chg="add del mod ord">
          <ac:chgData name="旭 崔" userId="c9529ebc8e11f68e" providerId="LiveId" clId="{5BFBD16D-A67E-47A1-BF8F-AD1BE8E7C388}" dt="2025-11-18T08:55:21.303" v="16502"/>
          <ac:picMkLst>
            <pc:docMk/>
            <pc:sldMk cId="0" sldId="261"/>
            <ac:picMk id="55" creationId="{4D8EEC7F-4356-EA57-D18E-47955D0AD43B}"/>
          </ac:picMkLst>
        </pc:picChg>
        <pc:picChg chg="add del mod">
          <ac:chgData name="旭 崔" userId="c9529ebc8e11f68e" providerId="LiveId" clId="{5BFBD16D-A67E-47A1-BF8F-AD1BE8E7C388}" dt="2025-11-18T08:56:01.663" v="16507"/>
          <ac:picMkLst>
            <pc:docMk/>
            <pc:sldMk cId="0" sldId="261"/>
            <ac:picMk id="56" creationId="{899042E5-35B8-3F66-8C16-6FDA758E4946}"/>
          </ac:picMkLst>
        </pc:picChg>
        <pc:picChg chg="add del mod ord">
          <ac:chgData name="旭 崔" userId="c9529ebc8e11f68e" providerId="LiveId" clId="{5BFBD16D-A67E-47A1-BF8F-AD1BE8E7C388}" dt="2025-11-18T08:56:13.794" v="16508"/>
          <ac:picMkLst>
            <pc:docMk/>
            <pc:sldMk cId="0" sldId="261"/>
            <ac:picMk id="60" creationId="{92879EBE-F23F-7A9A-19C6-99D8BB9E3347}"/>
          </ac:picMkLst>
        </pc:picChg>
        <pc:picChg chg="add del mod">
          <ac:chgData name="旭 崔" userId="c9529ebc8e11f68e" providerId="LiveId" clId="{5BFBD16D-A67E-47A1-BF8F-AD1BE8E7C388}" dt="2025-11-18T08:56:15.794" v="16510"/>
          <ac:picMkLst>
            <pc:docMk/>
            <pc:sldMk cId="0" sldId="261"/>
            <ac:picMk id="61" creationId="{4ED7D8D9-AC95-9D7D-F254-F28B87FB7EB8}"/>
          </ac:picMkLst>
        </pc:picChg>
        <pc:picChg chg="add del mod ord">
          <ac:chgData name="旭 崔" userId="c9529ebc8e11f68e" providerId="LiveId" clId="{5BFBD16D-A67E-47A1-BF8F-AD1BE8E7C388}" dt="2025-11-18T08:56:29.415" v="16511"/>
          <ac:picMkLst>
            <pc:docMk/>
            <pc:sldMk cId="0" sldId="261"/>
            <ac:picMk id="64" creationId="{45788B59-0F72-E9B6-226B-BFF18F3BF520}"/>
          </ac:picMkLst>
        </pc:picChg>
        <pc:picChg chg="add del mod">
          <ac:chgData name="旭 崔" userId="c9529ebc8e11f68e" providerId="LiveId" clId="{5BFBD16D-A67E-47A1-BF8F-AD1BE8E7C388}" dt="2025-11-18T08:56:35.674" v="16513"/>
          <ac:picMkLst>
            <pc:docMk/>
            <pc:sldMk cId="0" sldId="261"/>
            <ac:picMk id="65" creationId="{B270E74C-99EB-B649-75A8-8032FBD14976}"/>
          </ac:picMkLst>
        </pc:picChg>
        <pc:picChg chg="add del mod ord">
          <ac:chgData name="旭 崔" userId="c9529ebc8e11f68e" providerId="LiveId" clId="{5BFBD16D-A67E-47A1-BF8F-AD1BE8E7C388}" dt="2025-11-18T08:56:46.942" v="16514"/>
          <ac:picMkLst>
            <pc:docMk/>
            <pc:sldMk cId="0" sldId="261"/>
            <ac:picMk id="68" creationId="{57F5569D-5E91-5D7B-DE2A-F817F7A2B6F0}"/>
          </ac:picMkLst>
        </pc:picChg>
        <pc:picChg chg="add del mod">
          <ac:chgData name="旭 崔" userId="c9529ebc8e11f68e" providerId="LiveId" clId="{5BFBD16D-A67E-47A1-BF8F-AD1BE8E7C388}" dt="2025-11-18T08:57:41.136" v="16516"/>
          <ac:picMkLst>
            <pc:docMk/>
            <pc:sldMk cId="0" sldId="261"/>
            <ac:picMk id="69" creationId="{97F3B782-24F5-B8BB-E56D-50AED19D2249}"/>
          </ac:picMkLst>
        </pc:picChg>
        <pc:picChg chg="add del mod ord">
          <ac:chgData name="旭 崔" userId="c9529ebc8e11f68e" providerId="LiveId" clId="{5BFBD16D-A67E-47A1-BF8F-AD1BE8E7C388}" dt="2025-11-18T08:58:24.953" v="16517"/>
          <ac:picMkLst>
            <pc:docMk/>
            <pc:sldMk cId="0" sldId="261"/>
            <ac:picMk id="72" creationId="{A4BE69B8-903A-3ED5-0EBE-9D9D93A8B8EA}"/>
          </ac:picMkLst>
        </pc:pic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0" sldId="261"/>
            <ac:picMk id="73" creationId="{859A9156-BA40-5D0D-E881-46FB77D7B85C}"/>
          </ac:picMkLst>
        </pc:picChg>
        <pc:picChg chg="add del mod ord">
          <ac:chgData name="旭 崔" userId="c9529ebc8e11f68e" providerId="LiveId" clId="{5BFBD16D-A67E-47A1-BF8F-AD1BE8E7C388}" dt="2025-11-18T09:27:16.223" v="16760" actId="478"/>
          <ac:picMkLst>
            <pc:docMk/>
            <pc:sldMk cId="0" sldId="261"/>
            <ac:picMk id="75" creationId="{D415FAB3-6198-E87D-F61C-E9D32521F051}"/>
          </ac:picMkLst>
        </pc:picChg>
      </pc:sldChg>
      <pc:sldChg chg="addSp delSp modSp mod ord modTransition modClrScheme addAnim delAnim modAnim chgLayout modNotesTx">
        <pc:chgData name="旭 崔" userId="c9529ebc8e11f68e" providerId="LiveId" clId="{5BFBD16D-A67E-47A1-BF8F-AD1BE8E7C388}" dt="2025-11-19T06:26:30.796" v="17410" actId="20577"/>
        <pc:sldMkLst>
          <pc:docMk/>
          <pc:sldMk cId="3987717914" sldId="264"/>
        </pc:sldMkLst>
        <pc:spChg chg="mod">
          <ac:chgData name="旭 崔" userId="c9529ebc8e11f68e" providerId="LiveId" clId="{5BFBD16D-A67E-47A1-BF8F-AD1BE8E7C388}" dt="2025-11-17T08:06:33.400" v="15478" actId="1076"/>
          <ac:spMkLst>
            <pc:docMk/>
            <pc:sldMk cId="3987717914" sldId="264"/>
            <ac:spMk id="4" creationId="{00000000-0000-0000-0000-000000000000}"/>
          </ac:spMkLst>
        </pc:spChg>
        <pc:spChg chg="mod">
          <ac:chgData name="旭 崔" userId="c9529ebc8e11f68e" providerId="LiveId" clId="{5BFBD16D-A67E-47A1-BF8F-AD1BE8E7C388}" dt="2025-11-17T08:06:33.400" v="15478" actId="1076"/>
          <ac:spMkLst>
            <pc:docMk/>
            <pc:sldMk cId="3987717914" sldId="264"/>
            <ac:spMk id="6" creationId="{00000000-0000-0000-0000-000000000000}"/>
          </ac:spMkLst>
        </pc:spChg>
        <pc:spChg chg="mod">
          <ac:chgData name="旭 崔" userId="c9529ebc8e11f68e" providerId="LiveId" clId="{5BFBD16D-A67E-47A1-BF8F-AD1BE8E7C388}" dt="2025-11-17T08:06:33.400" v="15478" actId="1076"/>
          <ac:spMkLst>
            <pc:docMk/>
            <pc:sldMk cId="3987717914" sldId="264"/>
            <ac:spMk id="7" creationId="{00000000-0000-0000-0000-000000000000}"/>
          </ac:spMkLst>
        </pc:spChg>
        <pc:spChg chg="mod">
          <ac:chgData name="旭 崔" userId="c9529ebc8e11f68e" providerId="LiveId" clId="{5BFBD16D-A67E-47A1-BF8F-AD1BE8E7C388}" dt="2025-11-17T08:06:33.400" v="15478" actId="1076"/>
          <ac:spMkLst>
            <pc:docMk/>
            <pc:sldMk cId="3987717914" sldId="264"/>
            <ac:spMk id="10" creationId="{00000000-0000-0000-0000-000000000000}"/>
          </ac:spMkLst>
        </pc:spChg>
        <pc:spChg chg="mod">
          <ac:chgData name="旭 崔" userId="c9529ebc8e11f68e" providerId="LiveId" clId="{5BFBD16D-A67E-47A1-BF8F-AD1BE8E7C388}" dt="2025-11-17T08:06:33.400" v="15478" actId="1076"/>
          <ac:spMkLst>
            <pc:docMk/>
            <pc:sldMk cId="3987717914" sldId="264"/>
            <ac:spMk id="12" creationId="{00000000-0000-0000-0000-000000000000}"/>
          </ac:spMkLst>
        </pc:spChg>
        <pc:spChg chg="mod">
          <ac:chgData name="旭 崔" userId="c9529ebc8e11f68e" providerId="LiveId" clId="{5BFBD16D-A67E-47A1-BF8F-AD1BE8E7C388}" dt="2025-11-17T08:06:33.400" v="15478" actId="1076"/>
          <ac:spMkLst>
            <pc:docMk/>
            <pc:sldMk cId="3987717914" sldId="264"/>
            <ac:spMk id="21" creationId="{00000000-0000-0000-0000-000000000000}"/>
          </ac:spMkLst>
        </pc:spChg>
        <pc:spChg chg="mod">
          <ac:chgData name="旭 崔" userId="c9529ebc8e11f68e" providerId="LiveId" clId="{5BFBD16D-A67E-47A1-BF8F-AD1BE8E7C388}" dt="2025-11-17T08:06:33.400" v="15478" actId="1076"/>
          <ac:spMkLst>
            <pc:docMk/>
            <pc:sldMk cId="3987717914" sldId="264"/>
            <ac:spMk id="24" creationId="{00000000-0000-0000-0000-000000000000}"/>
          </ac:spMkLst>
        </pc:spChg>
        <pc:spChg chg="mod">
          <ac:chgData name="旭 崔" userId="c9529ebc8e11f68e" providerId="LiveId" clId="{5BFBD16D-A67E-47A1-BF8F-AD1BE8E7C388}" dt="2025-11-17T08:06:28.836" v="15477" actId="1076"/>
          <ac:spMkLst>
            <pc:docMk/>
            <pc:sldMk cId="3987717914" sldId="264"/>
            <ac:spMk id="26" creationId="{00000000-0000-0000-0000-000000000000}"/>
          </ac:spMkLst>
        </pc:spChg>
        <pc:spChg chg="mod">
          <ac:chgData name="旭 崔" userId="c9529ebc8e11f68e" providerId="LiveId" clId="{5BFBD16D-A67E-47A1-BF8F-AD1BE8E7C388}" dt="2025-11-17T08:06:33.400" v="15478" actId="1076"/>
          <ac:spMkLst>
            <pc:docMk/>
            <pc:sldMk cId="3987717914" sldId="264"/>
            <ac:spMk id="29" creationId="{00000000-0000-0000-0000-000000000000}"/>
          </ac:spMkLst>
        </pc:spChg>
        <pc:spChg chg="mod">
          <ac:chgData name="旭 崔" userId="c9529ebc8e11f68e" providerId="LiveId" clId="{5BFBD16D-A67E-47A1-BF8F-AD1BE8E7C388}" dt="2025-11-17T08:06:33.400" v="15478" actId="1076"/>
          <ac:spMkLst>
            <pc:docMk/>
            <pc:sldMk cId="3987717914" sldId="264"/>
            <ac:spMk id="30" creationId="{00000000-0000-0000-0000-000000000000}"/>
          </ac:spMkLst>
        </pc:spChg>
        <pc:spChg chg="mod">
          <ac:chgData name="旭 崔" userId="c9529ebc8e11f68e" providerId="LiveId" clId="{5BFBD16D-A67E-47A1-BF8F-AD1BE8E7C388}" dt="2025-11-17T08:06:33.400" v="15478" actId="1076"/>
          <ac:spMkLst>
            <pc:docMk/>
            <pc:sldMk cId="3987717914" sldId="264"/>
            <ac:spMk id="31" creationId="{00000000-0000-0000-0000-000000000000}"/>
          </ac:spMkLst>
        </pc:spChg>
        <pc:grpChg chg="mod">
          <ac:chgData name="旭 崔" userId="c9529ebc8e11f68e" providerId="LiveId" clId="{5BFBD16D-A67E-47A1-BF8F-AD1BE8E7C388}" dt="2025-11-17T02:28:49.245" v="12697" actId="1076"/>
          <ac:grpSpMkLst>
            <pc:docMk/>
            <pc:sldMk cId="3987717914" sldId="264"/>
            <ac:grpSpMk id="5" creationId="{00000000-0000-0000-0000-000000000000}"/>
          </ac:grpSpMkLst>
        </pc:grp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3987717914" sldId="264"/>
            <ac:picMk id="32" creationId="{053E2DEA-E61A-FFC9-CB25-D43F730FB475}"/>
          </ac:picMkLst>
        </pc:picChg>
        <pc:picChg chg="add del mod">
          <ac:chgData name="旭 崔" userId="c9529ebc8e11f68e" providerId="LiveId" clId="{5BFBD16D-A67E-47A1-BF8F-AD1BE8E7C388}" dt="2025-11-18T09:04:51.330" v="16557"/>
          <ac:picMkLst>
            <pc:docMk/>
            <pc:sldMk cId="3987717914" sldId="264"/>
            <ac:picMk id="46" creationId="{91F17947-B8AD-B8CF-7A92-D7906D1D24A1}"/>
          </ac:picMkLst>
        </pc:picChg>
        <pc:picChg chg="add del mod ord">
          <ac:chgData name="旭 崔" userId="c9529ebc8e11f68e" providerId="LiveId" clId="{5BFBD16D-A67E-47A1-BF8F-AD1BE8E7C388}" dt="2025-11-18T09:05:42.122" v="16558"/>
          <ac:picMkLst>
            <pc:docMk/>
            <pc:sldMk cId="3987717914" sldId="264"/>
            <ac:picMk id="49" creationId="{DD734B39-A130-20FC-CC3B-6E2106BADB93}"/>
          </ac:picMkLst>
        </pc:pic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3987717914" sldId="264"/>
            <ac:picMk id="50" creationId="{73C86D2E-585B-A80F-4D58-EFF3F8DBD64D}"/>
          </ac:picMkLst>
        </pc:picChg>
        <pc:picChg chg="add del mod ord">
          <ac:chgData name="旭 崔" userId="c9529ebc8e11f68e" providerId="LiveId" clId="{5BFBD16D-A67E-47A1-BF8F-AD1BE8E7C388}" dt="2025-11-18T09:27:21.528" v="16762" actId="478"/>
          <ac:picMkLst>
            <pc:docMk/>
            <pc:sldMk cId="3987717914" sldId="264"/>
            <ac:picMk id="52" creationId="{A68F1DB1-DE70-4620-EC38-07AD437DC157}"/>
          </ac:picMkLst>
        </pc:picChg>
      </pc:sldChg>
      <pc:sldChg chg="addSp delSp modSp mod modTransition modClrScheme addAnim delAnim modAnim delDesignElem chgLayout modNotesTx">
        <pc:chgData name="旭 崔" userId="c9529ebc8e11f68e" providerId="LiveId" clId="{5BFBD16D-A67E-47A1-BF8F-AD1BE8E7C388}" dt="2025-11-19T06:25:43.768" v="17391" actId="20577"/>
        <pc:sldMkLst>
          <pc:docMk/>
          <pc:sldMk cId="0" sldId="269"/>
        </pc:sldMkLst>
        <pc:spChg chg="mod ord">
          <ac:chgData name="旭 崔" userId="c9529ebc8e11f68e" providerId="LiveId" clId="{5BFBD16D-A67E-47A1-BF8F-AD1BE8E7C388}" dt="2025-11-18T09:38:15.895" v="17321"/>
          <ac:spMkLst>
            <pc:docMk/>
            <pc:sldMk cId="0" sldId="269"/>
            <ac:spMk id="2" creationId="{A03C9C57-89B4-4F9E-57E6-49F2D3CCAF75}"/>
          </ac:spMkLst>
        </pc:spChg>
        <pc:spChg chg="mod">
          <ac:chgData name="旭 崔" userId="c9529ebc8e11f68e" providerId="LiveId" clId="{5BFBD16D-A67E-47A1-BF8F-AD1BE8E7C388}" dt="2025-11-17T03:02:28.797" v="13843"/>
          <ac:spMkLst>
            <pc:docMk/>
            <pc:sldMk cId="0" sldId="269"/>
            <ac:spMk id="23" creationId="{19731375-ABE1-78E2-4E03-99BCBD652C7A}"/>
          </ac:spMkLst>
        </pc:spChg>
        <pc:grpChg chg="add mod">
          <ac:chgData name="旭 崔" userId="c9529ebc8e11f68e" providerId="LiveId" clId="{5BFBD16D-A67E-47A1-BF8F-AD1BE8E7C388}" dt="2025-11-17T03:02:39.096" v="13847" actId="1076"/>
          <ac:grpSpMkLst>
            <pc:docMk/>
            <pc:sldMk cId="0" sldId="269"/>
            <ac:grpSpMk id="11" creationId="{2A6C8CD5-7680-EC38-F146-131C1EB1A703}"/>
          </ac:grpSpMkLst>
        </pc:grp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0" sldId="269"/>
            <ac:picMk id="9" creationId="{AFA4AFE6-AE88-8A18-FAA6-61BA85933C0F}"/>
          </ac:picMkLst>
        </pc:picChg>
        <pc:picChg chg="mod">
          <ac:chgData name="旭 崔" userId="c9529ebc8e11f68e" providerId="LiveId" clId="{5BFBD16D-A67E-47A1-BF8F-AD1BE8E7C388}" dt="2025-11-17T03:02:28.797" v="13843"/>
          <ac:picMkLst>
            <pc:docMk/>
            <pc:sldMk cId="0" sldId="269"/>
            <ac:picMk id="13" creationId="{00D51FE7-00B0-CC1B-30EC-32C4C056B273}"/>
          </ac:picMkLst>
        </pc:picChg>
        <pc:picChg chg="add del mod">
          <ac:chgData name="旭 崔" userId="c9529ebc8e11f68e" providerId="LiveId" clId="{5BFBD16D-A67E-47A1-BF8F-AD1BE8E7C388}" dt="2025-11-18T09:35:02.460" v="17136"/>
          <ac:picMkLst>
            <pc:docMk/>
            <pc:sldMk cId="0" sldId="269"/>
            <ac:picMk id="14" creationId="{3B54D28E-F954-9F6B-8D0E-AEC7449D866F}"/>
          </ac:picMkLst>
        </pc:picChg>
        <pc:picChg chg="add del mod ord">
          <ac:chgData name="旭 崔" userId="c9529ebc8e11f68e" providerId="LiveId" clId="{5BFBD16D-A67E-47A1-BF8F-AD1BE8E7C388}" dt="2025-11-18T09:35:26.999" v="17137"/>
          <ac:picMkLst>
            <pc:docMk/>
            <pc:sldMk cId="0" sldId="269"/>
            <ac:picMk id="17" creationId="{9E534856-096B-B3DA-5B2B-2141E938D728}"/>
          </ac:picMkLst>
        </pc:picChg>
        <pc:picChg chg="add del mod">
          <ac:chgData name="旭 崔" userId="c9529ebc8e11f68e" providerId="LiveId" clId="{5BFBD16D-A67E-47A1-BF8F-AD1BE8E7C388}" dt="2025-11-18T09:36:50.656" v="17285"/>
          <ac:picMkLst>
            <pc:docMk/>
            <pc:sldMk cId="0" sldId="269"/>
            <ac:picMk id="18" creationId="{48F6689A-12D5-CBC5-23F5-FD69623B3AC8}"/>
          </ac:picMkLst>
        </pc:picChg>
        <pc:picChg chg="add del mod ord">
          <ac:chgData name="旭 崔" userId="c9529ebc8e11f68e" providerId="LiveId" clId="{5BFBD16D-A67E-47A1-BF8F-AD1BE8E7C388}" dt="2025-11-18T09:36:58.166" v="17286"/>
          <ac:picMkLst>
            <pc:docMk/>
            <pc:sldMk cId="0" sldId="269"/>
            <ac:picMk id="21" creationId="{61C25FB5-35AB-DB9B-A0D2-46EB3FFC5D44}"/>
          </ac:picMkLst>
        </pc:picChg>
        <pc:picChg chg="add del mod">
          <ac:chgData name="旭 崔" userId="c9529ebc8e11f68e" providerId="LiveId" clId="{5BFBD16D-A67E-47A1-BF8F-AD1BE8E7C388}" dt="2025-11-18T09:36:59.635" v="17288"/>
          <ac:picMkLst>
            <pc:docMk/>
            <pc:sldMk cId="0" sldId="269"/>
            <ac:picMk id="22" creationId="{21891A22-234C-2AD0-8D7F-DFE5FA82CEB9}"/>
          </ac:picMkLst>
        </pc:picChg>
        <pc:picChg chg="add del mod ord">
          <ac:chgData name="旭 崔" userId="c9529ebc8e11f68e" providerId="LiveId" clId="{5BFBD16D-A67E-47A1-BF8F-AD1BE8E7C388}" dt="2025-11-18T09:37:24.599" v="17289"/>
          <ac:picMkLst>
            <pc:docMk/>
            <pc:sldMk cId="0" sldId="269"/>
            <ac:picMk id="26" creationId="{5BD2E06B-C42F-0557-C70D-5F411FC64E52}"/>
          </ac:picMkLst>
        </pc:picChg>
        <pc:picChg chg="add del mod">
          <ac:chgData name="旭 崔" userId="c9529ebc8e11f68e" providerId="LiveId" clId="{5BFBD16D-A67E-47A1-BF8F-AD1BE8E7C388}" dt="2025-11-18T09:37:28.661" v="17291"/>
          <ac:picMkLst>
            <pc:docMk/>
            <pc:sldMk cId="0" sldId="269"/>
            <ac:picMk id="27" creationId="{B5177ACB-F038-FB79-3265-9FD9FA284CAA}"/>
          </ac:picMkLst>
        </pc:picChg>
        <pc:picChg chg="add del mod ord">
          <ac:chgData name="旭 崔" userId="c9529ebc8e11f68e" providerId="LiveId" clId="{5BFBD16D-A67E-47A1-BF8F-AD1BE8E7C388}" dt="2025-11-18T09:38:06.096" v="17292"/>
          <ac:picMkLst>
            <pc:docMk/>
            <pc:sldMk cId="0" sldId="269"/>
            <ac:picMk id="30" creationId="{7B6E05DA-5C38-CD77-80B2-B2161E27E6A7}"/>
          </ac:picMkLst>
        </pc:pic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0" sldId="269"/>
            <ac:picMk id="31" creationId="{2966893B-4F38-2DA2-7942-A68EF65277CC}"/>
          </ac:picMkLst>
        </pc:picChg>
      </pc:sldChg>
      <pc:sldChg chg="addSp delSp modSp mod ord modTransition modClrScheme addAnim delAnim modAnim chgLayout modNotesTx">
        <pc:chgData name="旭 崔" userId="c9529ebc8e11f68e" providerId="LiveId" clId="{5BFBD16D-A67E-47A1-BF8F-AD1BE8E7C388}" dt="2025-11-19T06:26:25.975" v="17408" actId="20577"/>
        <pc:sldMkLst>
          <pc:docMk/>
          <pc:sldMk cId="1093126156" sldId="272"/>
        </pc:sldMkLst>
        <pc:spChg chg="mod">
          <ac:chgData name="旭 崔" userId="c9529ebc8e11f68e" providerId="LiveId" clId="{5BFBD16D-A67E-47A1-BF8F-AD1BE8E7C388}" dt="2025-11-17T08:05:05.264" v="15468" actId="1076"/>
          <ac:spMkLst>
            <pc:docMk/>
            <pc:sldMk cId="1093126156" sldId="272"/>
            <ac:spMk id="49" creationId="{A783BC53-3364-5EE1-3253-88E52A34EB3B}"/>
          </ac:spMkLst>
        </pc:spChg>
        <pc:spChg chg="mod">
          <ac:chgData name="旭 崔" userId="c9529ebc8e11f68e" providerId="LiveId" clId="{5BFBD16D-A67E-47A1-BF8F-AD1BE8E7C388}" dt="2025-11-17T08:05:11.547" v="15469" actId="1076"/>
          <ac:spMkLst>
            <pc:docMk/>
            <pc:sldMk cId="1093126156" sldId="272"/>
            <ac:spMk id="53" creationId="{9D147045-FE23-4A47-48A5-6B1695DAF260}"/>
          </ac:spMkLst>
        </pc:spChg>
        <pc:spChg chg="mod">
          <ac:chgData name="旭 崔" userId="c9529ebc8e11f68e" providerId="LiveId" clId="{5BFBD16D-A67E-47A1-BF8F-AD1BE8E7C388}" dt="2025-11-17T08:05:11.547" v="15469" actId="1076"/>
          <ac:spMkLst>
            <pc:docMk/>
            <pc:sldMk cId="1093126156" sldId="272"/>
            <ac:spMk id="57" creationId="{C972F432-45CF-271A-F92C-053B134C338C}"/>
          </ac:spMkLst>
        </pc:spChg>
        <pc:spChg chg="mod">
          <ac:chgData name="旭 崔" userId="c9529ebc8e11f68e" providerId="LiveId" clId="{5BFBD16D-A67E-47A1-BF8F-AD1BE8E7C388}" dt="2025-11-17T08:05:11.547" v="15469" actId="1076"/>
          <ac:spMkLst>
            <pc:docMk/>
            <pc:sldMk cId="1093126156" sldId="272"/>
            <ac:spMk id="61" creationId="{90625114-C54F-6F11-BEB6-5C4E98BEA7C3}"/>
          </ac:spMkLst>
        </pc:spChg>
        <pc:grpChg chg="mod">
          <ac:chgData name="旭 崔" userId="c9529ebc8e11f68e" providerId="LiveId" clId="{5BFBD16D-A67E-47A1-BF8F-AD1BE8E7C388}" dt="2025-11-17T08:05:11.547" v="15469" actId="1076"/>
          <ac:grpSpMkLst>
            <pc:docMk/>
            <pc:sldMk cId="1093126156" sldId="272"/>
            <ac:grpSpMk id="50" creationId="{501B47BB-6503-3D3C-7424-A0B5087E244B}"/>
          </ac:grpSpMkLst>
        </pc:grpChg>
        <pc:grpChg chg="mod">
          <ac:chgData name="旭 崔" userId="c9529ebc8e11f68e" providerId="LiveId" clId="{5BFBD16D-A67E-47A1-BF8F-AD1BE8E7C388}" dt="2025-11-17T08:05:11.547" v="15469" actId="1076"/>
          <ac:grpSpMkLst>
            <pc:docMk/>
            <pc:sldMk cId="1093126156" sldId="272"/>
            <ac:grpSpMk id="54" creationId="{B6529B11-293F-3705-4CE6-24366555CC3E}"/>
          </ac:grpSpMkLst>
        </pc:grpChg>
        <pc:grpChg chg="mod">
          <ac:chgData name="旭 崔" userId="c9529ebc8e11f68e" providerId="LiveId" clId="{5BFBD16D-A67E-47A1-BF8F-AD1BE8E7C388}" dt="2025-11-17T08:05:11.547" v="15469" actId="1076"/>
          <ac:grpSpMkLst>
            <pc:docMk/>
            <pc:sldMk cId="1093126156" sldId="272"/>
            <ac:grpSpMk id="58" creationId="{C62E1AB5-DFE4-07D6-78A7-E766471F2D90}"/>
          </ac:grpSpMkLst>
        </pc:grp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1093126156" sldId="272"/>
            <ac:picMk id="7" creationId="{1BF2B158-F455-EDE4-A9CC-3AD211025054}"/>
          </ac:picMkLst>
        </pc:picChg>
        <pc:picChg chg="mod">
          <ac:chgData name="旭 崔" userId="c9529ebc8e11f68e" providerId="LiveId" clId="{5BFBD16D-A67E-47A1-BF8F-AD1BE8E7C388}" dt="2025-11-17T08:05:11.547" v="15469" actId="1076"/>
          <ac:picMkLst>
            <pc:docMk/>
            <pc:sldMk cId="1093126156" sldId="272"/>
            <ac:picMk id="8" creationId="{CB7441BC-DB07-FC65-B94D-A1360BCC54C5}"/>
          </ac:picMkLst>
        </pc:picChg>
        <pc:picChg chg="mod">
          <ac:chgData name="旭 崔" userId="c9529ebc8e11f68e" providerId="LiveId" clId="{5BFBD16D-A67E-47A1-BF8F-AD1BE8E7C388}" dt="2025-11-17T08:05:11.547" v="15469" actId="1076"/>
          <ac:picMkLst>
            <pc:docMk/>
            <pc:sldMk cId="1093126156" sldId="272"/>
            <ac:picMk id="10" creationId="{E3271EA3-9809-8573-8001-F10C166ED0F9}"/>
          </ac:picMkLst>
        </pc:picChg>
        <pc:picChg chg="mod">
          <ac:chgData name="旭 崔" userId="c9529ebc8e11f68e" providerId="LiveId" clId="{5BFBD16D-A67E-47A1-BF8F-AD1BE8E7C388}" dt="2025-11-17T08:05:11.547" v="15469" actId="1076"/>
          <ac:picMkLst>
            <pc:docMk/>
            <pc:sldMk cId="1093126156" sldId="272"/>
            <ac:picMk id="15" creationId="{F2670C2A-D7D6-7855-7095-79AC00AAC977}"/>
          </ac:picMkLst>
        </pc:picChg>
        <pc:picChg chg="add del mod">
          <ac:chgData name="旭 崔" userId="c9529ebc8e11f68e" providerId="LiveId" clId="{5BFBD16D-A67E-47A1-BF8F-AD1BE8E7C388}" dt="2025-11-18T09:08:02.080" v="16568"/>
          <ac:picMkLst>
            <pc:docMk/>
            <pc:sldMk cId="1093126156" sldId="272"/>
            <ac:picMk id="17" creationId="{2A45A5C5-6C35-80A2-A371-4B64F5F6F34B}"/>
          </ac:picMkLst>
        </pc:picChg>
        <pc:picChg chg="add del mod ord">
          <ac:chgData name="旭 崔" userId="c9529ebc8e11f68e" providerId="LiveId" clId="{5BFBD16D-A67E-47A1-BF8F-AD1BE8E7C388}" dt="2025-11-18T09:08:10.883" v="16569"/>
          <ac:picMkLst>
            <pc:docMk/>
            <pc:sldMk cId="1093126156" sldId="272"/>
            <ac:picMk id="20" creationId="{28283D95-CDB5-B408-350A-91C4AC5DD6E1}"/>
          </ac:picMkLst>
        </pc:picChg>
        <pc:picChg chg="add del mod">
          <ac:chgData name="旭 崔" userId="c9529ebc8e11f68e" providerId="LiveId" clId="{5BFBD16D-A67E-47A1-BF8F-AD1BE8E7C388}" dt="2025-11-18T09:08:12.272" v="16571"/>
          <ac:picMkLst>
            <pc:docMk/>
            <pc:sldMk cId="1093126156" sldId="272"/>
            <ac:picMk id="21" creationId="{C4EADE25-3B7B-98A3-D459-466F7E766F79}"/>
          </ac:picMkLst>
        </pc:picChg>
        <pc:picChg chg="add del mod ord">
          <ac:chgData name="旭 崔" userId="c9529ebc8e11f68e" providerId="LiveId" clId="{5BFBD16D-A67E-47A1-BF8F-AD1BE8E7C388}" dt="2025-11-18T09:08:40.178" v="16572"/>
          <ac:picMkLst>
            <pc:docMk/>
            <pc:sldMk cId="1093126156" sldId="272"/>
            <ac:picMk id="24" creationId="{FB4B1EE4-F139-787E-47A5-D640FA1979E4}"/>
          </ac:picMkLst>
        </pc:pic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1093126156" sldId="272"/>
            <ac:picMk id="25" creationId="{B11CC9D7-01E0-E3A0-FC71-C83C2FA3BC2F}"/>
          </ac:picMkLst>
        </pc:picChg>
        <pc:picChg chg="add del mod ord">
          <ac:chgData name="旭 崔" userId="c9529ebc8e11f68e" providerId="LiveId" clId="{5BFBD16D-A67E-47A1-BF8F-AD1BE8E7C388}" dt="2025-11-18T09:27:23.849" v="16764" actId="478"/>
          <ac:picMkLst>
            <pc:docMk/>
            <pc:sldMk cId="1093126156" sldId="272"/>
            <ac:picMk id="28" creationId="{CE5CAF12-42C2-62DB-B930-14E8F0F7EF91}"/>
          </ac:picMkLst>
        </pc:picChg>
      </pc:sldChg>
      <pc:sldChg chg="addSp delSp modSp mod modTransition modClrScheme modAnim chgLayout modNotesTx">
        <pc:chgData name="旭 崔" userId="c9529ebc8e11f68e" providerId="LiveId" clId="{5BFBD16D-A67E-47A1-BF8F-AD1BE8E7C388}" dt="2025-11-19T06:26:21.611" v="17406" actId="20577"/>
        <pc:sldMkLst>
          <pc:docMk/>
          <pc:sldMk cId="1057078397" sldId="273"/>
        </pc:sldMkLst>
        <pc:spChg chg="mod">
          <ac:chgData name="旭 崔" userId="c9529ebc8e11f68e" providerId="LiveId" clId="{5BFBD16D-A67E-47A1-BF8F-AD1BE8E7C388}" dt="2025-11-14T09:21:50.014" v="10242" actId="255"/>
          <ac:spMkLst>
            <pc:docMk/>
            <pc:sldMk cId="1057078397" sldId="273"/>
            <ac:spMk id="9" creationId="{A34A47F7-E01E-B006-F640-E08347F3034D}"/>
          </ac:spMkLst>
        </pc:sp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1057078397" sldId="273"/>
            <ac:picMk id="4" creationId="{882DA496-A389-805E-ADCD-31439A94A143}"/>
          </ac:picMkLst>
        </pc:picChg>
        <pc:picChg chg="mod">
          <ac:chgData name="旭 崔" userId="c9529ebc8e11f68e" providerId="LiveId" clId="{5BFBD16D-A67E-47A1-BF8F-AD1BE8E7C388}" dt="2025-11-17T02:16:15.321" v="12667" actId="1076"/>
          <ac:picMkLst>
            <pc:docMk/>
            <pc:sldMk cId="1057078397" sldId="273"/>
            <ac:picMk id="5" creationId="{7E4EE3CB-0097-F27F-A50D-68C4E607A3C6}"/>
          </ac:picMkLst>
        </pc:pic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1057078397" sldId="273"/>
            <ac:picMk id="13" creationId="{9DA80020-3C3C-B33D-451E-55289BF08600}"/>
          </ac:picMkLst>
        </pc:picChg>
        <pc:picChg chg="add del mod ord">
          <ac:chgData name="旭 崔" userId="c9529ebc8e11f68e" providerId="LiveId" clId="{5BFBD16D-A67E-47A1-BF8F-AD1BE8E7C388}" dt="2025-11-18T09:27:25.262" v="16765" actId="478"/>
          <ac:picMkLst>
            <pc:docMk/>
            <pc:sldMk cId="1057078397" sldId="273"/>
            <ac:picMk id="16" creationId="{61C1113C-341D-67EC-1415-48CC5A692ABB}"/>
          </ac:picMkLst>
        </pc:picChg>
      </pc:sldChg>
      <pc:sldChg chg="addSp delSp modSp mod ord modTransition modClrScheme addAnim delAnim modAnim chgLayout modNotesTx">
        <pc:chgData name="旭 崔" userId="c9529ebc8e11f68e" providerId="LiveId" clId="{5BFBD16D-A67E-47A1-BF8F-AD1BE8E7C388}" dt="2025-11-19T06:26:15.289" v="17403" actId="20577"/>
        <pc:sldMkLst>
          <pc:docMk/>
          <pc:sldMk cId="586550183" sldId="275"/>
        </pc:sldMkLst>
        <pc:spChg chg="mod">
          <ac:chgData name="旭 崔" userId="c9529ebc8e11f68e" providerId="LiveId" clId="{5BFBD16D-A67E-47A1-BF8F-AD1BE8E7C388}" dt="2025-11-17T07:57:08.721" v="15365" actId="1076"/>
          <ac:spMkLst>
            <pc:docMk/>
            <pc:sldMk cId="586550183" sldId="275"/>
            <ac:spMk id="26" creationId="{6E62B96A-ACD3-1F6A-5890-4536EA2C38DA}"/>
          </ac:spMkLst>
        </pc:spChg>
        <pc:picChg chg="add del mod">
          <ac:chgData name="旭 崔" userId="c9529ebc8e11f68e" providerId="LiveId" clId="{5BFBD16D-A67E-47A1-BF8F-AD1BE8E7C388}" dt="2025-11-19T06:22:21.146" v="17356" actId="478"/>
          <ac:picMkLst>
            <pc:docMk/>
            <pc:sldMk cId="586550183" sldId="275"/>
            <ac:picMk id="2" creationId="{BACD54B1-4654-EE26-F529-E749E027B826}"/>
          </ac:picMkLst>
        </pc:picChg>
        <pc:picChg chg="add mod">
          <ac:chgData name="旭 崔" userId="c9529ebc8e11f68e" providerId="LiveId" clId="{5BFBD16D-A67E-47A1-BF8F-AD1BE8E7C388}" dt="2025-11-19T06:22:23.888" v="17358" actId="1076"/>
          <ac:picMkLst>
            <pc:docMk/>
            <pc:sldMk cId="586550183" sldId="275"/>
            <ac:picMk id="4" creationId="{B828853F-248E-B04E-E1CF-670075DCA0DB}"/>
          </ac:picMkLst>
        </pc:picChg>
        <pc:picChg chg="add del mod">
          <ac:chgData name="旭 崔" userId="c9529ebc8e11f68e" providerId="LiveId" clId="{5BFBD16D-A67E-47A1-BF8F-AD1BE8E7C388}" dt="2025-11-18T09:14:35.034" v="16640"/>
          <ac:picMkLst>
            <pc:docMk/>
            <pc:sldMk cId="586550183" sldId="275"/>
            <ac:picMk id="8" creationId="{2D9FC8B8-0816-03D7-51DA-070694FA192A}"/>
          </ac:picMkLst>
        </pc:pic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586550183" sldId="275"/>
            <ac:picMk id="10" creationId="{CCF85004-CDC0-CBAE-5F1C-AC5142992C2E}"/>
          </ac:picMkLst>
        </pc:picChg>
        <pc:picChg chg="add del mod ord">
          <ac:chgData name="旭 崔" userId="c9529ebc8e11f68e" providerId="LiveId" clId="{5BFBD16D-A67E-47A1-BF8F-AD1BE8E7C388}" dt="2025-11-18T09:14:41.418" v="16641"/>
          <ac:picMkLst>
            <pc:docMk/>
            <pc:sldMk cId="586550183" sldId="275"/>
            <ac:picMk id="13" creationId="{72FEA7D9-9D52-FF7D-E049-4207E5995DB8}"/>
          </ac:picMkLst>
        </pc:picChg>
        <pc:picChg chg="add mod">
          <ac:chgData name="旭 崔" userId="c9529ebc8e11f68e" providerId="LiveId" clId="{5BFBD16D-A67E-47A1-BF8F-AD1BE8E7C388}" dt="2025-11-18T09:13:45.129" v="16602"/>
          <ac:picMkLst>
            <pc:docMk/>
            <pc:sldMk cId="586550183" sldId="275"/>
            <ac:picMk id="14" creationId="{F0FE622E-4784-6142-AE28-E842FAEEDEC8}"/>
          </ac:picMkLst>
        </pc:picChg>
        <pc:picChg chg="add del mod ord">
          <ac:chgData name="旭 崔" userId="c9529ebc8e11f68e" providerId="LiveId" clId="{5BFBD16D-A67E-47A1-BF8F-AD1BE8E7C388}" dt="2025-11-18T09:14:41.418" v="16641"/>
          <ac:picMkLst>
            <pc:docMk/>
            <pc:sldMk cId="586550183" sldId="275"/>
            <ac:picMk id="17" creationId="{B7C46ED7-AC0C-8B7F-38ED-832D1144AEB2}"/>
          </ac:picMkLst>
        </pc:picChg>
        <pc:picChg chg="add del mod">
          <ac:chgData name="旭 崔" userId="c9529ebc8e11f68e" providerId="LiveId" clId="{5BFBD16D-A67E-47A1-BF8F-AD1BE8E7C388}" dt="2025-11-18T09:14:42.895" v="16644"/>
          <ac:picMkLst>
            <pc:docMk/>
            <pc:sldMk cId="586550183" sldId="275"/>
            <ac:picMk id="18" creationId="{A2C49092-863D-D5C1-78FB-07D6E739FA3C}"/>
          </ac:picMkLst>
        </pc:picChg>
        <pc:picChg chg="add del mod">
          <ac:chgData name="旭 崔" userId="c9529ebc8e11f68e" providerId="LiveId" clId="{5BFBD16D-A67E-47A1-BF8F-AD1BE8E7C388}" dt="2025-11-18T09:14:42.895" v="16644"/>
          <ac:picMkLst>
            <pc:docMk/>
            <pc:sldMk cId="586550183" sldId="275"/>
            <ac:picMk id="19" creationId="{DE95527A-0D3A-A2BC-0729-6CAC54C62CB8}"/>
          </ac:picMkLst>
        </pc:picChg>
        <pc:picChg chg="add del mod ord">
          <ac:chgData name="旭 崔" userId="c9529ebc8e11f68e" providerId="LiveId" clId="{5BFBD16D-A67E-47A1-BF8F-AD1BE8E7C388}" dt="2025-11-18T09:15:15.314" v="16645"/>
          <ac:picMkLst>
            <pc:docMk/>
            <pc:sldMk cId="586550183" sldId="275"/>
            <ac:picMk id="22" creationId="{D04BA2C0-37F5-4855-5A48-80C8EA5B9DD1}"/>
          </ac:picMkLst>
        </pc:picChg>
        <pc:picChg chg="add del mod ord">
          <ac:chgData name="旭 崔" userId="c9529ebc8e11f68e" providerId="LiveId" clId="{5BFBD16D-A67E-47A1-BF8F-AD1BE8E7C388}" dt="2025-11-18T09:15:15.314" v="16645"/>
          <ac:picMkLst>
            <pc:docMk/>
            <pc:sldMk cId="586550183" sldId="275"/>
            <ac:picMk id="23" creationId="{018D077B-E8F8-98FF-2A6A-33C5B35C6DD3}"/>
          </ac:picMkLst>
        </pc:picChg>
        <pc:picChg chg="add del mod">
          <ac:chgData name="旭 崔" userId="c9529ebc8e11f68e" providerId="LiveId" clId="{5BFBD16D-A67E-47A1-BF8F-AD1BE8E7C388}" dt="2025-11-18T09:15:39.083" v="16649"/>
          <ac:picMkLst>
            <pc:docMk/>
            <pc:sldMk cId="586550183" sldId="275"/>
            <ac:picMk id="24" creationId="{7D94B129-3230-7F7D-2A95-3FC5E62C15AD}"/>
          </ac:picMkLst>
        </pc:picChg>
        <pc:picChg chg="add del mod">
          <ac:chgData name="旭 崔" userId="c9529ebc8e11f68e" providerId="LiveId" clId="{5BFBD16D-A67E-47A1-BF8F-AD1BE8E7C388}" dt="2025-11-18T09:15:39.083" v="16649"/>
          <ac:picMkLst>
            <pc:docMk/>
            <pc:sldMk cId="586550183" sldId="275"/>
            <ac:picMk id="25" creationId="{1C421AA1-F266-46E3-71BF-42C7D526FEB1}"/>
          </ac:picMkLst>
        </pc:picChg>
        <pc:picChg chg="add del mod ord">
          <ac:chgData name="旭 崔" userId="c9529ebc8e11f68e" providerId="LiveId" clId="{5BFBD16D-A67E-47A1-BF8F-AD1BE8E7C388}" dt="2025-11-18T09:16:14.299" v="16650"/>
          <ac:picMkLst>
            <pc:docMk/>
            <pc:sldMk cId="586550183" sldId="275"/>
            <ac:picMk id="30" creationId="{62286A53-B33A-4A06-41A6-354E291F0524}"/>
          </ac:picMkLst>
        </pc:picChg>
        <pc:picChg chg="add del mod ord">
          <ac:chgData name="旭 崔" userId="c9529ebc8e11f68e" providerId="LiveId" clId="{5BFBD16D-A67E-47A1-BF8F-AD1BE8E7C388}" dt="2025-11-18T09:16:14.299" v="16650"/>
          <ac:picMkLst>
            <pc:docMk/>
            <pc:sldMk cId="586550183" sldId="275"/>
            <ac:picMk id="31" creationId="{E3C1EA26-7F2E-50FB-2097-678EB8701E8C}"/>
          </ac:picMkLst>
        </pc:picChg>
        <pc:picChg chg="add del mod">
          <ac:chgData name="旭 崔" userId="c9529ebc8e11f68e" providerId="LiveId" clId="{5BFBD16D-A67E-47A1-BF8F-AD1BE8E7C388}" dt="2025-11-18T09:27:57.543" v="16777" actId="478"/>
          <ac:picMkLst>
            <pc:docMk/>
            <pc:sldMk cId="586550183" sldId="275"/>
            <ac:picMk id="32" creationId="{57966B81-F818-C50F-F2BC-4438E919BB66}"/>
          </ac:picMkLst>
        </pc:pic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586550183" sldId="275"/>
            <ac:picMk id="33" creationId="{F7696495-0E49-E1EF-6391-8C047163CA0B}"/>
          </ac:picMkLst>
        </pc:picChg>
        <pc:picChg chg="add del mod ord">
          <ac:chgData name="旭 崔" userId="c9529ebc8e11f68e" providerId="LiveId" clId="{5BFBD16D-A67E-47A1-BF8F-AD1BE8E7C388}" dt="2025-11-18T09:27:42.200" v="16775" actId="478"/>
          <ac:picMkLst>
            <pc:docMk/>
            <pc:sldMk cId="586550183" sldId="275"/>
            <ac:picMk id="36" creationId="{ED1E4D14-A45F-7FFE-C81D-87DFBD05E6F7}"/>
          </ac:picMkLst>
        </pc:picChg>
        <pc:picChg chg="add del mod ord">
          <ac:chgData name="旭 崔" userId="c9529ebc8e11f68e" providerId="LiveId" clId="{5BFBD16D-A67E-47A1-BF8F-AD1BE8E7C388}" dt="2025-11-18T09:27:31.734" v="16769" actId="478"/>
          <ac:picMkLst>
            <pc:docMk/>
            <pc:sldMk cId="586550183" sldId="275"/>
            <ac:picMk id="37" creationId="{E04F9A9F-2250-9450-0A2B-90702A58D511}"/>
          </ac:picMkLst>
        </pc:picChg>
      </pc:sldChg>
      <pc:sldChg chg="addSp delSp modSp mod ord modTransition modClrScheme addAnim delAnim modAnim chgLayout modNotesTx">
        <pc:chgData name="旭 崔" userId="c9529ebc8e11f68e" providerId="LiveId" clId="{5BFBD16D-A67E-47A1-BF8F-AD1BE8E7C388}" dt="2025-11-19T06:26:23.595" v="17407" actId="20577"/>
        <pc:sldMkLst>
          <pc:docMk/>
          <pc:sldMk cId="2641168866" sldId="278"/>
        </pc:sldMkLst>
        <pc:spChg chg="add mod">
          <ac:chgData name="旭 崔" userId="c9529ebc8e11f68e" providerId="LiveId" clId="{5BFBD16D-A67E-47A1-BF8F-AD1BE8E7C388}" dt="2025-11-17T08:12:29.492" v="15671" actId="1076"/>
          <ac:spMkLst>
            <pc:docMk/>
            <pc:sldMk cId="2641168866" sldId="278"/>
            <ac:spMk id="7" creationId="{C447C419-4AF9-C523-D563-F04F03A399B0}"/>
          </ac:spMkLst>
        </pc:spChg>
        <pc:spChg chg="add del mod">
          <ac:chgData name="旭 崔" userId="c9529ebc8e11f68e" providerId="LiveId" clId="{5BFBD16D-A67E-47A1-BF8F-AD1BE8E7C388}" dt="2025-11-17T08:09:01.325" v="15490" actId="1076"/>
          <ac:spMkLst>
            <pc:docMk/>
            <pc:sldMk cId="2641168866" sldId="278"/>
            <ac:spMk id="48" creationId="{0A60E9F5-0516-30E4-D956-1B0D7A543935}"/>
          </ac:spMkLst>
        </pc:spChg>
        <pc:spChg chg="add del mod">
          <ac:chgData name="旭 崔" userId="c9529ebc8e11f68e" providerId="LiveId" clId="{5BFBD16D-A67E-47A1-BF8F-AD1BE8E7C388}" dt="2025-11-17T02:16:08.421" v="12666" actId="1076"/>
          <ac:spMkLst>
            <pc:docMk/>
            <pc:sldMk cId="2641168866" sldId="278"/>
            <ac:spMk id="50" creationId="{BE4612C5-30A9-FAC9-4B85-A1BA59FF83FD}"/>
          </ac:spMkLst>
        </pc:spChg>
        <pc:picChg chg="add del mod ord">
          <ac:chgData name="旭 崔" userId="c9529ebc8e11f68e" providerId="LiveId" clId="{5BFBD16D-A67E-47A1-BF8F-AD1BE8E7C388}" dt="2025-11-17T08:08:35.313" v="15482" actId="1076"/>
          <ac:picMkLst>
            <pc:docMk/>
            <pc:sldMk cId="2641168866" sldId="278"/>
            <ac:picMk id="2" creationId="{F3D89C71-CC12-85B3-BE76-75D9727198BF}"/>
          </ac:picMkLst>
        </pc:picChg>
        <pc:picChg chg="add mod ord">
          <ac:chgData name="旭 崔" userId="c9529ebc8e11f68e" providerId="LiveId" clId="{5BFBD16D-A67E-47A1-BF8F-AD1BE8E7C388}" dt="2025-11-17T08:12:25.765" v="15670" actId="1076"/>
          <ac:picMkLst>
            <pc:docMk/>
            <pc:sldMk cId="2641168866" sldId="278"/>
            <ac:picMk id="5" creationId="{A1B81503-F041-5EAE-77CA-713FEE652798}"/>
          </ac:picMkLst>
        </pc:picChg>
        <pc:picChg chg="add del mod ord">
          <ac:chgData name="旭 崔" userId="c9529ebc8e11f68e" providerId="LiveId" clId="{5BFBD16D-A67E-47A1-BF8F-AD1BE8E7C388}" dt="2025-11-17T08:08:56.417" v="15489" actId="1076"/>
          <ac:picMkLst>
            <pc:docMk/>
            <pc:sldMk cId="2641168866" sldId="278"/>
            <ac:picMk id="6" creationId="{EC22F0AB-FDF6-5524-E6A6-C3AE4D7C054C}"/>
          </ac:picMkLst>
        </pc:pic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2641168866" sldId="278"/>
            <ac:picMk id="8" creationId="{F4BF5FA3-4DE3-D8E1-549E-1EC7E47F96B0}"/>
          </ac:picMkLst>
        </pc:picChg>
        <pc:picChg chg="add del mod">
          <ac:chgData name="旭 崔" userId="c9529ebc8e11f68e" providerId="LiveId" clId="{5BFBD16D-A67E-47A1-BF8F-AD1BE8E7C388}" dt="2025-11-18T09:09:13.084" v="16575"/>
          <ac:picMkLst>
            <pc:docMk/>
            <pc:sldMk cId="2641168866" sldId="278"/>
            <ac:picMk id="18" creationId="{4B410483-4B03-A456-1DBF-1B86D2CD74A2}"/>
          </ac:picMkLst>
        </pc:picChg>
        <pc:picChg chg="add del mod ord">
          <ac:chgData name="旭 崔" userId="c9529ebc8e11f68e" providerId="LiveId" clId="{5BFBD16D-A67E-47A1-BF8F-AD1BE8E7C388}" dt="2025-11-18T09:09:52.218" v="16576"/>
          <ac:picMkLst>
            <pc:docMk/>
            <pc:sldMk cId="2641168866" sldId="278"/>
            <ac:picMk id="21" creationId="{3C25AB1E-C8CA-7E41-5656-2E20BDF9D75C}"/>
          </ac:picMkLst>
        </pc:pic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2641168866" sldId="278"/>
            <ac:picMk id="22" creationId="{021789C6-0F03-6099-6F55-CFE81B403416}"/>
          </ac:picMkLst>
        </pc:picChg>
        <pc:picChg chg="add del mod ord">
          <ac:chgData name="旭 崔" userId="c9529ebc8e11f68e" providerId="LiveId" clId="{5BFBD16D-A67E-47A1-BF8F-AD1BE8E7C388}" dt="2025-11-18T09:27:26.781" v="16766" actId="478"/>
          <ac:picMkLst>
            <pc:docMk/>
            <pc:sldMk cId="2641168866" sldId="278"/>
            <ac:picMk id="24" creationId="{7221E6EB-22F6-8A5B-50B0-CCD4674A355B}"/>
          </ac:picMkLst>
        </pc:picChg>
      </pc:sldChg>
      <pc:sldChg chg="addSp delSp modSp add del mod ord modTransition addAnim delAnim modAnim modNotesTx">
        <pc:chgData name="旭 崔" userId="c9529ebc8e11f68e" providerId="LiveId" clId="{5BFBD16D-A67E-47A1-BF8F-AD1BE8E7C388}" dt="2025-11-19T06:26:33.312" v="17411" actId="20577"/>
        <pc:sldMkLst>
          <pc:docMk/>
          <pc:sldMk cId="967884540" sldId="281"/>
        </pc:sldMkLst>
        <pc:spChg chg="add del mod">
          <ac:chgData name="旭 崔" userId="c9529ebc8e11f68e" providerId="LiveId" clId="{5BFBD16D-A67E-47A1-BF8F-AD1BE8E7C388}" dt="2025-11-18T01:59:54.206" v="16144" actId="478"/>
          <ac:spMkLst>
            <pc:docMk/>
            <pc:sldMk cId="967884540" sldId="281"/>
            <ac:spMk id="2" creationId="{27F1BD5B-973A-6568-B055-104986F771FF}"/>
          </ac:spMkLst>
        </pc:sp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967884540" sldId="281"/>
            <ac:picMk id="17" creationId="{892AADFC-4B18-AC77-F621-5910BAEC0D27}"/>
          </ac:picMkLst>
        </pc:picChg>
        <pc:picChg chg="add del mod">
          <ac:chgData name="旭 崔" userId="c9529ebc8e11f68e" providerId="LiveId" clId="{5BFBD16D-A67E-47A1-BF8F-AD1BE8E7C388}" dt="2025-11-18T09:01:58.592" v="16541"/>
          <ac:picMkLst>
            <pc:docMk/>
            <pc:sldMk cId="967884540" sldId="281"/>
            <ac:picMk id="19" creationId="{0E2EF61E-4CE5-0E22-F3D4-63C123AF4650}"/>
          </ac:picMkLst>
        </pc:picChg>
        <pc:picChg chg="add del mod ord">
          <ac:chgData name="旭 崔" userId="c9529ebc8e11f68e" providerId="LiveId" clId="{5BFBD16D-A67E-47A1-BF8F-AD1BE8E7C388}" dt="2025-11-18T09:02:15.153" v="16542"/>
          <ac:picMkLst>
            <pc:docMk/>
            <pc:sldMk cId="967884540" sldId="281"/>
            <ac:picMk id="22" creationId="{C95C0A81-4891-AD2E-A980-B669F95309EA}"/>
          </ac:picMkLst>
        </pc:picChg>
        <pc:picChg chg="add del mod">
          <ac:chgData name="旭 崔" userId="c9529ebc8e11f68e" providerId="LiveId" clId="{5BFBD16D-A67E-47A1-BF8F-AD1BE8E7C388}" dt="2025-11-18T09:02:19.096" v="16544"/>
          <ac:picMkLst>
            <pc:docMk/>
            <pc:sldMk cId="967884540" sldId="281"/>
            <ac:picMk id="23" creationId="{9918DD0E-6ED3-CE7F-338A-25D1D27BDA30}"/>
          </ac:picMkLst>
        </pc:picChg>
        <pc:picChg chg="add del mod ord">
          <ac:chgData name="旭 崔" userId="c9529ebc8e11f68e" providerId="LiveId" clId="{5BFBD16D-A67E-47A1-BF8F-AD1BE8E7C388}" dt="2025-11-18T09:03:13.131" v="16545"/>
          <ac:picMkLst>
            <pc:docMk/>
            <pc:sldMk cId="967884540" sldId="281"/>
            <ac:picMk id="26" creationId="{65022D77-4CB4-7BCC-4DF3-9D6488B3A9D6}"/>
          </ac:picMkLst>
        </pc:picChg>
        <pc:picChg chg="add del mod">
          <ac:chgData name="旭 崔" userId="c9529ebc8e11f68e" providerId="LiveId" clId="{5BFBD16D-A67E-47A1-BF8F-AD1BE8E7C388}" dt="2025-11-18T09:03:29.690" v="16547"/>
          <ac:picMkLst>
            <pc:docMk/>
            <pc:sldMk cId="967884540" sldId="281"/>
            <ac:picMk id="27" creationId="{921745BA-1321-360C-BCC9-17B2A7A49DA9}"/>
          </ac:picMkLst>
        </pc:picChg>
        <pc:picChg chg="add del mod ord">
          <ac:chgData name="旭 崔" userId="c9529ebc8e11f68e" providerId="LiveId" clId="{5BFBD16D-A67E-47A1-BF8F-AD1BE8E7C388}" dt="2025-11-18T09:03:35.960" v="16548"/>
          <ac:picMkLst>
            <pc:docMk/>
            <pc:sldMk cId="967884540" sldId="281"/>
            <ac:picMk id="30" creationId="{FEF42FC0-E415-4009-C80F-499A3504A4AA}"/>
          </ac:picMkLst>
        </pc:picChg>
        <pc:picChg chg="add del mod">
          <ac:chgData name="旭 崔" userId="c9529ebc8e11f68e" providerId="LiveId" clId="{5BFBD16D-A67E-47A1-BF8F-AD1BE8E7C388}" dt="2025-11-18T09:03:49.503" v="16550"/>
          <ac:picMkLst>
            <pc:docMk/>
            <pc:sldMk cId="967884540" sldId="281"/>
            <ac:picMk id="31" creationId="{F4AE2F16-AF00-6717-2A42-6B7513300E0C}"/>
          </ac:picMkLst>
        </pc:picChg>
        <pc:picChg chg="add del mod ord">
          <ac:chgData name="旭 崔" userId="c9529ebc8e11f68e" providerId="LiveId" clId="{5BFBD16D-A67E-47A1-BF8F-AD1BE8E7C388}" dt="2025-11-18T09:03:58.491" v="16551"/>
          <ac:picMkLst>
            <pc:docMk/>
            <pc:sldMk cId="967884540" sldId="281"/>
            <ac:picMk id="34" creationId="{F1231FF2-FF27-71E6-5A7F-0DD6C073DEB4}"/>
          </ac:picMkLst>
        </pc:picChg>
        <pc:picChg chg="add del mod">
          <ac:chgData name="旭 崔" userId="c9529ebc8e11f68e" providerId="LiveId" clId="{5BFBD16D-A67E-47A1-BF8F-AD1BE8E7C388}" dt="2025-11-18T09:04:01.569" v="16553"/>
          <ac:picMkLst>
            <pc:docMk/>
            <pc:sldMk cId="967884540" sldId="281"/>
            <ac:picMk id="35" creationId="{0E0ACE49-6D86-AAFD-4719-EF0759D0DF3F}"/>
          </ac:picMkLst>
        </pc:picChg>
        <pc:picChg chg="add del mod ord">
          <ac:chgData name="旭 崔" userId="c9529ebc8e11f68e" providerId="LiveId" clId="{5BFBD16D-A67E-47A1-BF8F-AD1BE8E7C388}" dt="2025-11-18T09:04:40.201" v="16554"/>
          <ac:picMkLst>
            <pc:docMk/>
            <pc:sldMk cId="967884540" sldId="281"/>
            <ac:picMk id="38" creationId="{39BCA60C-B8C1-CBEA-6C90-E3462D6DC7C7}"/>
          </ac:picMkLst>
        </pc:pic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967884540" sldId="281"/>
            <ac:picMk id="39" creationId="{CFB101E6-1848-2273-513D-C5BA5EDAE72D}"/>
          </ac:picMkLst>
        </pc:picChg>
        <pc:picChg chg="add del mod ord">
          <ac:chgData name="旭 崔" userId="c9529ebc8e11f68e" providerId="LiveId" clId="{5BFBD16D-A67E-47A1-BF8F-AD1BE8E7C388}" dt="2025-11-18T09:27:20.288" v="16761" actId="478"/>
          <ac:picMkLst>
            <pc:docMk/>
            <pc:sldMk cId="967884540" sldId="281"/>
            <ac:picMk id="41" creationId="{E8C0B826-5504-1603-C86E-3C20C20DB322}"/>
          </ac:picMkLst>
        </pc:picChg>
        <pc:picChg chg="add del mod">
          <ac:chgData name="旭 崔" userId="c9529ebc8e11f68e" providerId="LiveId" clId="{5BFBD16D-A67E-47A1-BF8F-AD1BE8E7C388}" dt="2025-11-18T02:13:54.431" v="16165" actId="478"/>
          <ac:picMkLst>
            <pc:docMk/>
            <pc:sldMk cId="967884540" sldId="281"/>
            <ac:picMk id="1028" creationId="{12C23374-79F6-FC5A-C099-1BE54ECCA7A5}"/>
          </ac:picMkLst>
        </pc:picChg>
      </pc:sldChg>
      <pc:sldChg chg="addSp delSp modSp mod modTransition delAnim modAnim modNotesTx">
        <pc:chgData name="旭 崔" userId="c9529ebc8e11f68e" providerId="LiveId" clId="{5BFBD16D-A67E-47A1-BF8F-AD1BE8E7C388}" dt="2025-11-19T06:26:19.161" v="17405" actId="20577"/>
        <pc:sldMkLst>
          <pc:docMk/>
          <pc:sldMk cId="3922242192" sldId="284"/>
        </pc:sldMkLst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3922242192" sldId="284"/>
            <ac:picMk id="8" creationId="{AC46DDF3-9609-6692-EED4-06A53D6935E6}"/>
          </ac:picMkLst>
        </pc:picChg>
        <pc:picChg chg="add del mod ord">
          <ac:chgData name="旭 崔" userId="c9529ebc8e11f68e" providerId="LiveId" clId="{5BFBD16D-A67E-47A1-BF8F-AD1BE8E7C388}" dt="2025-11-18T09:27:28.568" v="16767" actId="478"/>
          <ac:picMkLst>
            <pc:docMk/>
            <pc:sldMk cId="3922242192" sldId="284"/>
            <ac:picMk id="10" creationId="{46BCEB0D-86C0-593B-4B67-A28C9BBAE2C9}"/>
          </ac:picMkLst>
        </pc:pic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3922242192" sldId="284"/>
            <ac:picMk id="14" creationId="{9897B78F-3EAD-2B7F-B9AF-82B2CF876E46}"/>
          </ac:picMkLst>
        </pc:picChg>
      </pc:sldChg>
      <pc:sldChg chg="addSp delSp modSp mod modTransition delAnim modAnim modNotesTx">
        <pc:chgData name="旭 崔" userId="c9529ebc8e11f68e" providerId="LiveId" clId="{5BFBD16D-A67E-47A1-BF8F-AD1BE8E7C388}" dt="2025-11-19T06:26:17.255" v="17404" actId="20577"/>
        <pc:sldMkLst>
          <pc:docMk/>
          <pc:sldMk cId="2021992863" sldId="285"/>
        </pc:sldMkLst>
        <pc:spChg chg="del">
          <ac:chgData name="旭 崔" userId="c9529ebc8e11f68e" providerId="LiveId" clId="{5BFBD16D-A67E-47A1-BF8F-AD1BE8E7C388}" dt="2025-11-19T06:21:59.234" v="17345" actId="478"/>
          <ac:spMkLst>
            <pc:docMk/>
            <pc:sldMk cId="2021992863" sldId="285"/>
            <ac:spMk id="6" creationId="{1433D724-D488-AE84-2A11-9C707E8135A5}"/>
          </ac:spMkLst>
        </pc:spChg>
        <pc:spChg chg="del">
          <ac:chgData name="旭 崔" userId="c9529ebc8e11f68e" providerId="LiveId" clId="{5BFBD16D-A67E-47A1-BF8F-AD1BE8E7C388}" dt="2025-11-19T06:22:01.829" v="17348" actId="478"/>
          <ac:spMkLst>
            <pc:docMk/>
            <pc:sldMk cId="2021992863" sldId="285"/>
            <ac:spMk id="7" creationId="{E3575F6E-C3E0-59B9-C37E-D28EF49C91EA}"/>
          </ac:spMkLst>
        </pc:spChg>
        <pc:spChg chg="del mod">
          <ac:chgData name="旭 崔" userId="c9529ebc8e11f68e" providerId="LiveId" clId="{5BFBD16D-A67E-47A1-BF8F-AD1BE8E7C388}" dt="2025-11-19T06:22:00.543" v="17347" actId="478"/>
          <ac:spMkLst>
            <pc:docMk/>
            <pc:sldMk cId="2021992863" sldId="285"/>
            <ac:spMk id="8" creationId="{F1081579-DC4B-96F9-671A-283026AC4898}"/>
          </ac:spMkLst>
        </pc:spChg>
        <pc:picChg chg="del">
          <ac:chgData name="旭 崔" userId="c9529ebc8e11f68e" providerId="LiveId" clId="{5BFBD16D-A67E-47A1-BF8F-AD1BE8E7C388}" dt="2025-11-19T06:21:57.098" v="17344" actId="478"/>
          <ac:picMkLst>
            <pc:docMk/>
            <pc:sldMk cId="2021992863" sldId="285"/>
            <ac:picMk id="2" creationId="{98FDD72A-19D5-0917-2350-F21E2014C7EE}"/>
          </ac:picMkLst>
        </pc:picChg>
        <pc:picChg chg="del">
          <ac:chgData name="旭 崔" userId="c9529ebc8e11f68e" providerId="LiveId" clId="{5BFBD16D-A67E-47A1-BF8F-AD1BE8E7C388}" dt="2025-11-19T06:21:55.590" v="17343" actId="478"/>
          <ac:picMkLst>
            <pc:docMk/>
            <pc:sldMk cId="2021992863" sldId="285"/>
            <ac:picMk id="3" creationId="{2EF64107-FE50-C38D-9861-ED5376B32DAC}"/>
          </ac:picMkLst>
        </pc:picChg>
        <pc:picChg chg="del mod">
          <ac:chgData name="旭 崔" userId="c9529ebc8e11f68e" providerId="LiveId" clId="{5BFBD16D-A67E-47A1-BF8F-AD1BE8E7C388}" dt="2025-11-19T06:21:31.464" v="17339" actId="478"/>
          <ac:picMkLst>
            <pc:docMk/>
            <pc:sldMk cId="2021992863" sldId="285"/>
            <ac:picMk id="4" creationId="{07953C3F-05A2-F3A3-798F-93A7230FA6BF}"/>
          </ac:picMkLst>
        </pc:picChg>
        <pc:picChg chg="add del mod">
          <ac:chgData name="旭 崔" userId="c9529ebc8e11f68e" providerId="LiveId" clId="{5BFBD16D-A67E-47A1-BF8F-AD1BE8E7C388}" dt="2025-11-19T06:22:09.675" v="17353" actId="21"/>
          <ac:picMkLst>
            <pc:docMk/>
            <pc:sldMk cId="2021992863" sldId="285"/>
            <ac:picMk id="9" creationId="{1D87785A-8BA0-A49D-9D77-B105D5891B54}"/>
          </ac:picMkLst>
        </pc:picChg>
        <pc:picChg chg="add mod">
          <ac:chgData name="旭 崔" userId="c9529ebc8e11f68e" providerId="LiveId" clId="{5BFBD16D-A67E-47A1-BF8F-AD1BE8E7C388}" dt="2025-11-19T06:22:07.704" v="17351" actId="14100"/>
          <ac:picMkLst>
            <pc:docMk/>
            <pc:sldMk cId="2021992863" sldId="285"/>
            <ac:picMk id="11" creationId="{223E78CE-722E-5E23-C2D7-8F802986FB90}"/>
          </ac:picMkLst>
        </pc:picChg>
        <pc:picChg chg="add mod">
          <ac:chgData name="旭 崔" userId="c9529ebc8e11f68e" providerId="LiveId" clId="{5BFBD16D-A67E-47A1-BF8F-AD1BE8E7C388}" dt="2025-11-19T06:22:11.873" v="17355" actId="1076"/>
          <ac:picMkLst>
            <pc:docMk/>
            <pc:sldMk cId="2021992863" sldId="285"/>
            <ac:picMk id="12" creationId="{1D87785A-8BA0-A49D-9D77-B105D5891B54}"/>
          </ac:picMkLst>
        </pc:pic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2021992863" sldId="285"/>
            <ac:picMk id="16" creationId="{28D58D43-7C11-9507-F4F7-BD844A77601E}"/>
          </ac:picMkLst>
        </pc:picChg>
        <pc:picChg chg="add del mod ord">
          <ac:chgData name="旭 崔" userId="c9529ebc8e11f68e" providerId="LiveId" clId="{5BFBD16D-A67E-47A1-BF8F-AD1BE8E7C388}" dt="2025-11-18T09:27:29.696" v="16768" actId="478"/>
          <ac:picMkLst>
            <pc:docMk/>
            <pc:sldMk cId="2021992863" sldId="285"/>
            <ac:picMk id="19" creationId="{4AB85441-7EEB-A915-C364-FD418B79FD95}"/>
          </ac:picMkLst>
        </pc:pic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2021992863" sldId="285"/>
            <ac:picMk id="25" creationId="{2BA4A69E-30E6-7343-E68D-EDAF7C63E186}"/>
          </ac:picMkLst>
        </pc:picChg>
        <pc:inkChg chg="del mod">
          <ac:chgData name="旭 崔" userId="c9529ebc8e11f68e" providerId="LiveId" clId="{5BFBD16D-A67E-47A1-BF8F-AD1BE8E7C388}" dt="2025-11-19T06:21:13.462" v="17336" actId="478"/>
          <ac:inkMkLst>
            <pc:docMk/>
            <pc:sldMk cId="2021992863" sldId="285"/>
            <ac:inkMk id="14" creationId="{3EBFBC92-93CC-3A10-9B84-C04D024C64F2}"/>
          </ac:inkMkLst>
        </pc:inkChg>
      </pc:sldChg>
      <pc:sldChg chg="addSp delSp modSp add mod modTransition setBg modClrScheme delAnim modAnim chgLayout modNotesTx">
        <pc:chgData name="旭 崔" userId="c9529ebc8e11f68e" providerId="LiveId" clId="{5BFBD16D-A67E-47A1-BF8F-AD1BE8E7C388}" dt="2025-11-19T06:25:46.065" v="17392" actId="20577"/>
        <pc:sldMkLst>
          <pc:docMk/>
          <pc:sldMk cId="3814667137" sldId="286"/>
        </pc:sldMkLst>
        <pc:spChg chg="mod">
          <ac:chgData name="旭 崔" userId="c9529ebc8e11f68e" providerId="LiveId" clId="{5BFBD16D-A67E-47A1-BF8F-AD1BE8E7C388}" dt="2025-11-17T01:50:39.240" v="12528" actId="1076"/>
          <ac:spMkLst>
            <pc:docMk/>
            <pc:sldMk cId="3814667137" sldId="286"/>
            <ac:spMk id="2" creationId="{69427E46-8630-ECFD-7086-4AA0FE966056}"/>
          </ac:spMkLst>
        </pc:sp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3814667137" sldId="286"/>
            <ac:picMk id="12" creationId="{170D122A-11DD-D504-2A31-7A66D54596B5}"/>
          </ac:picMkLst>
        </pc:pic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3814667137" sldId="286"/>
            <ac:picMk id="19" creationId="{DC0565A0-5D42-F905-E43E-513DE7642F2F}"/>
          </ac:picMkLst>
        </pc:picChg>
      </pc:sldChg>
      <pc:sldChg chg="addSp delSp modSp add mod modTransition addAnim delAnim modAnim modNotesTx">
        <pc:chgData name="旭 崔" userId="c9529ebc8e11f68e" providerId="LiveId" clId="{5BFBD16D-A67E-47A1-BF8F-AD1BE8E7C388}" dt="2025-11-19T06:26:35.240" v="17412" actId="20577"/>
        <pc:sldMkLst>
          <pc:docMk/>
          <pc:sldMk cId="1677400499" sldId="287"/>
        </pc:sldMkLst>
        <pc:picChg chg="add mod">
          <ac:chgData name="旭 崔" userId="c9529ebc8e11f68e" providerId="LiveId" clId="{5BFBD16D-A67E-47A1-BF8F-AD1BE8E7C388}" dt="2025-11-19T06:24:35.347" v="17383" actId="1076"/>
          <ac:picMkLst>
            <pc:docMk/>
            <pc:sldMk cId="1677400499" sldId="287"/>
            <ac:picMk id="4" creationId="{031EA275-6971-5DEF-F752-839A90146400}"/>
          </ac:picMkLst>
        </pc:picChg>
        <pc:picChg chg="add mod">
          <ac:chgData name="旭 崔" userId="c9529ebc8e11f68e" providerId="LiveId" clId="{5BFBD16D-A67E-47A1-BF8F-AD1BE8E7C388}" dt="2025-11-19T06:24:45.184" v="17386" actId="1076"/>
          <ac:picMkLst>
            <pc:docMk/>
            <pc:sldMk cId="1677400499" sldId="287"/>
            <ac:picMk id="6" creationId="{D2F9830F-DD8D-C596-7872-75E6DD77E135}"/>
          </ac:picMkLst>
        </pc:picChg>
        <pc:picChg chg="del">
          <ac:chgData name="旭 崔" userId="c9529ebc8e11f68e" providerId="LiveId" clId="{5BFBD16D-A67E-47A1-BF8F-AD1BE8E7C388}" dt="2025-11-19T06:24:52.904" v="17387" actId="478"/>
          <ac:picMkLst>
            <pc:docMk/>
            <pc:sldMk cId="1677400499" sldId="287"/>
            <ac:picMk id="8" creationId="{C6715656-CC5B-A372-C332-758E7A107140}"/>
          </ac:picMkLst>
        </pc:picChg>
        <pc:picChg chg="del mod">
          <ac:chgData name="旭 崔" userId="c9529ebc8e11f68e" providerId="LiveId" clId="{5BFBD16D-A67E-47A1-BF8F-AD1BE8E7C388}" dt="2025-11-19T06:24:41.920" v="17384" actId="478"/>
          <ac:picMkLst>
            <pc:docMk/>
            <pc:sldMk cId="1677400499" sldId="287"/>
            <ac:picMk id="9" creationId="{2DF08DB5-C47E-7DCF-2053-FCDEF04A0F59}"/>
          </ac:picMkLst>
        </pc:picChg>
        <pc:picChg chg="add mod">
          <ac:chgData name="旭 崔" userId="c9529ebc8e11f68e" providerId="LiveId" clId="{5BFBD16D-A67E-47A1-BF8F-AD1BE8E7C388}" dt="2025-11-19T06:24:56.330" v="17389" actId="1076"/>
          <ac:picMkLst>
            <pc:docMk/>
            <pc:sldMk cId="1677400499" sldId="287"/>
            <ac:picMk id="11" creationId="{D66A7F37-ECFA-232E-2F91-827EC491B335}"/>
          </ac:picMkLst>
        </pc:picChg>
        <pc:picChg chg="del">
          <ac:chgData name="旭 崔" userId="c9529ebc8e11f68e" providerId="LiveId" clId="{5BFBD16D-A67E-47A1-BF8F-AD1BE8E7C388}" dt="2025-11-19T06:24:32.937" v="17381" actId="478"/>
          <ac:picMkLst>
            <pc:docMk/>
            <pc:sldMk cId="1677400499" sldId="287"/>
            <ac:picMk id="12" creationId="{00F030E5-04C4-D061-F839-AFA924DAEA96}"/>
          </ac:picMkLst>
        </pc:pic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1677400499" sldId="287"/>
            <ac:picMk id="21" creationId="{C1229354-AC68-062F-48E8-790D68A9429F}"/>
          </ac:picMkLst>
        </pc:picChg>
        <pc:picChg chg="mod">
          <ac:chgData name="旭 崔" userId="c9529ebc8e11f68e" providerId="LiveId" clId="{5BFBD16D-A67E-47A1-BF8F-AD1BE8E7C388}" dt="2025-11-17T07:25:16.471" v="14812" actId="208"/>
          <ac:picMkLst>
            <pc:docMk/>
            <pc:sldMk cId="1677400499" sldId="287"/>
            <ac:picMk id="79" creationId="{8589A5F2-899F-5597-72F3-A980D942B1E3}"/>
          </ac:picMkLst>
        </pc:picChg>
        <pc:picChg chg="mod">
          <ac:chgData name="旭 崔" userId="c9529ebc8e11f68e" providerId="LiveId" clId="{5BFBD16D-A67E-47A1-BF8F-AD1BE8E7C388}" dt="2025-11-17T07:25:33.671" v="14819" actId="207"/>
          <ac:picMkLst>
            <pc:docMk/>
            <pc:sldMk cId="1677400499" sldId="287"/>
            <ac:picMk id="125" creationId="{3E9ABAD8-1404-1888-9E75-D1F5790DB4DF}"/>
          </ac:picMkLst>
        </pc:picChg>
        <pc:picChg chg="add del mod">
          <ac:chgData name="旭 崔" userId="c9529ebc8e11f68e" providerId="LiveId" clId="{5BFBD16D-A67E-47A1-BF8F-AD1BE8E7C388}" dt="2025-11-18T08:58:36.821" v="16520"/>
          <ac:picMkLst>
            <pc:docMk/>
            <pc:sldMk cId="1677400499" sldId="287"/>
            <ac:picMk id="139" creationId="{C23071EB-DAC2-1E49-1E6C-EECE7146AA6D}"/>
          </ac:picMkLst>
        </pc:picChg>
        <pc:picChg chg="add del mod ord">
          <ac:chgData name="旭 崔" userId="c9529ebc8e11f68e" providerId="LiveId" clId="{5BFBD16D-A67E-47A1-BF8F-AD1BE8E7C388}" dt="2025-11-18T08:59:39.350" v="16521"/>
          <ac:picMkLst>
            <pc:docMk/>
            <pc:sldMk cId="1677400499" sldId="287"/>
            <ac:picMk id="142" creationId="{BC07576C-E159-163C-FCE9-2EDF7F7C76C7}"/>
          </ac:picMkLst>
        </pc:picChg>
        <pc:picChg chg="add del mod">
          <ac:chgData name="旭 崔" userId="c9529ebc8e11f68e" providerId="LiveId" clId="{5BFBD16D-A67E-47A1-BF8F-AD1BE8E7C388}" dt="2025-11-18T08:59:49.136" v="16523"/>
          <ac:picMkLst>
            <pc:docMk/>
            <pc:sldMk cId="1677400499" sldId="287"/>
            <ac:picMk id="143" creationId="{89118C9E-EFB5-3631-0995-C1F423D78566}"/>
          </ac:picMkLst>
        </pc:picChg>
        <pc:picChg chg="add del mod ord">
          <ac:chgData name="旭 崔" userId="c9529ebc8e11f68e" providerId="LiveId" clId="{5BFBD16D-A67E-47A1-BF8F-AD1BE8E7C388}" dt="2025-11-18T09:00:14.609" v="16524"/>
          <ac:picMkLst>
            <pc:docMk/>
            <pc:sldMk cId="1677400499" sldId="287"/>
            <ac:picMk id="146" creationId="{89760145-F990-D15B-DD22-A2EEE55702CE}"/>
          </ac:picMkLst>
        </pc:picChg>
        <pc:picChg chg="add del mod">
          <ac:chgData name="旭 崔" userId="c9529ebc8e11f68e" providerId="LiveId" clId="{5BFBD16D-A67E-47A1-BF8F-AD1BE8E7C388}" dt="2025-11-18T09:00:24.174" v="16537"/>
          <ac:picMkLst>
            <pc:docMk/>
            <pc:sldMk cId="1677400499" sldId="287"/>
            <ac:picMk id="147" creationId="{F3033778-A072-CB44-40F4-9AA4D5B6742C}"/>
          </ac:picMkLst>
        </pc:picChg>
        <pc:picChg chg="add del mod ord">
          <ac:chgData name="旭 崔" userId="c9529ebc8e11f68e" providerId="LiveId" clId="{5BFBD16D-A67E-47A1-BF8F-AD1BE8E7C388}" dt="2025-11-18T09:01:21.911" v="16538"/>
          <ac:picMkLst>
            <pc:docMk/>
            <pc:sldMk cId="1677400499" sldId="287"/>
            <ac:picMk id="151" creationId="{4EF26C32-6059-921D-9057-1ADA5E11EE8A}"/>
          </ac:picMkLst>
        </pc:pic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1677400499" sldId="287"/>
            <ac:picMk id="152" creationId="{BC345896-20C4-1DCB-A635-47DC6E82BD19}"/>
          </ac:picMkLst>
        </pc:picChg>
        <pc:picChg chg="add del mod ord">
          <ac:chgData name="旭 崔" userId="c9529ebc8e11f68e" providerId="LiveId" clId="{5BFBD16D-A67E-47A1-BF8F-AD1BE8E7C388}" dt="2025-11-18T09:26:59.923" v="16759" actId="478"/>
          <ac:picMkLst>
            <pc:docMk/>
            <pc:sldMk cId="1677400499" sldId="287"/>
            <ac:picMk id="155" creationId="{2C441E21-414F-CC48-EEED-8D8D0436A990}"/>
          </ac:picMkLst>
        </pc:picChg>
        <pc:picChg chg="mod">
          <ac:chgData name="旭 崔" userId="c9529ebc8e11f68e" providerId="LiveId" clId="{5BFBD16D-A67E-47A1-BF8F-AD1BE8E7C388}" dt="2025-11-17T07:25:30.387" v="14817" actId="207"/>
          <ac:picMkLst>
            <pc:docMk/>
            <pc:sldMk cId="1677400499" sldId="287"/>
            <ac:picMk id="215" creationId="{0A57B993-E129-DFBF-8997-68C458DDAFA0}"/>
          </ac:picMkLst>
        </pc:picChg>
        <pc:cxnChg chg="mod">
          <ac:chgData name="旭 崔" userId="c9529ebc8e11f68e" providerId="LiveId" clId="{5BFBD16D-A67E-47A1-BF8F-AD1BE8E7C388}" dt="2025-11-17T07:25:23.752" v="14814" actId="208"/>
          <ac:cxnSpMkLst>
            <pc:docMk/>
            <pc:sldMk cId="1677400499" sldId="287"/>
            <ac:cxnSpMk id="73" creationId="{0B0E1DD1-6475-BD23-9BEA-5C225B87344D}"/>
          </ac:cxnSpMkLst>
        </pc:cxnChg>
        <pc:cxnChg chg="mod">
          <ac:chgData name="旭 崔" userId="c9529ebc8e11f68e" providerId="LiveId" clId="{5BFBD16D-A67E-47A1-BF8F-AD1BE8E7C388}" dt="2025-11-17T07:25:37.754" v="14820" actId="208"/>
          <ac:cxnSpMkLst>
            <pc:docMk/>
            <pc:sldMk cId="1677400499" sldId="287"/>
            <ac:cxnSpMk id="122" creationId="{38936C07-73F5-9AD5-7B41-51C3F22A4BD4}"/>
          </ac:cxnSpMkLst>
        </pc:cxnChg>
        <pc:cxnChg chg="mod">
          <ac:chgData name="旭 崔" userId="c9529ebc8e11f68e" providerId="LiveId" clId="{5BFBD16D-A67E-47A1-BF8F-AD1BE8E7C388}" dt="2025-11-17T07:25:26.401" v="14815" actId="208"/>
          <ac:cxnSpMkLst>
            <pc:docMk/>
            <pc:sldMk cId="1677400499" sldId="287"/>
            <ac:cxnSpMk id="210" creationId="{E95C9970-9DCD-CD78-DB45-8B5F11CDA329}"/>
          </ac:cxnSpMkLst>
        </pc:cxnChg>
      </pc:sldChg>
      <pc:sldChg chg="addSp delSp modSp mod modTransition delAnim modAnim modNotesTx">
        <pc:chgData name="旭 崔" userId="c9529ebc8e11f68e" providerId="LiveId" clId="{5BFBD16D-A67E-47A1-BF8F-AD1BE8E7C388}" dt="2025-11-19T06:25:41.786" v="17390" actId="20577"/>
        <pc:sldMkLst>
          <pc:docMk/>
          <pc:sldMk cId="1192228939" sldId="289"/>
        </pc:sldMkLst>
        <pc:spChg chg="mod">
          <ac:chgData name="旭 崔" userId="c9529ebc8e11f68e" providerId="LiveId" clId="{5BFBD16D-A67E-47A1-BF8F-AD1BE8E7C388}" dt="2025-11-18T09:38:48.038" v="17324" actId="20577"/>
          <ac:spMkLst>
            <pc:docMk/>
            <pc:sldMk cId="1192228939" sldId="289"/>
            <ac:spMk id="27" creationId="{74E218B3-C7AC-3738-EEA8-9F5CC071ED1E}"/>
          </ac:spMkLst>
        </pc:spChg>
        <pc:spChg chg="mod">
          <ac:chgData name="旭 崔" userId="c9529ebc8e11f68e" providerId="LiveId" clId="{5BFBD16D-A67E-47A1-BF8F-AD1BE8E7C388}" dt="2025-11-14T10:47:56.936" v="11319"/>
          <ac:spMkLst>
            <pc:docMk/>
            <pc:sldMk cId="1192228939" sldId="289"/>
            <ac:spMk id="28" creationId="{DB092646-C722-CA7E-76CA-D8B2CD3D4CBC}"/>
          </ac:spMkLst>
        </pc:sp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1192228939" sldId="289"/>
            <ac:picMk id="9" creationId="{4CB4E98D-5BCE-31ED-718F-5EB14AD48027}"/>
          </ac:picMkLst>
        </pc:picChg>
        <pc:picChg chg="add del mod">
          <ac:chgData name="旭 崔" userId="c9529ebc8e11f68e" providerId="LiveId" clId="{5BFBD16D-A67E-47A1-BF8F-AD1BE8E7C388}" dt="2025-11-18T09:38:56.312" v="17326"/>
          <ac:picMkLst>
            <pc:docMk/>
            <pc:sldMk cId="1192228939" sldId="289"/>
            <ac:picMk id="21" creationId="{B1831876-85AB-DE75-4A64-7B0ADD0BBE36}"/>
          </ac:picMkLst>
        </pc:picChg>
        <pc:picChg chg="add del mod ord">
          <ac:chgData name="旭 崔" userId="c9529ebc8e11f68e" providerId="LiveId" clId="{5BFBD16D-A67E-47A1-BF8F-AD1BE8E7C388}" dt="2025-11-18T09:39:05.455" v="17327"/>
          <ac:picMkLst>
            <pc:docMk/>
            <pc:sldMk cId="1192228939" sldId="289"/>
            <ac:picMk id="24" creationId="{31A6E58B-453B-A815-27D6-2CB0DCBA5791}"/>
          </ac:picMkLst>
        </pc:picChg>
        <pc:picChg chg="add del mod">
          <ac:chgData name="旭 崔" userId="c9529ebc8e11f68e" providerId="LiveId" clId="{5BFBD16D-A67E-47A1-BF8F-AD1BE8E7C388}" dt="2025-11-18T09:39:07.236" v="17329"/>
          <ac:picMkLst>
            <pc:docMk/>
            <pc:sldMk cId="1192228939" sldId="289"/>
            <ac:picMk id="25" creationId="{CD7D51B1-1413-0B7B-3315-466ACC3C86E5}"/>
          </ac:picMkLst>
        </pc:picChg>
        <pc:picChg chg="add del mod ord">
          <ac:chgData name="旭 崔" userId="c9529ebc8e11f68e" providerId="LiveId" clId="{5BFBD16D-A67E-47A1-BF8F-AD1BE8E7C388}" dt="2025-11-18T09:39:22.565" v="17330"/>
          <ac:picMkLst>
            <pc:docMk/>
            <pc:sldMk cId="1192228939" sldId="289"/>
            <ac:picMk id="32" creationId="{AF707C7A-8E10-02D9-DB6D-55008155BF22}"/>
          </ac:picMkLst>
        </pc:picChg>
        <pc:picChg chg="add del mod">
          <ac:chgData name="旭 崔" userId="c9529ebc8e11f68e" providerId="LiveId" clId="{5BFBD16D-A67E-47A1-BF8F-AD1BE8E7C388}" dt="2025-11-18T09:39:24.501" v="17332"/>
          <ac:picMkLst>
            <pc:docMk/>
            <pc:sldMk cId="1192228939" sldId="289"/>
            <ac:picMk id="33" creationId="{D2A4D923-73D4-067A-B2D1-F3914274EA1E}"/>
          </ac:picMkLst>
        </pc:picChg>
        <pc:picChg chg="add del mod ord">
          <ac:chgData name="旭 崔" userId="c9529ebc8e11f68e" providerId="LiveId" clId="{5BFBD16D-A67E-47A1-BF8F-AD1BE8E7C388}" dt="2025-11-18T09:39:38.672" v="17333"/>
          <ac:picMkLst>
            <pc:docMk/>
            <pc:sldMk cId="1192228939" sldId="289"/>
            <ac:picMk id="36" creationId="{B808B7E9-3F9D-C47E-863F-4AC743B206D5}"/>
          </ac:picMkLst>
        </pc:pic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1192228939" sldId="289"/>
            <ac:picMk id="37" creationId="{B5C64E77-778C-0580-978E-3E356E796D0B}"/>
          </ac:picMkLst>
        </pc:picChg>
      </pc:sldChg>
      <pc:sldChg chg="addSp delSp modSp add mod modTransition modClrScheme addAnim delAnim modAnim chgLayout modNotesTx">
        <pc:chgData name="旭 崔" userId="c9529ebc8e11f68e" providerId="LiveId" clId="{5BFBD16D-A67E-47A1-BF8F-AD1BE8E7C388}" dt="2025-11-19T06:26:06.114" v="17399" actId="20577"/>
        <pc:sldMkLst>
          <pc:docMk/>
          <pc:sldMk cId="2393768832" sldId="293"/>
        </pc:sldMkLst>
        <pc:spChg chg="mod">
          <ac:chgData name="旭 崔" userId="c9529ebc8e11f68e" providerId="LiveId" clId="{5BFBD16D-A67E-47A1-BF8F-AD1BE8E7C388}" dt="2025-11-18T07:05:01.363" v="16417" actId="255"/>
          <ac:spMkLst>
            <pc:docMk/>
            <pc:sldMk cId="2393768832" sldId="293"/>
            <ac:spMk id="2" creationId="{730CB99B-5AD3-457A-93F8-AFA6E380AF6B}"/>
          </ac:spMkLst>
        </pc:spChg>
        <pc:spChg chg="add mod">
          <ac:chgData name="旭 崔" userId="c9529ebc8e11f68e" providerId="LiveId" clId="{5BFBD16D-A67E-47A1-BF8F-AD1BE8E7C388}" dt="2025-11-17T07:41:33.508" v="15033" actId="1076"/>
          <ac:spMkLst>
            <pc:docMk/>
            <pc:sldMk cId="2393768832" sldId="293"/>
            <ac:spMk id="3" creationId="{F6A04033-B014-D28F-5734-CC11F08D52DE}"/>
          </ac:spMkLst>
        </pc:spChg>
        <pc:spChg chg="add mod ord">
          <ac:chgData name="旭 崔" userId="c9529ebc8e11f68e" providerId="LiveId" clId="{5BFBD16D-A67E-47A1-BF8F-AD1BE8E7C388}" dt="2025-11-17T07:41:42.084" v="15034" actId="1076"/>
          <ac:spMkLst>
            <pc:docMk/>
            <pc:sldMk cId="2393768832" sldId="293"/>
            <ac:spMk id="34" creationId="{58C7CC80-BFC9-43F0-577B-A58249C86EFA}"/>
          </ac:spMkLst>
        </pc:spChg>
        <pc:spChg chg="add mod ord">
          <ac:chgData name="旭 崔" userId="c9529ebc8e11f68e" providerId="LiveId" clId="{5BFBD16D-A67E-47A1-BF8F-AD1BE8E7C388}" dt="2025-11-07T02:05:46.141" v="972" actId="167"/>
          <ac:spMkLst>
            <pc:docMk/>
            <pc:sldMk cId="2393768832" sldId="293"/>
            <ac:spMk id="44" creationId="{1196E788-DD1D-A411-8E9F-9EA7A0F2F980}"/>
          </ac:spMkLst>
        </pc:sp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2393768832" sldId="293"/>
            <ac:picMk id="8" creationId="{B76C5154-6E90-38D3-1189-51924069FB29}"/>
          </ac:picMkLst>
        </pc:picChg>
        <pc:picChg chg="add mod">
          <ac:chgData name="旭 崔" userId="c9529ebc8e11f68e" providerId="LiveId" clId="{5BFBD16D-A67E-47A1-BF8F-AD1BE8E7C388}" dt="2025-11-17T07:41:42.084" v="15034" actId="1076"/>
          <ac:picMkLst>
            <pc:docMk/>
            <pc:sldMk cId="2393768832" sldId="293"/>
            <ac:picMk id="12" creationId="{E053714B-F914-C4C4-1204-074603B5F65C}"/>
          </ac:picMkLst>
        </pc:pic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2393768832" sldId="293"/>
            <ac:picMk id="21" creationId="{C106CA81-4B96-1B21-0CB6-D8948AB3F56C}"/>
          </ac:picMkLst>
        </pc:picChg>
        <pc:picChg chg="add del mod ord">
          <ac:chgData name="旭 崔" userId="c9529ebc8e11f68e" providerId="LiveId" clId="{5BFBD16D-A67E-47A1-BF8F-AD1BE8E7C388}" dt="2025-11-18T09:28:07.448" v="16781" actId="478"/>
          <ac:picMkLst>
            <pc:docMk/>
            <pc:sldMk cId="2393768832" sldId="293"/>
            <ac:picMk id="22" creationId="{399ABBBF-F93B-943B-7DE6-602A4422BA39}"/>
          </ac:picMkLst>
        </pc:picChg>
        <pc:picChg chg="add mod">
          <ac:chgData name="旭 崔" userId="c9529ebc8e11f68e" providerId="LiveId" clId="{5BFBD16D-A67E-47A1-BF8F-AD1BE8E7C388}" dt="2025-11-17T07:41:42.084" v="15034" actId="1076"/>
          <ac:picMkLst>
            <pc:docMk/>
            <pc:sldMk cId="2393768832" sldId="293"/>
            <ac:picMk id="31" creationId="{69FE23DE-0FFF-03BD-714E-C57C2B8BFA3C}"/>
          </ac:picMkLst>
        </pc:picChg>
        <pc:picChg chg="add del">
          <ac:chgData name="旭 崔" userId="c9529ebc8e11f68e" providerId="LiveId" clId="{5BFBD16D-A67E-47A1-BF8F-AD1BE8E7C388}" dt="2025-11-18T02:47:09.848" v="16167" actId="478"/>
          <ac:picMkLst>
            <pc:docMk/>
            <pc:sldMk cId="2393768832" sldId="293"/>
            <ac:picMk id="3074" creationId="{E2828817-7154-25CA-4EE5-92C02A4A0D27}"/>
          </ac:picMkLst>
        </pc:picChg>
        <pc:picChg chg="add del">
          <ac:chgData name="旭 崔" userId="c9529ebc8e11f68e" providerId="LiveId" clId="{5BFBD16D-A67E-47A1-BF8F-AD1BE8E7C388}" dt="2025-11-18T02:47:25.887" v="16169" actId="478"/>
          <ac:picMkLst>
            <pc:docMk/>
            <pc:sldMk cId="2393768832" sldId="293"/>
            <ac:picMk id="3076" creationId="{12564AE3-FDD2-46B5-CD02-8F4B1CDFC9FA}"/>
          </ac:picMkLst>
        </pc:picChg>
        <pc:picChg chg="add del">
          <ac:chgData name="旭 崔" userId="c9529ebc8e11f68e" providerId="LiveId" clId="{5BFBD16D-A67E-47A1-BF8F-AD1BE8E7C388}" dt="2025-11-18T02:49:04.518" v="16171" actId="478"/>
          <ac:picMkLst>
            <pc:docMk/>
            <pc:sldMk cId="2393768832" sldId="293"/>
            <ac:picMk id="3078" creationId="{BFCA786D-6524-B1E0-B50B-98095B638244}"/>
          </ac:picMkLst>
        </pc:picChg>
        <pc:picChg chg="add del">
          <ac:chgData name="旭 崔" userId="c9529ebc8e11f68e" providerId="LiveId" clId="{5BFBD16D-A67E-47A1-BF8F-AD1BE8E7C388}" dt="2025-11-18T02:50:21.881" v="16173" actId="478"/>
          <ac:picMkLst>
            <pc:docMk/>
            <pc:sldMk cId="2393768832" sldId="293"/>
            <ac:picMk id="3080" creationId="{F3EE92C6-5FA6-DBE3-29F4-1E33B601BB12}"/>
          </ac:picMkLst>
        </pc:picChg>
        <pc:picChg chg="add del">
          <ac:chgData name="旭 崔" userId="c9529ebc8e11f68e" providerId="LiveId" clId="{5BFBD16D-A67E-47A1-BF8F-AD1BE8E7C388}" dt="2025-11-18T02:53:25.391" v="16175" actId="478"/>
          <ac:picMkLst>
            <pc:docMk/>
            <pc:sldMk cId="2393768832" sldId="293"/>
            <ac:picMk id="3082" creationId="{D14B3337-277A-5088-C6F3-D6A3D2E4230A}"/>
          </ac:picMkLst>
        </pc:picChg>
      </pc:sldChg>
      <pc:sldChg chg="addSp delSp modSp add mod modTransition modClrScheme addAnim delAnim modAnim chgLayout modNotesTx">
        <pc:chgData name="旭 崔" userId="c9529ebc8e11f68e" providerId="LiveId" clId="{5BFBD16D-A67E-47A1-BF8F-AD1BE8E7C388}" dt="2025-11-19T06:26:02.257" v="17397" actId="20577"/>
        <pc:sldMkLst>
          <pc:docMk/>
          <pc:sldMk cId="2883877694" sldId="294"/>
        </pc:sldMkLst>
        <pc:spChg chg="add mod">
          <ac:chgData name="旭 崔" userId="c9529ebc8e11f68e" providerId="LiveId" clId="{5BFBD16D-A67E-47A1-BF8F-AD1BE8E7C388}" dt="2025-11-17T07:43:14.918" v="15110" actId="6549"/>
          <ac:spMkLst>
            <pc:docMk/>
            <pc:sldMk cId="2883877694" sldId="294"/>
            <ac:spMk id="2" creationId="{AC8DE4A8-F354-02E0-CC81-6B43FED40F33}"/>
          </ac:spMkLst>
        </pc:spChg>
        <pc:spChg chg="add mod">
          <ac:chgData name="旭 崔" userId="c9529ebc8e11f68e" providerId="LiveId" clId="{5BFBD16D-A67E-47A1-BF8F-AD1BE8E7C388}" dt="2025-11-18T07:04:52.568" v="16415" actId="14100"/>
          <ac:spMkLst>
            <pc:docMk/>
            <pc:sldMk cId="2883877694" sldId="294"/>
            <ac:spMk id="5" creationId="{6F03E5EE-594C-5E2B-D8F6-9C14F893BF35}"/>
          </ac:spMkLst>
        </pc:spChg>
        <pc:spChg chg="add mod">
          <ac:chgData name="旭 崔" userId="c9529ebc8e11f68e" providerId="LiveId" clId="{5BFBD16D-A67E-47A1-BF8F-AD1BE8E7C388}" dt="2025-11-17T07:43:31.063" v="15112" actId="1076"/>
          <ac:spMkLst>
            <pc:docMk/>
            <pc:sldMk cId="2883877694" sldId="294"/>
            <ac:spMk id="11" creationId="{2646ACA4-E7FB-A1B8-D8CD-C5ED8B5CD0CC}"/>
          </ac:spMkLst>
        </pc:spChg>
        <pc:spChg chg="mod">
          <ac:chgData name="旭 崔" userId="c9529ebc8e11f68e" providerId="LiveId" clId="{5BFBD16D-A67E-47A1-BF8F-AD1BE8E7C388}" dt="2025-11-07T02:30:00.212" v="1182"/>
          <ac:spMkLst>
            <pc:docMk/>
            <pc:sldMk cId="2883877694" sldId="294"/>
            <ac:spMk id="50" creationId="{6E41A742-0A4D-1E88-F3BC-327FF87B711C}"/>
          </ac:spMkLst>
        </pc:spChg>
        <pc:spChg chg="mod">
          <ac:chgData name="旭 崔" userId="c9529ebc8e11f68e" providerId="LiveId" clId="{5BFBD16D-A67E-47A1-BF8F-AD1BE8E7C388}" dt="2025-11-07T02:30:00.212" v="1182"/>
          <ac:spMkLst>
            <pc:docMk/>
            <pc:sldMk cId="2883877694" sldId="294"/>
            <ac:spMk id="51" creationId="{739524DA-3A37-A6CA-0D31-384A3A7DEB7E}"/>
          </ac:spMkLst>
        </pc:spChg>
        <pc:spChg chg="mod">
          <ac:chgData name="旭 崔" userId="c9529ebc8e11f68e" providerId="LiveId" clId="{5BFBD16D-A67E-47A1-BF8F-AD1BE8E7C388}" dt="2025-11-07T02:30:00.212" v="1182"/>
          <ac:spMkLst>
            <pc:docMk/>
            <pc:sldMk cId="2883877694" sldId="294"/>
            <ac:spMk id="52" creationId="{A3D8B3F4-9220-6AB6-468A-D64D5302EA6B}"/>
          </ac:spMkLst>
        </pc:spChg>
        <pc:spChg chg="mod">
          <ac:chgData name="旭 崔" userId="c9529ebc8e11f68e" providerId="LiveId" clId="{5BFBD16D-A67E-47A1-BF8F-AD1BE8E7C388}" dt="2025-11-07T02:30:00.212" v="1182"/>
          <ac:spMkLst>
            <pc:docMk/>
            <pc:sldMk cId="2883877694" sldId="294"/>
            <ac:spMk id="53" creationId="{F2DCA93D-F0E6-8CB3-73A8-AF66E4C96595}"/>
          </ac:spMkLst>
        </pc:spChg>
        <pc:spChg chg="mod">
          <ac:chgData name="旭 崔" userId="c9529ebc8e11f68e" providerId="LiveId" clId="{5BFBD16D-A67E-47A1-BF8F-AD1BE8E7C388}" dt="2025-11-07T02:30:00.212" v="1182"/>
          <ac:spMkLst>
            <pc:docMk/>
            <pc:sldMk cId="2883877694" sldId="294"/>
            <ac:spMk id="54" creationId="{DBE4E24F-1A23-0D13-A1A1-D525B3D4DCF8}"/>
          </ac:spMkLst>
        </pc:spChg>
        <pc:spChg chg="mod">
          <ac:chgData name="旭 崔" userId="c9529ebc8e11f68e" providerId="LiveId" clId="{5BFBD16D-A67E-47A1-BF8F-AD1BE8E7C388}" dt="2025-11-07T02:30:00.212" v="1182"/>
          <ac:spMkLst>
            <pc:docMk/>
            <pc:sldMk cId="2883877694" sldId="294"/>
            <ac:spMk id="55" creationId="{33C2B728-4576-2741-97F5-759E7C6DA51D}"/>
          </ac:spMkLst>
        </pc:spChg>
        <pc:spChg chg="mod">
          <ac:chgData name="旭 崔" userId="c9529ebc8e11f68e" providerId="LiveId" clId="{5BFBD16D-A67E-47A1-BF8F-AD1BE8E7C388}" dt="2025-11-07T02:30:00.212" v="1182"/>
          <ac:spMkLst>
            <pc:docMk/>
            <pc:sldMk cId="2883877694" sldId="294"/>
            <ac:spMk id="56" creationId="{7E12E1F3-2F0A-CFCF-89A9-E14DAE7F74E8}"/>
          </ac:spMkLst>
        </pc:spChg>
        <pc:spChg chg="mod">
          <ac:chgData name="旭 崔" userId="c9529ebc8e11f68e" providerId="LiveId" clId="{5BFBD16D-A67E-47A1-BF8F-AD1BE8E7C388}" dt="2025-11-07T02:30:00.212" v="1182"/>
          <ac:spMkLst>
            <pc:docMk/>
            <pc:sldMk cId="2883877694" sldId="294"/>
            <ac:spMk id="57" creationId="{485A437F-38A0-D80D-DDA6-9F9A893F5457}"/>
          </ac:spMkLst>
        </pc:spChg>
        <pc:spChg chg="mod">
          <ac:chgData name="旭 崔" userId="c9529ebc8e11f68e" providerId="LiveId" clId="{5BFBD16D-A67E-47A1-BF8F-AD1BE8E7C388}" dt="2025-11-07T02:30:00.212" v="1182"/>
          <ac:spMkLst>
            <pc:docMk/>
            <pc:sldMk cId="2883877694" sldId="294"/>
            <ac:spMk id="58" creationId="{9D2DC116-A005-B77D-2034-5FBE633D62FF}"/>
          </ac:spMkLst>
        </pc:spChg>
        <pc:spChg chg="mod">
          <ac:chgData name="旭 崔" userId="c9529ebc8e11f68e" providerId="LiveId" clId="{5BFBD16D-A67E-47A1-BF8F-AD1BE8E7C388}" dt="2025-11-07T02:30:00.212" v="1182"/>
          <ac:spMkLst>
            <pc:docMk/>
            <pc:sldMk cId="2883877694" sldId="294"/>
            <ac:spMk id="59" creationId="{C9761755-4B07-1575-D7BB-7F8EA45E4099}"/>
          </ac:spMkLst>
        </pc:spChg>
        <pc:grpChg chg="add mod">
          <ac:chgData name="旭 崔" userId="c9529ebc8e11f68e" providerId="LiveId" clId="{5BFBD16D-A67E-47A1-BF8F-AD1BE8E7C388}" dt="2025-11-17T07:43:31.063" v="15112" actId="1076"/>
          <ac:grpSpMkLst>
            <pc:docMk/>
            <pc:sldMk cId="2883877694" sldId="294"/>
            <ac:grpSpMk id="39" creationId="{02D04DE9-8C89-52BE-9DED-44CCD737D44D}"/>
          </ac:grpSpMkLst>
        </pc:grpChg>
        <pc:grpChg chg="add mod">
          <ac:chgData name="旭 崔" userId="c9529ebc8e11f68e" providerId="LiveId" clId="{5BFBD16D-A67E-47A1-BF8F-AD1BE8E7C388}" dt="2025-11-07T02:29:36.555" v="1180" actId="164"/>
          <ac:grpSpMkLst>
            <pc:docMk/>
            <pc:sldMk cId="2883877694" sldId="294"/>
            <ac:grpSpMk id="40" creationId="{276F9EB1-2C25-00B3-00D7-9F20454EA088}"/>
          </ac:grpSpMkLst>
        </pc:grpChg>
        <pc:grpChg chg="add mod">
          <ac:chgData name="旭 崔" userId="c9529ebc8e11f68e" providerId="LiveId" clId="{5BFBD16D-A67E-47A1-BF8F-AD1BE8E7C388}" dt="2025-11-17T07:43:31.063" v="15112" actId="1076"/>
          <ac:grpSpMkLst>
            <pc:docMk/>
            <pc:sldMk cId="2883877694" sldId="294"/>
            <ac:grpSpMk id="45" creationId="{C29DE47B-6ECC-4A90-A19D-2B9FA54E9049}"/>
          </ac:grpSpMkLst>
        </pc:grpChg>
        <pc:grpChg chg="mod">
          <ac:chgData name="旭 崔" userId="c9529ebc8e11f68e" providerId="LiveId" clId="{5BFBD16D-A67E-47A1-BF8F-AD1BE8E7C388}" dt="2025-11-17T07:43:31.063" v="15112" actId="1076"/>
          <ac:grpSpMkLst>
            <pc:docMk/>
            <pc:sldMk cId="2883877694" sldId="294"/>
            <ac:grpSpMk id="46" creationId="{22093CD2-7085-8FBB-A27E-B262D5A25D3A}"/>
          </ac:grpSpMkLst>
        </pc:grp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2883877694" sldId="294"/>
            <ac:picMk id="12" creationId="{B632FD06-1709-C2CA-333E-209398FBDBA2}"/>
          </ac:picMkLst>
        </pc:picChg>
        <pc:picChg chg="add del mod ord">
          <ac:chgData name="旭 崔" userId="c9529ebc8e11f68e" providerId="LiveId" clId="{5BFBD16D-A67E-47A1-BF8F-AD1BE8E7C388}" dt="2025-11-18T09:28:11.917" v="16784" actId="478"/>
          <ac:picMkLst>
            <pc:docMk/>
            <pc:sldMk cId="2883877694" sldId="294"/>
            <ac:picMk id="15" creationId="{EDF13F62-C45E-3869-5DEB-7277828EC08B}"/>
          </ac:picMkLst>
        </pc:picChg>
        <pc:picChg chg="add del mod topLvl">
          <ac:chgData name="旭 崔" userId="c9529ebc8e11f68e" providerId="LiveId" clId="{5BFBD16D-A67E-47A1-BF8F-AD1BE8E7C388}" dt="2025-11-07T02:29:36.555" v="1180" actId="164"/>
          <ac:picMkLst>
            <pc:docMk/>
            <pc:sldMk cId="2883877694" sldId="294"/>
            <ac:picMk id="32" creationId="{85AA0802-B88C-3F0D-A488-DD277E906575}"/>
          </ac:picMkLst>
        </pc:pic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2883877694" sldId="294"/>
            <ac:picMk id="34" creationId="{89116AF1-8A72-ADFD-BB3C-DEA001C18999}"/>
          </ac:picMkLst>
        </pc:picChg>
        <pc:picChg chg="mod topLvl">
          <ac:chgData name="旭 崔" userId="c9529ebc8e11f68e" providerId="LiveId" clId="{5BFBD16D-A67E-47A1-BF8F-AD1BE8E7C388}" dt="2025-11-07T02:24:33.623" v="1127" actId="164"/>
          <ac:picMkLst>
            <pc:docMk/>
            <pc:sldMk cId="2883877694" sldId="294"/>
            <ac:picMk id="35" creationId="{FC7ACF7A-C38E-D6ED-BC4C-A1A675BC6243}"/>
          </ac:picMkLst>
        </pc:picChg>
        <pc:picChg chg="add mod">
          <ac:chgData name="旭 崔" userId="c9529ebc8e11f68e" providerId="LiveId" clId="{5BFBD16D-A67E-47A1-BF8F-AD1BE8E7C388}" dt="2025-11-07T02:24:33.623" v="1127" actId="164"/>
          <ac:picMkLst>
            <pc:docMk/>
            <pc:sldMk cId="2883877694" sldId="294"/>
            <ac:picMk id="38" creationId="{E349AD58-7744-6B1C-7F2B-105012CBE178}"/>
          </ac:picMkLst>
        </pc:picChg>
        <pc:picChg chg="mod">
          <ac:chgData name="旭 崔" userId="c9529ebc8e11f68e" providerId="LiveId" clId="{5BFBD16D-A67E-47A1-BF8F-AD1BE8E7C388}" dt="2025-11-07T02:29:02.137" v="1166"/>
          <ac:picMkLst>
            <pc:docMk/>
            <pc:sldMk cId="2883877694" sldId="294"/>
            <ac:picMk id="41" creationId="{10A0B834-EDE4-2740-86F8-2A01B8F2F45A}"/>
          </ac:picMkLst>
        </pc:picChg>
        <pc:picChg chg="mod">
          <ac:chgData name="旭 崔" userId="c9529ebc8e11f68e" providerId="LiveId" clId="{5BFBD16D-A67E-47A1-BF8F-AD1BE8E7C388}" dt="2025-11-07T02:29:02.137" v="1166"/>
          <ac:picMkLst>
            <pc:docMk/>
            <pc:sldMk cId="2883877694" sldId="294"/>
            <ac:picMk id="42" creationId="{D74A6A2F-6032-063E-3FCA-103558F20A0B}"/>
          </ac:picMkLst>
        </pc:picChg>
        <pc:picChg chg="mod">
          <ac:chgData name="旭 崔" userId="c9529ebc8e11f68e" providerId="LiveId" clId="{5BFBD16D-A67E-47A1-BF8F-AD1BE8E7C388}" dt="2025-11-07T02:29:02.137" v="1166"/>
          <ac:picMkLst>
            <pc:docMk/>
            <pc:sldMk cId="2883877694" sldId="294"/>
            <ac:picMk id="43" creationId="{B6C759D1-ABD0-F0D8-7A33-AD0CA1DB14A0}"/>
          </ac:picMkLst>
        </pc:picChg>
        <pc:picChg chg="mod">
          <ac:chgData name="旭 崔" userId="c9529ebc8e11f68e" providerId="LiveId" clId="{5BFBD16D-A67E-47A1-BF8F-AD1BE8E7C388}" dt="2025-11-07T02:29:02.137" v="1166"/>
          <ac:picMkLst>
            <pc:docMk/>
            <pc:sldMk cId="2883877694" sldId="294"/>
            <ac:picMk id="44" creationId="{C085C2A9-7D9D-E2A9-C65B-87D2F422052B}"/>
          </ac:picMkLst>
        </pc:picChg>
      </pc:sldChg>
      <pc:sldChg chg="addSp delSp modSp add mod modTransition modClrScheme delAnim modAnim chgLayout modNotesTx">
        <pc:chgData name="旭 崔" userId="c9529ebc8e11f68e" providerId="LiveId" clId="{5BFBD16D-A67E-47A1-BF8F-AD1BE8E7C388}" dt="2025-11-19T06:25:56.490" v="17396" actId="20577"/>
        <pc:sldMkLst>
          <pc:docMk/>
          <pc:sldMk cId="4120589837" sldId="295"/>
        </pc:sldMkLst>
        <pc:spChg chg="add mod">
          <ac:chgData name="旭 崔" userId="c9529ebc8e11f68e" providerId="LiveId" clId="{5BFBD16D-A67E-47A1-BF8F-AD1BE8E7C388}" dt="2025-11-17T07:43:53.238" v="15158"/>
          <ac:spMkLst>
            <pc:docMk/>
            <pc:sldMk cId="4120589837" sldId="295"/>
            <ac:spMk id="3" creationId="{911CADB2-2E02-9C0E-642A-27695AC49997}"/>
          </ac:spMkLst>
        </pc:spChg>
        <pc:spChg chg="mod">
          <ac:chgData name="旭 崔" userId="c9529ebc8e11f68e" providerId="LiveId" clId="{5BFBD16D-A67E-47A1-BF8F-AD1BE8E7C388}" dt="2025-11-18T07:05:06.874" v="16418" actId="255"/>
          <ac:spMkLst>
            <pc:docMk/>
            <pc:sldMk cId="4120589837" sldId="295"/>
            <ac:spMk id="5" creationId="{D8667D35-C51F-8EBE-9EA2-CB9BCA6CDEA9}"/>
          </ac:spMkLst>
        </pc:spChg>
        <pc:picChg chg="add del mod">
          <ac:chgData name="旭 崔" userId="c9529ebc8e11f68e" providerId="LiveId" clId="{5BFBD16D-A67E-47A1-BF8F-AD1BE8E7C388}" dt="2025-11-19T06:22:51.088" v="17362" actId="478"/>
          <ac:picMkLst>
            <pc:docMk/>
            <pc:sldMk cId="4120589837" sldId="295"/>
            <ac:picMk id="2" creationId="{E3A6EC6D-B82F-C951-EE8A-4ADABB7F94C0}"/>
          </ac:picMkLst>
        </pc:picChg>
        <pc:picChg chg="add mod">
          <ac:chgData name="旭 崔" userId="c9529ebc8e11f68e" providerId="LiveId" clId="{5BFBD16D-A67E-47A1-BF8F-AD1BE8E7C388}" dt="2025-11-19T06:22:59.417" v="17367" actId="1076"/>
          <ac:picMkLst>
            <pc:docMk/>
            <pc:sldMk cId="4120589837" sldId="295"/>
            <ac:picMk id="6" creationId="{E4B712B4-32E9-38A2-E737-4A2956EB4D8F}"/>
          </ac:picMkLst>
        </pc:picChg>
        <pc:picChg chg="add mod">
          <ac:chgData name="旭 崔" userId="c9529ebc8e11f68e" providerId="LiveId" clId="{5BFBD16D-A67E-47A1-BF8F-AD1BE8E7C388}" dt="2025-11-19T06:22:57.819" v="17366" actId="1076"/>
          <ac:picMkLst>
            <pc:docMk/>
            <pc:sldMk cId="4120589837" sldId="295"/>
            <ac:picMk id="8" creationId="{DB61E8AA-7981-81CA-CD64-D0BB2590C0B3}"/>
          </ac:picMkLst>
        </pc:picChg>
        <pc:picChg chg="add del mod">
          <ac:chgData name="旭 崔" userId="c9529ebc8e11f68e" providerId="LiveId" clId="{5BFBD16D-A67E-47A1-BF8F-AD1BE8E7C388}" dt="2025-11-18T09:23:10.629" v="16714"/>
          <ac:picMkLst>
            <pc:docMk/>
            <pc:sldMk cId="4120589837" sldId="295"/>
            <ac:picMk id="10" creationId="{53BAD6B1-0BDF-D38D-384C-5F17F6CE2848}"/>
          </ac:picMkLst>
        </pc:pic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4120589837" sldId="295"/>
            <ac:picMk id="11" creationId="{A665A0DE-325E-81F3-AB52-F0894A79F135}"/>
          </ac:picMkLst>
        </pc:picChg>
        <pc:picChg chg="add del mod ord">
          <ac:chgData name="旭 崔" userId="c9529ebc8e11f68e" providerId="LiveId" clId="{5BFBD16D-A67E-47A1-BF8F-AD1BE8E7C388}" dt="2025-11-18T09:23:30.699" v="16715"/>
          <ac:picMkLst>
            <pc:docMk/>
            <pc:sldMk cId="4120589837" sldId="295"/>
            <ac:picMk id="14" creationId="{67579761-04A8-74B7-44F3-8B5EB24BBF60}"/>
          </ac:picMkLst>
        </pc:picChg>
        <pc:picChg chg="add del mod">
          <ac:chgData name="旭 崔" userId="c9529ebc8e11f68e" providerId="LiveId" clId="{5BFBD16D-A67E-47A1-BF8F-AD1BE8E7C388}" dt="2025-11-18T09:23:32.247" v="16717"/>
          <ac:picMkLst>
            <pc:docMk/>
            <pc:sldMk cId="4120589837" sldId="295"/>
            <ac:picMk id="15" creationId="{A608FB77-50BC-8001-1909-210EC9179CF6}"/>
          </ac:picMkLst>
        </pc:picChg>
        <pc:picChg chg="add del mod ord">
          <ac:chgData name="旭 崔" userId="c9529ebc8e11f68e" providerId="LiveId" clId="{5BFBD16D-A67E-47A1-BF8F-AD1BE8E7C388}" dt="2025-11-18T09:24:02.738" v="16718"/>
          <ac:picMkLst>
            <pc:docMk/>
            <pc:sldMk cId="4120589837" sldId="295"/>
            <ac:picMk id="18" creationId="{32E72E76-92C4-3D7C-6D27-3C9B9B64ADF5}"/>
          </ac:picMkLst>
        </pc:picChg>
        <pc:picChg chg="add del mod">
          <ac:chgData name="旭 崔" userId="c9529ebc8e11f68e" providerId="LiveId" clId="{5BFBD16D-A67E-47A1-BF8F-AD1BE8E7C388}" dt="2025-11-18T09:24:27.039" v="16720"/>
          <ac:picMkLst>
            <pc:docMk/>
            <pc:sldMk cId="4120589837" sldId="295"/>
            <ac:picMk id="19" creationId="{B0E465CF-3079-5A18-82EC-48A68EF85748}"/>
          </ac:picMkLst>
        </pc:picChg>
        <pc:picChg chg="add del mod ord">
          <ac:chgData name="旭 崔" userId="c9529ebc8e11f68e" providerId="LiveId" clId="{5BFBD16D-A67E-47A1-BF8F-AD1BE8E7C388}" dt="2025-11-18T09:24:55.702" v="16721"/>
          <ac:picMkLst>
            <pc:docMk/>
            <pc:sldMk cId="4120589837" sldId="295"/>
            <ac:picMk id="22" creationId="{B323EC65-94BF-0BA3-1A3A-8E42F3F14A6B}"/>
          </ac:picMkLst>
        </pc:pic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4120589837" sldId="295"/>
            <ac:picMk id="23" creationId="{17DA8A60-62C6-B420-8C69-32EDB6C9340B}"/>
          </ac:picMkLst>
        </pc:picChg>
        <pc:picChg chg="add del mod ord">
          <ac:chgData name="旭 崔" userId="c9529ebc8e11f68e" providerId="LiveId" clId="{5BFBD16D-A67E-47A1-BF8F-AD1BE8E7C388}" dt="2025-11-18T09:28:10.581" v="16783" actId="478"/>
          <ac:picMkLst>
            <pc:docMk/>
            <pc:sldMk cId="4120589837" sldId="295"/>
            <ac:picMk id="26" creationId="{87941008-11E3-A677-61E9-631EB29C131E}"/>
          </ac:picMkLst>
        </pc:picChg>
        <pc:picChg chg="add del mod">
          <ac:chgData name="旭 崔" userId="c9529ebc8e11f68e" providerId="LiveId" clId="{5BFBD16D-A67E-47A1-BF8F-AD1BE8E7C388}" dt="2025-11-19T06:22:51.721" v="17363" actId="478"/>
          <ac:picMkLst>
            <pc:docMk/>
            <pc:sldMk cId="4120589837" sldId="295"/>
            <ac:picMk id="157" creationId="{859D11C0-4C79-2AB2-5528-CE3C8A132A20}"/>
          </ac:picMkLst>
        </pc:picChg>
      </pc:sldChg>
      <pc:sldChg chg="addSp delSp modSp add mod modTransition modClrScheme addAnim delAnim modAnim chgLayout modNotesTx">
        <pc:chgData name="旭 崔" userId="c9529ebc8e11f68e" providerId="LiveId" clId="{5BFBD16D-A67E-47A1-BF8F-AD1BE8E7C388}" dt="2025-11-19T06:25:54.340" v="17395" actId="20577"/>
        <pc:sldMkLst>
          <pc:docMk/>
          <pc:sldMk cId="706323791" sldId="296"/>
        </pc:sldMkLst>
        <pc:spChg chg="add mod">
          <ac:chgData name="旭 崔" userId="c9529ebc8e11f68e" providerId="LiveId" clId="{5BFBD16D-A67E-47A1-BF8F-AD1BE8E7C388}" dt="2025-11-17T07:45:11.290" v="15247" actId="6549"/>
          <ac:spMkLst>
            <pc:docMk/>
            <pc:sldMk cId="706323791" sldId="296"/>
            <ac:spMk id="5" creationId="{1DB2CDF2-9A47-E10F-159E-5D2FDE5F9643}"/>
          </ac:spMkLst>
        </pc:spChg>
        <pc:spChg chg="mod">
          <ac:chgData name="旭 崔" userId="c9529ebc8e11f68e" providerId="LiveId" clId="{5BFBD16D-A67E-47A1-BF8F-AD1BE8E7C388}" dt="2025-11-18T07:05:14.343" v="16419" actId="255"/>
          <ac:spMkLst>
            <pc:docMk/>
            <pc:sldMk cId="706323791" sldId="296"/>
            <ac:spMk id="6" creationId="{B61E2110-86A1-99AF-E2F7-629C98AC1472}"/>
          </ac:spMkLst>
        </pc:spChg>
        <pc:picChg chg="add del mod ord">
          <ac:chgData name="旭 崔" userId="c9529ebc8e11f68e" providerId="LiveId" clId="{5BFBD16D-A67E-47A1-BF8F-AD1BE8E7C388}" dt="2025-11-18T08:37:23.530" v="16449" actId="478"/>
          <ac:picMkLst>
            <pc:docMk/>
            <pc:sldMk cId="706323791" sldId="296"/>
            <ac:picMk id="2" creationId="{925A1C3D-9E3B-53CE-F98D-3C46ED075922}"/>
          </ac:picMkLst>
        </pc:picChg>
        <pc:picChg chg="add del mod modCrop">
          <ac:chgData name="旭 崔" userId="c9529ebc8e11f68e" providerId="LiveId" clId="{5BFBD16D-A67E-47A1-BF8F-AD1BE8E7C388}" dt="2025-11-18T08:37:25.282" v="16452" actId="478"/>
          <ac:picMkLst>
            <pc:docMk/>
            <pc:sldMk cId="706323791" sldId="296"/>
            <ac:picMk id="3" creationId="{AAE97DA8-6F87-DD56-0380-B82012EEEC2B}"/>
          </ac:picMkLst>
        </pc:picChg>
        <pc:picChg chg="add mod">
          <ac:chgData name="旭 崔" userId="c9529ebc8e11f68e" providerId="LiveId" clId="{5BFBD16D-A67E-47A1-BF8F-AD1BE8E7C388}" dt="2025-11-19T06:23:10.053" v="17370" actId="1076"/>
          <ac:picMkLst>
            <pc:docMk/>
            <pc:sldMk cId="706323791" sldId="296"/>
            <ac:picMk id="3" creationId="{BCB2F39A-E755-0623-19AB-6C49EDAA8730}"/>
          </ac:picMkLst>
        </pc:picChg>
        <pc:picChg chg="add del mod">
          <ac:chgData name="旭 崔" userId="c9529ebc8e11f68e" providerId="LiveId" clId="{5BFBD16D-A67E-47A1-BF8F-AD1BE8E7C388}" dt="2025-11-18T08:47:31.803" v="16456" actId="478"/>
          <ac:picMkLst>
            <pc:docMk/>
            <pc:sldMk cId="706323791" sldId="296"/>
            <ac:picMk id="4" creationId="{35F29C3B-771E-7959-AABE-058C0E5F0C75}"/>
          </ac:picMkLst>
        </pc:picChg>
        <pc:picChg chg="add del mod">
          <ac:chgData name="旭 崔" userId="c9529ebc8e11f68e" providerId="LiveId" clId="{5BFBD16D-A67E-47A1-BF8F-AD1BE8E7C388}" dt="2025-11-19T06:23:07.770" v="17368" actId="478"/>
          <ac:picMkLst>
            <pc:docMk/>
            <pc:sldMk cId="706323791" sldId="296"/>
            <ac:picMk id="7" creationId="{6554DB6B-AB4D-29C7-5401-41EAAD3D82EE}"/>
          </ac:picMkLst>
        </pc:picChg>
        <pc:picChg chg="add del mod modCrop">
          <ac:chgData name="旭 崔" userId="c9529ebc8e11f68e" providerId="LiveId" clId="{5BFBD16D-A67E-47A1-BF8F-AD1BE8E7C388}" dt="2025-11-18T08:37:24.741" v="16451" actId="478"/>
          <ac:picMkLst>
            <pc:docMk/>
            <pc:sldMk cId="706323791" sldId="296"/>
            <ac:picMk id="11" creationId="{9E7A88A1-0328-1F4E-FE17-2432F6D352A0}"/>
          </ac:picMkLst>
        </pc:pic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706323791" sldId="296"/>
            <ac:picMk id="12" creationId="{29C17E20-1E97-E224-6B72-0EB65475B3FA}"/>
          </ac:picMkLst>
        </pc:picChg>
        <pc:picChg chg="add del mod">
          <ac:chgData name="旭 崔" userId="c9529ebc8e11f68e" providerId="LiveId" clId="{5BFBD16D-A67E-47A1-BF8F-AD1BE8E7C388}" dt="2025-11-18T09:25:17.209" v="16724"/>
          <ac:picMkLst>
            <pc:docMk/>
            <pc:sldMk cId="706323791" sldId="296"/>
            <ac:picMk id="20" creationId="{4B39ADB2-BE29-0EF4-03E6-6678ECAC48E0}"/>
          </ac:picMkLst>
        </pc:picChg>
        <pc:picChg chg="add del mod ord">
          <ac:chgData name="旭 崔" userId="c9529ebc8e11f68e" providerId="LiveId" clId="{5BFBD16D-A67E-47A1-BF8F-AD1BE8E7C388}" dt="2025-11-18T09:25:42.424" v="16725"/>
          <ac:picMkLst>
            <pc:docMk/>
            <pc:sldMk cId="706323791" sldId="296"/>
            <ac:picMk id="23" creationId="{190FB16C-171C-6A3B-F7C0-B55C1DFD562A}"/>
          </ac:picMkLst>
        </pc:pic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706323791" sldId="296"/>
            <ac:picMk id="24" creationId="{6AD195FA-41D3-046F-345F-88BA3649C277}"/>
          </ac:picMkLst>
        </pc:picChg>
        <pc:picChg chg="add del mod ord">
          <ac:chgData name="旭 崔" userId="c9529ebc8e11f68e" providerId="LiveId" clId="{5BFBD16D-A67E-47A1-BF8F-AD1BE8E7C388}" dt="2025-11-19T06:23:13.728" v="17371" actId="478"/>
          <ac:picMkLst>
            <pc:docMk/>
            <pc:sldMk cId="706323791" sldId="296"/>
            <ac:picMk id="27" creationId="{9FEFBEF3-4CCF-3AC3-647D-F0DEFC0B1639}"/>
          </ac:picMkLst>
        </pc:picChg>
      </pc:sldChg>
      <pc:sldChg chg="addSp delSp modSp add mod modTransition modClrScheme delAnim modAnim chgLayout modNotesTx">
        <pc:chgData name="旭 崔" userId="c9529ebc8e11f68e" providerId="LiveId" clId="{5BFBD16D-A67E-47A1-BF8F-AD1BE8E7C388}" dt="2025-11-19T06:25:50.578" v="17394" actId="20577"/>
        <pc:sldMkLst>
          <pc:docMk/>
          <pc:sldMk cId="4108107589" sldId="297"/>
        </pc:sldMkLst>
        <pc:spChg chg="add mod">
          <ac:chgData name="旭 崔" userId="c9529ebc8e11f68e" providerId="LiveId" clId="{5BFBD16D-A67E-47A1-BF8F-AD1BE8E7C388}" dt="2025-11-17T07:45:51.198" v="15295"/>
          <ac:spMkLst>
            <pc:docMk/>
            <pc:sldMk cId="4108107589" sldId="297"/>
            <ac:spMk id="2" creationId="{C6982086-B5E7-D8E2-399E-EB99F16C88CF}"/>
          </ac:spMkLst>
        </pc:spChg>
        <pc:spChg chg="mod">
          <ac:chgData name="旭 崔" userId="c9529ebc8e11f68e" providerId="LiveId" clId="{5BFBD16D-A67E-47A1-BF8F-AD1BE8E7C388}" dt="2025-11-18T07:16:43.781" v="16434" actId="14100"/>
          <ac:spMkLst>
            <pc:docMk/>
            <pc:sldMk cId="4108107589" sldId="297"/>
            <ac:spMk id="7" creationId="{CB5BA416-CA7A-6402-76D6-3CDD5F5FB646}"/>
          </ac:spMkLst>
        </pc:spChg>
        <pc:picChg chg="add del mod">
          <ac:chgData name="旭 崔" userId="c9529ebc8e11f68e" providerId="LiveId" clId="{5BFBD16D-A67E-47A1-BF8F-AD1BE8E7C388}" dt="2025-11-18T07:16:36.351" v="16432" actId="478"/>
          <ac:picMkLst>
            <pc:docMk/>
            <pc:sldMk cId="4108107589" sldId="297"/>
            <ac:picMk id="3" creationId="{6881DDD1-C156-A9AD-3F40-4A545DF1E128}"/>
          </ac:picMkLst>
        </pc:picChg>
        <pc:picChg chg="add mod">
          <ac:chgData name="旭 崔" userId="c9529ebc8e11f68e" providerId="LiveId" clId="{5BFBD16D-A67E-47A1-BF8F-AD1BE8E7C388}" dt="2025-11-19T06:23:28.017" v="17374" actId="1076"/>
          <ac:picMkLst>
            <pc:docMk/>
            <pc:sldMk cId="4108107589" sldId="297"/>
            <ac:picMk id="4" creationId="{ABBAC8EC-0117-F9B3-46A2-95BC40478114}"/>
          </ac:picMkLst>
        </pc:picChg>
        <pc:picChg chg="add del mod">
          <ac:chgData name="旭 崔" userId="c9529ebc8e11f68e" providerId="LiveId" clId="{5BFBD16D-A67E-47A1-BF8F-AD1BE8E7C388}" dt="2025-11-18T07:16:50.149" v="16435" actId="478"/>
          <ac:picMkLst>
            <pc:docMk/>
            <pc:sldMk cId="4108107589" sldId="297"/>
            <ac:picMk id="4" creationId="{BDADD939-FF9E-D2DB-A3EB-C4DC01724405}"/>
          </ac:picMkLst>
        </pc:picChg>
        <pc:picChg chg="add del mod">
          <ac:chgData name="旭 崔" userId="c9529ebc8e11f68e" providerId="LiveId" clId="{5BFBD16D-A67E-47A1-BF8F-AD1BE8E7C388}" dt="2025-11-19T06:23:24.072" v="17372" actId="478"/>
          <ac:picMkLst>
            <pc:docMk/>
            <pc:sldMk cId="4108107589" sldId="297"/>
            <ac:picMk id="5" creationId="{7E8B68C4-7393-4F9E-AD91-90514C545547}"/>
          </ac:picMkLst>
        </pc:pic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4108107589" sldId="297"/>
            <ac:picMk id="8" creationId="{08CF632C-DEC2-7C65-577F-E7CA11E2B2BC}"/>
          </ac:picMkLst>
        </pc:picChg>
        <pc:picChg chg="add del mod">
          <ac:chgData name="旭 崔" userId="c9529ebc8e11f68e" providerId="LiveId" clId="{5BFBD16D-A67E-47A1-BF8F-AD1BE8E7C388}" dt="2025-11-18T09:26:10.425" v="16728"/>
          <ac:picMkLst>
            <pc:docMk/>
            <pc:sldMk cId="4108107589" sldId="297"/>
            <ac:picMk id="14" creationId="{CB2B18AB-3405-AB5A-54D5-0146D46EA061}"/>
          </ac:picMkLst>
        </pc:picChg>
        <pc:picChg chg="add del mod ord">
          <ac:chgData name="旭 崔" userId="c9529ebc8e11f68e" providerId="LiveId" clId="{5BFBD16D-A67E-47A1-BF8F-AD1BE8E7C388}" dt="2025-11-18T09:26:33.101" v="16729"/>
          <ac:picMkLst>
            <pc:docMk/>
            <pc:sldMk cId="4108107589" sldId="297"/>
            <ac:picMk id="17" creationId="{7D5D9FA8-61FC-E4DC-F4B1-3F903CF41114}"/>
          </ac:picMkLst>
        </pc:picChg>
        <pc:picChg chg="add del mod">
          <ac:chgData name="旭 崔" userId="c9529ebc8e11f68e" providerId="LiveId" clId="{5BFBD16D-A67E-47A1-BF8F-AD1BE8E7C388}" dt="2025-11-18T09:28:29.913" v="16786"/>
          <ac:picMkLst>
            <pc:docMk/>
            <pc:sldMk cId="4108107589" sldId="297"/>
            <ac:picMk id="18" creationId="{988CB899-8121-1D7F-585D-234D6DA8B6ED}"/>
          </ac:picMkLst>
        </pc:picChg>
        <pc:picChg chg="add del mod ord">
          <ac:chgData name="旭 崔" userId="c9529ebc8e11f68e" providerId="LiveId" clId="{5BFBD16D-A67E-47A1-BF8F-AD1BE8E7C388}" dt="2025-11-18T09:28:59.911" v="16787"/>
          <ac:picMkLst>
            <pc:docMk/>
            <pc:sldMk cId="4108107589" sldId="297"/>
            <ac:picMk id="21" creationId="{292589B9-16B5-8B8E-0E13-83164D7F2162}"/>
          </ac:picMkLst>
        </pc:picChg>
        <pc:picChg chg="add del mod ord">
          <ac:chgData name="旭 崔" userId="c9529ebc8e11f68e" providerId="LiveId" clId="{5BFBD16D-A67E-47A1-BF8F-AD1BE8E7C388}" dt="2025-11-18T09:28:59.911" v="16787"/>
          <ac:picMkLst>
            <pc:docMk/>
            <pc:sldMk cId="4108107589" sldId="297"/>
            <ac:picMk id="22" creationId="{831F13FD-393A-960A-3CC6-2FD7EACFB4D0}"/>
          </ac:picMkLst>
        </pc:pic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4108107589" sldId="297"/>
            <ac:picMk id="23" creationId="{6B7FD86D-E95E-8442-7C3E-74C5F38DD6C9}"/>
          </ac:picMkLst>
        </pc:pic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4108107589" sldId="297"/>
            <ac:picMk id="24" creationId="{E84DC12E-4A75-6299-459A-383A01F2CF2F}"/>
          </ac:picMkLst>
        </pc:picChg>
      </pc:sldChg>
      <pc:sldChg chg="addSp delSp modSp add mod modTransition modClrScheme addAnim delAnim modAnim chgLayout modNotesTx">
        <pc:chgData name="旭 崔" userId="c9529ebc8e11f68e" providerId="LiveId" clId="{5BFBD16D-A67E-47A1-BF8F-AD1BE8E7C388}" dt="2025-11-19T06:25:48.801" v="17393" actId="20577"/>
        <pc:sldMkLst>
          <pc:docMk/>
          <pc:sldMk cId="3126321652" sldId="298"/>
        </pc:sldMkLst>
        <pc:spChg chg="add mod">
          <ac:chgData name="旭 崔" userId="c9529ebc8e11f68e" providerId="LiveId" clId="{5BFBD16D-A67E-47A1-BF8F-AD1BE8E7C388}" dt="2025-11-17T07:47:07.058" v="15358" actId="6549"/>
          <ac:spMkLst>
            <pc:docMk/>
            <pc:sldMk cId="3126321652" sldId="298"/>
            <ac:spMk id="2" creationId="{1636EC4E-959F-93C4-5422-A8F9AA3D8203}"/>
          </ac:spMkLst>
        </pc:spChg>
        <pc:spChg chg="add mod">
          <ac:chgData name="旭 崔" userId="c9529ebc8e11f68e" providerId="LiveId" clId="{5BFBD16D-A67E-47A1-BF8F-AD1BE8E7C388}" dt="2025-11-12T08:41:56.430" v="2877" actId="164"/>
          <ac:spMkLst>
            <pc:docMk/>
            <pc:sldMk cId="3126321652" sldId="298"/>
            <ac:spMk id="7" creationId="{E8F8FBCD-16F4-A9B9-9EDF-ECA41179CCC6}"/>
          </ac:spMkLst>
        </pc:spChg>
        <pc:spChg chg="mod">
          <ac:chgData name="旭 崔" userId="c9529ebc8e11f68e" providerId="LiveId" clId="{5BFBD16D-A67E-47A1-BF8F-AD1BE8E7C388}" dt="2025-11-18T07:05:24.535" v="16421" actId="255"/>
          <ac:spMkLst>
            <pc:docMk/>
            <pc:sldMk cId="3126321652" sldId="298"/>
            <ac:spMk id="8" creationId="{967763BF-A8CD-ED0A-8A36-29B50AB28120}"/>
          </ac:spMkLst>
        </pc:spChg>
        <pc:spChg chg="add mod">
          <ac:chgData name="旭 崔" userId="c9529ebc8e11f68e" providerId="LiveId" clId="{5BFBD16D-A67E-47A1-BF8F-AD1BE8E7C388}" dt="2025-11-12T08:41:56.430" v="2877" actId="164"/>
          <ac:spMkLst>
            <pc:docMk/>
            <pc:sldMk cId="3126321652" sldId="298"/>
            <ac:spMk id="11" creationId="{D921E31B-7286-A526-30EB-82A326CEDAAF}"/>
          </ac:spMkLst>
        </pc:spChg>
        <pc:spChg chg="add mod">
          <ac:chgData name="旭 崔" userId="c9529ebc8e11f68e" providerId="LiveId" clId="{5BFBD16D-A67E-47A1-BF8F-AD1BE8E7C388}" dt="2025-11-12T08:41:56.430" v="2877" actId="164"/>
          <ac:spMkLst>
            <pc:docMk/>
            <pc:sldMk cId="3126321652" sldId="298"/>
            <ac:spMk id="12" creationId="{CF87A65B-967E-4572-69AE-2CCF99C5E0A9}"/>
          </ac:spMkLst>
        </pc:spChg>
        <pc:spChg chg="add mod">
          <ac:chgData name="旭 崔" userId="c9529ebc8e11f68e" providerId="LiveId" clId="{5BFBD16D-A67E-47A1-BF8F-AD1BE8E7C388}" dt="2025-11-12T08:41:56.430" v="2877" actId="164"/>
          <ac:spMkLst>
            <pc:docMk/>
            <pc:sldMk cId="3126321652" sldId="298"/>
            <ac:spMk id="13" creationId="{FFF18C59-30DB-AAA4-A6E9-3C16DD6F0FB0}"/>
          </ac:spMkLst>
        </pc:spChg>
        <pc:spChg chg="add mod">
          <ac:chgData name="旭 崔" userId="c9529ebc8e11f68e" providerId="LiveId" clId="{5BFBD16D-A67E-47A1-BF8F-AD1BE8E7C388}" dt="2025-11-12T08:41:56.430" v="2877" actId="164"/>
          <ac:spMkLst>
            <pc:docMk/>
            <pc:sldMk cId="3126321652" sldId="298"/>
            <ac:spMk id="31" creationId="{0ACCC75E-95EF-7454-4EDB-29D64B2B4A11}"/>
          </ac:spMkLst>
        </pc:spChg>
        <pc:spChg chg="add mod">
          <ac:chgData name="旭 崔" userId="c9529ebc8e11f68e" providerId="LiveId" clId="{5BFBD16D-A67E-47A1-BF8F-AD1BE8E7C388}" dt="2025-11-12T08:41:56.430" v="2877" actId="164"/>
          <ac:spMkLst>
            <pc:docMk/>
            <pc:sldMk cId="3126321652" sldId="298"/>
            <ac:spMk id="32" creationId="{7E2CC361-93AD-9B31-4F95-EE9091087141}"/>
          </ac:spMkLst>
        </pc:spChg>
        <pc:spChg chg="add mod">
          <ac:chgData name="旭 崔" userId="c9529ebc8e11f68e" providerId="LiveId" clId="{5BFBD16D-A67E-47A1-BF8F-AD1BE8E7C388}" dt="2025-11-12T08:41:56.430" v="2877" actId="164"/>
          <ac:spMkLst>
            <pc:docMk/>
            <pc:sldMk cId="3126321652" sldId="298"/>
            <ac:spMk id="33" creationId="{A1EA63FF-FFD7-F416-62D7-F05C2A1E2EF1}"/>
          </ac:spMkLst>
        </pc:spChg>
        <pc:spChg chg="add mod">
          <ac:chgData name="旭 崔" userId="c9529ebc8e11f68e" providerId="LiveId" clId="{5BFBD16D-A67E-47A1-BF8F-AD1BE8E7C388}" dt="2025-11-17T08:25:44.578" v="15766" actId="1076"/>
          <ac:spMkLst>
            <pc:docMk/>
            <pc:sldMk cId="3126321652" sldId="298"/>
            <ac:spMk id="36" creationId="{8105517B-FD56-FAA3-08ED-921B65B3CC87}"/>
          </ac:spMkLst>
        </pc:spChg>
        <pc:spChg chg="add mod">
          <ac:chgData name="旭 崔" userId="c9529ebc8e11f68e" providerId="LiveId" clId="{5BFBD16D-A67E-47A1-BF8F-AD1BE8E7C388}" dt="2025-11-17T08:25:44.578" v="15766" actId="1076"/>
          <ac:spMkLst>
            <pc:docMk/>
            <pc:sldMk cId="3126321652" sldId="298"/>
            <ac:spMk id="37" creationId="{11DC68A3-8388-6388-1AF0-FFC134F73EC3}"/>
          </ac:spMkLst>
        </pc:spChg>
        <pc:spChg chg="add mod">
          <ac:chgData name="旭 崔" userId="c9529ebc8e11f68e" providerId="LiveId" clId="{5BFBD16D-A67E-47A1-BF8F-AD1BE8E7C388}" dt="2025-11-17T08:25:44.578" v="15766" actId="1076"/>
          <ac:spMkLst>
            <pc:docMk/>
            <pc:sldMk cId="3126321652" sldId="298"/>
            <ac:spMk id="39" creationId="{CFE1E672-70B7-3E6C-628B-25085A56C3D9}"/>
          </ac:spMkLst>
        </pc:spChg>
        <pc:spChg chg="add mod">
          <ac:chgData name="旭 崔" userId="c9529ebc8e11f68e" providerId="LiveId" clId="{5BFBD16D-A67E-47A1-BF8F-AD1BE8E7C388}" dt="2025-11-17T08:25:44.578" v="15766" actId="1076"/>
          <ac:spMkLst>
            <pc:docMk/>
            <pc:sldMk cId="3126321652" sldId="298"/>
            <ac:spMk id="40" creationId="{CF0E2542-2073-1EE0-B4F9-3A095CD5E058}"/>
          </ac:spMkLst>
        </pc:spChg>
        <pc:grpChg chg="add mod">
          <ac:chgData name="旭 崔" userId="c9529ebc8e11f68e" providerId="LiveId" clId="{5BFBD16D-A67E-47A1-BF8F-AD1BE8E7C388}" dt="2025-11-19T06:23:42.952" v="17380" actId="1076"/>
          <ac:grpSpMkLst>
            <pc:docMk/>
            <pc:sldMk cId="3126321652" sldId="298"/>
            <ac:grpSpMk id="35" creationId="{FF013D98-B8AF-12C1-7499-7D621AC03693}"/>
          </ac:grpSpMkLst>
        </pc:grpChg>
        <pc:picChg chg="add del mod topLvl">
          <ac:chgData name="旭 崔" userId="c9529ebc8e11f68e" providerId="LiveId" clId="{5BFBD16D-A67E-47A1-BF8F-AD1BE8E7C388}" dt="2025-11-12T08:41:56.430" v="2877" actId="164"/>
          <ac:picMkLst>
            <pc:docMk/>
            <pc:sldMk cId="3126321652" sldId="298"/>
            <ac:picMk id="3" creationId="{130281F9-7B7B-795D-7CFD-B676B6C822B5}"/>
          </ac:picMkLst>
        </pc:picChg>
        <pc:picChg chg="add del mod">
          <ac:chgData name="旭 崔" userId="c9529ebc8e11f68e" providerId="LiveId" clId="{5BFBD16D-A67E-47A1-BF8F-AD1BE8E7C388}" dt="2025-11-19T06:23:40.942" v="17379" actId="478"/>
          <ac:picMkLst>
            <pc:docMk/>
            <pc:sldMk cId="3126321652" sldId="298"/>
            <ac:picMk id="5" creationId="{B9922DC9-611E-B90A-8553-8BEA3456CDFC}"/>
          </ac:picMkLst>
        </pc:picChg>
        <pc:picChg chg="add del mod">
          <ac:chgData name="旭 崔" userId="c9529ebc8e11f68e" providerId="LiveId" clId="{5BFBD16D-A67E-47A1-BF8F-AD1BE8E7C388}" dt="2025-11-18T09:29:41.729" v="16790"/>
          <ac:picMkLst>
            <pc:docMk/>
            <pc:sldMk cId="3126321652" sldId="298"/>
            <ac:picMk id="17" creationId="{DD4E575D-4DE7-1D62-5FA7-701EA1401D42}"/>
          </ac:picMkLst>
        </pc:picChg>
        <pc:picChg chg="add del mod ord">
          <ac:chgData name="旭 崔" userId="c9529ebc8e11f68e" providerId="LiveId" clId="{5BFBD16D-A67E-47A1-BF8F-AD1BE8E7C388}" dt="2025-11-18T09:30:15.487" v="16791"/>
          <ac:picMkLst>
            <pc:docMk/>
            <pc:sldMk cId="3126321652" sldId="298"/>
            <ac:picMk id="20" creationId="{A55CBD6F-8A18-E366-A8BD-66A7AFFF6FBE}"/>
          </ac:picMkLst>
        </pc:pic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3126321652" sldId="298"/>
            <ac:picMk id="21" creationId="{9C73F592-CD1A-0960-6921-7FC650F02732}"/>
          </ac:picMkLst>
        </pc:pic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3126321652" sldId="298"/>
            <ac:picMk id="34" creationId="{DD95D6A2-28E6-AA57-BD20-5338875FE2EC}"/>
          </ac:picMkLst>
        </pc:picChg>
        <pc:picChg chg="add del mod">
          <ac:chgData name="旭 崔" userId="c9529ebc8e11f68e" providerId="LiveId" clId="{5BFBD16D-A67E-47A1-BF8F-AD1BE8E7C388}" dt="2025-11-19T06:23:36.099" v="17375" actId="478"/>
          <ac:picMkLst>
            <pc:docMk/>
            <pc:sldMk cId="3126321652" sldId="298"/>
            <ac:picMk id="42" creationId="{3E3AD305-E407-FF0C-4735-CDB398A41657}"/>
          </ac:picMkLst>
        </pc:picChg>
        <pc:picChg chg="add mod">
          <ac:chgData name="旭 崔" userId="c9529ebc8e11f68e" providerId="LiveId" clId="{5BFBD16D-A67E-47A1-BF8F-AD1BE8E7C388}" dt="2025-11-17T08:25:44.578" v="15766" actId="1076"/>
          <ac:picMkLst>
            <pc:docMk/>
            <pc:sldMk cId="3126321652" sldId="298"/>
            <ac:picMk id="43" creationId="{D3E44DE2-78B5-C3AC-A71C-BE581353B772}"/>
          </ac:picMkLst>
        </pc:picChg>
        <pc:picChg chg="add del mod">
          <ac:chgData name="旭 崔" userId="c9529ebc8e11f68e" providerId="LiveId" clId="{5BFBD16D-A67E-47A1-BF8F-AD1BE8E7C388}" dt="2025-11-12T08:41:56.430" v="2877" actId="164"/>
          <ac:picMkLst>
            <pc:docMk/>
            <pc:sldMk cId="3126321652" sldId="298"/>
            <ac:picMk id="47" creationId="{2CF26F85-2982-A487-43EB-F9A7394CB2E8}"/>
          </ac:picMkLst>
        </pc:picChg>
      </pc:sldChg>
      <pc:sldChg chg="addSp delSp modSp add mod modTransition modClrScheme addAnim delAnim modAnim chgLayout modNotesTx">
        <pc:chgData name="旭 崔" userId="c9529ebc8e11f68e" providerId="LiveId" clId="{5BFBD16D-A67E-47A1-BF8F-AD1BE8E7C388}" dt="2025-11-19T06:26:03.771" v="17398" actId="20577"/>
        <pc:sldMkLst>
          <pc:docMk/>
          <pc:sldMk cId="3314286703" sldId="299"/>
        </pc:sldMkLst>
        <pc:spChg chg="mod">
          <ac:chgData name="旭 崔" userId="c9529ebc8e11f68e" providerId="LiveId" clId="{5BFBD16D-A67E-47A1-BF8F-AD1BE8E7C388}" dt="2025-11-18T07:04:56.923" v="16416" actId="255"/>
          <ac:spMkLst>
            <pc:docMk/>
            <pc:sldMk cId="3314286703" sldId="299"/>
            <ac:spMk id="2" creationId="{5686CE2F-8D6A-F8BD-F5E5-B1EDD56257C1}"/>
          </ac:spMkLst>
        </pc:spChg>
        <pc:spChg chg="add mod">
          <ac:chgData name="旭 崔" userId="c9529ebc8e11f68e" providerId="LiveId" clId="{5BFBD16D-A67E-47A1-BF8F-AD1BE8E7C388}" dt="2025-11-17T07:42:21.011" v="15043"/>
          <ac:spMkLst>
            <pc:docMk/>
            <pc:sldMk cId="3314286703" sldId="299"/>
            <ac:spMk id="6" creationId="{0FB1A092-C499-8031-94F9-E332DBB8A6BD}"/>
          </ac:spMkLst>
        </pc:spChg>
        <pc:spChg chg="add mod">
          <ac:chgData name="旭 崔" userId="c9529ebc8e11f68e" providerId="LiveId" clId="{5BFBD16D-A67E-47A1-BF8F-AD1BE8E7C388}" dt="2025-11-17T08:23:53.978" v="15750" actId="1076"/>
          <ac:spMkLst>
            <pc:docMk/>
            <pc:sldMk cId="3314286703" sldId="299"/>
            <ac:spMk id="7" creationId="{712FB287-A21F-E175-64ED-764F6E9671AE}"/>
          </ac:spMkLst>
        </pc:spChg>
        <pc:spChg chg="add mod">
          <ac:chgData name="旭 崔" userId="c9529ebc8e11f68e" providerId="LiveId" clId="{5BFBD16D-A67E-47A1-BF8F-AD1BE8E7C388}" dt="2025-11-17T08:23:53.978" v="15750" actId="1076"/>
          <ac:spMkLst>
            <pc:docMk/>
            <pc:sldMk cId="3314286703" sldId="299"/>
            <ac:spMk id="8" creationId="{6F340869-932C-56D4-AB47-F48211043D9C}"/>
          </ac:spMkLst>
        </pc:spChg>
        <pc:spChg chg="add mod">
          <ac:chgData name="旭 崔" userId="c9529ebc8e11f68e" providerId="LiveId" clId="{5BFBD16D-A67E-47A1-BF8F-AD1BE8E7C388}" dt="2025-11-17T08:23:53.978" v="15750" actId="1076"/>
          <ac:spMkLst>
            <pc:docMk/>
            <pc:sldMk cId="3314286703" sldId="299"/>
            <ac:spMk id="11" creationId="{DAADE6C5-AA9B-34FA-A917-3B3CC360563B}"/>
          </ac:spMkLst>
        </pc:spChg>
        <pc:spChg chg="add mod">
          <ac:chgData name="旭 崔" userId="c9529ebc8e11f68e" providerId="LiveId" clId="{5BFBD16D-A67E-47A1-BF8F-AD1BE8E7C388}" dt="2025-11-17T08:23:53.978" v="15750" actId="1076"/>
          <ac:spMkLst>
            <pc:docMk/>
            <pc:sldMk cId="3314286703" sldId="299"/>
            <ac:spMk id="13" creationId="{2264FF59-4419-BEC3-F69C-98853AD920F1}"/>
          </ac:spMkLst>
        </pc:spChg>
        <pc:spChg chg="add mod">
          <ac:chgData name="旭 崔" userId="c9529ebc8e11f68e" providerId="LiveId" clId="{5BFBD16D-A67E-47A1-BF8F-AD1BE8E7C388}" dt="2025-11-17T08:23:53.978" v="15750" actId="1076"/>
          <ac:spMkLst>
            <pc:docMk/>
            <pc:sldMk cId="3314286703" sldId="299"/>
            <ac:spMk id="32" creationId="{9896B8EE-88EC-E5A4-D077-CB584B623757}"/>
          </ac:spMkLst>
        </pc:spChg>
        <pc:spChg chg="add mod">
          <ac:chgData name="旭 崔" userId="c9529ebc8e11f68e" providerId="LiveId" clId="{5BFBD16D-A67E-47A1-BF8F-AD1BE8E7C388}" dt="2025-11-07T02:14:26.451" v="1073" actId="164"/>
          <ac:spMkLst>
            <pc:docMk/>
            <pc:sldMk cId="3314286703" sldId="299"/>
            <ac:spMk id="33" creationId="{6779C9F7-C628-71B9-BD26-3EEB9A62DC3E}"/>
          </ac:spMkLst>
        </pc:spChg>
        <pc:spChg chg="mod ord">
          <ac:chgData name="旭 崔" userId="c9529ebc8e11f68e" providerId="LiveId" clId="{5BFBD16D-A67E-47A1-BF8F-AD1BE8E7C388}" dt="2025-11-17T07:42:31.776" v="15044" actId="1076"/>
          <ac:spMkLst>
            <pc:docMk/>
            <pc:sldMk cId="3314286703" sldId="299"/>
            <ac:spMk id="45" creationId="{7027B3E3-9FE2-630C-A1A1-56B928576247}"/>
          </ac:spMkLst>
        </pc:spChg>
        <pc:grpChg chg="add mod">
          <ac:chgData name="旭 崔" userId="c9529ebc8e11f68e" providerId="LiveId" clId="{5BFBD16D-A67E-47A1-BF8F-AD1BE8E7C388}" dt="2025-11-17T07:42:31.776" v="15044" actId="1076"/>
          <ac:grpSpMkLst>
            <pc:docMk/>
            <pc:sldMk cId="3314286703" sldId="299"/>
            <ac:grpSpMk id="5" creationId="{4B960195-D3EE-4314-386D-56B05B5DA28C}"/>
          </ac:grpSpMkLst>
        </pc:grpChg>
        <pc:grpChg chg="add mod ord">
          <ac:chgData name="旭 崔" userId="c9529ebc8e11f68e" providerId="LiveId" clId="{5BFBD16D-A67E-47A1-BF8F-AD1BE8E7C388}" dt="2025-11-17T08:23:53.978" v="15750" actId="1076"/>
          <ac:grpSpMkLst>
            <pc:docMk/>
            <pc:sldMk cId="3314286703" sldId="299"/>
            <ac:grpSpMk id="36" creationId="{70B31565-CE93-8F2A-5EAC-4FFED1345030}"/>
          </ac:grpSpMkLst>
        </pc:grpChg>
        <pc:grpChg chg="mod">
          <ac:chgData name="旭 崔" userId="c9529ebc8e11f68e" providerId="LiveId" clId="{5BFBD16D-A67E-47A1-BF8F-AD1BE8E7C388}" dt="2025-11-07T02:14:26.451" v="1073" actId="164"/>
          <ac:grpSpMkLst>
            <pc:docMk/>
            <pc:sldMk cId="3314286703" sldId="299"/>
            <ac:grpSpMk id="46" creationId="{9FB6DEC4-C70B-931A-CBB6-CD4E5EBB781F}"/>
          </ac:grpSpMkLst>
        </pc:grpChg>
        <pc:picChg chg="add mod">
          <ac:chgData name="旭 崔" userId="c9529ebc8e11f68e" providerId="LiveId" clId="{5BFBD16D-A67E-47A1-BF8F-AD1BE8E7C388}" dt="2025-11-07T02:10:51.606" v="1022" actId="164"/>
          <ac:picMkLst>
            <pc:docMk/>
            <pc:sldMk cId="3314286703" sldId="299"/>
            <ac:picMk id="3" creationId="{84EE710C-8C57-266F-A93C-3B2874ABBA2E}"/>
          </ac:picMkLst>
        </pc:picChg>
        <pc:picChg chg="add del mod">
          <ac:chgData name="旭 崔" userId="c9529ebc8e11f68e" providerId="LiveId" clId="{5BFBD16D-A67E-47A1-BF8F-AD1BE8E7C388}" dt="2025-11-18T09:21:46.980" v="16709"/>
          <ac:picMkLst>
            <pc:docMk/>
            <pc:sldMk cId="3314286703" sldId="299"/>
            <ac:picMk id="12" creationId="{F6A53530-6482-C84B-2184-981711561AF2}"/>
          </ac:picMkLst>
        </pc:picChg>
        <pc:picChg chg="add del mod ord">
          <ac:chgData name="旭 崔" userId="c9529ebc8e11f68e" providerId="LiveId" clId="{5BFBD16D-A67E-47A1-BF8F-AD1BE8E7C388}" dt="2025-11-18T09:22:10.613" v="16710"/>
          <ac:picMkLst>
            <pc:docMk/>
            <pc:sldMk cId="3314286703" sldId="299"/>
            <ac:picMk id="16" creationId="{BB69E8D7-19F6-7988-CD11-6D2C11491C92}"/>
          </ac:picMkLst>
        </pc:pic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3314286703" sldId="299"/>
            <ac:picMk id="17" creationId="{313A767B-2FC4-00BF-B3AF-E3DFD519E7DF}"/>
          </ac:picMkLst>
        </pc:picChg>
        <pc:picChg chg="add del mod ord">
          <ac:chgData name="旭 崔" userId="c9529ebc8e11f68e" providerId="LiveId" clId="{5BFBD16D-A67E-47A1-BF8F-AD1BE8E7C388}" dt="2025-11-18T09:28:08.592" v="16782" actId="478"/>
          <ac:picMkLst>
            <pc:docMk/>
            <pc:sldMk cId="3314286703" sldId="299"/>
            <ac:picMk id="20" creationId="{95594B52-58BB-BE1C-D2A4-671E6CFF9225}"/>
          </ac:picMkLst>
        </pc:pic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3314286703" sldId="299"/>
            <ac:picMk id="39" creationId="{FA2724EA-C9E2-8FB7-A118-2B698DE76184}"/>
          </ac:picMkLst>
        </pc:picChg>
        <pc:picChg chg="mod">
          <ac:chgData name="旭 崔" userId="c9529ebc8e11f68e" providerId="LiveId" clId="{5BFBD16D-A67E-47A1-BF8F-AD1BE8E7C388}" dt="2025-11-07T02:14:20.771" v="1072" actId="164"/>
          <ac:picMkLst>
            <pc:docMk/>
            <pc:sldMk cId="3314286703" sldId="299"/>
            <ac:picMk id="47" creationId="{C28267C0-46F4-2A8D-BAF2-292F423D00C8}"/>
          </ac:picMkLst>
        </pc:picChg>
        <pc:picChg chg="mod">
          <ac:chgData name="旭 崔" userId="c9529ebc8e11f68e" providerId="LiveId" clId="{5BFBD16D-A67E-47A1-BF8F-AD1BE8E7C388}" dt="2025-11-07T02:14:20.771" v="1072" actId="164"/>
          <ac:picMkLst>
            <pc:docMk/>
            <pc:sldMk cId="3314286703" sldId="299"/>
            <ac:picMk id="48" creationId="{A5A74CF2-F3DC-6100-B2FA-20EE3F0F9F6A}"/>
          </ac:picMkLst>
        </pc:picChg>
        <pc:picChg chg="mod">
          <ac:chgData name="旭 崔" userId="c9529ebc8e11f68e" providerId="LiveId" clId="{5BFBD16D-A67E-47A1-BF8F-AD1BE8E7C388}" dt="2025-11-07T02:10:51.606" v="1022" actId="164"/>
          <ac:picMkLst>
            <pc:docMk/>
            <pc:sldMk cId="3314286703" sldId="299"/>
            <ac:picMk id="49" creationId="{6BD9B2F7-2CD6-9942-5B8D-392794BF619F}"/>
          </ac:picMkLst>
        </pc:picChg>
      </pc:sldChg>
      <pc:sldChg chg="addSp delSp modSp add mod modTransition modClrScheme addAnim delAnim modAnim chgLayout modNotesTx">
        <pc:chgData name="旭 崔" userId="c9529ebc8e11f68e" providerId="LiveId" clId="{5BFBD16D-A67E-47A1-BF8F-AD1BE8E7C388}" dt="2025-11-19T06:26:07.976" v="17400" actId="20577"/>
        <pc:sldMkLst>
          <pc:docMk/>
          <pc:sldMk cId="1680830604" sldId="305"/>
        </pc:sldMkLst>
        <pc:spChg chg="mod">
          <ac:chgData name="旭 崔" userId="c9529ebc8e11f68e" providerId="LiveId" clId="{5BFBD16D-A67E-47A1-BF8F-AD1BE8E7C388}" dt="2025-11-17T08:00:21.905" v="15389" actId="1076"/>
          <ac:spMkLst>
            <pc:docMk/>
            <pc:sldMk cId="1680830604" sldId="305"/>
            <ac:spMk id="5" creationId="{FCECF78A-6C4E-34C6-DFC5-322221298C0E}"/>
          </ac:spMkLst>
        </pc:spChg>
        <pc:spChg chg="mod">
          <ac:chgData name="旭 崔" userId="c9529ebc8e11f68e" providerId="LiveId" clId="{5BFBD16D-A67E-47A1-BF8F-AD1BE8E7C388}" dt="2025-11-17T08:00:21.905" v="15389" actId="1076"/>
          <ac:spMkLst>
            <pc:docMk/>
            <pc:sldMk cId="1680830604" sldId="305"/>
            <ac:spMk id="7" creationId="{56B47150-FE42-4A66-976C-20C93B2FD1AC}"/>
          </ac:spMkLst>
        </pc:spChg>
        <pc:spChg chg="mod">
          <ac:chgData name="旭 崔" userId="c9529ebc8e11f68e" providerId="LiveId" clId="{5BFBD16D-A67E-47A1-BF8F-AD1BE8E7C388}" dt="2025-11-17T08:00:21.905" v="15389" actId="1076"/>
          <ac:spMkLst>
            <pc:docMk/>
            <pc:sldMk cId="1680830604" sldId="305"/>
            <ac:spMk id="9" creationId="{7DF2A7E7-EB67-4122-8452-B7159493A79D}"/>
          </ac:spMkLst>
        </pc:spChg>
        <pc:spChg chg="mod">
          <ac:chgData name="旭 崔" userId="c9529ebc8e11f68e" providerId="LiveId" clId="{5BFBD16D-A67E-47A1-BF8F-AD1BE8E7C388}" dt="2025-11-17T08:00:21.905" v="15389" actId="1076"/>
          <ac:spMkLst>
            <pc:docMk/>
            <pc:sldMk cId="1680830604" sldId="305"/>
            <ac:spMk id="17" creationId="{25DBB4FA-00A0-4D6C-8554-E0A79A4A9BCE}"/>
          </ac:spMkLst>
        </pc:spChg>
        <pc:spChg chg="mod">
          <ac:chgData name="旭 崔" userId="c9529ebc8e11f68e" providerId="LiveId" clId="{5BFBD16D-A67E-47A1-BF8F-AD1BE8E7C388}" dt="2025-11-17T08:00:21.905" v="15389" actId="1076"/>
          <ac:spMkLst>
            <pc:docMk/>
            <pc:sldMk cId="1680830604" sldId="305"/>
            <ac:spMk id="21" creationId="{28390C6A-4E3A-4D7F-8712-D775534DE159}"/>
          </ac:spMkLst>
        </pc:spChg>
        <pc:spChg chg="mod">
          <ac:chgData name="旭 崔" userId="c9529ebc8e11f68e" providerId="LiveId" clId="{5BFBD16D-A67E-47A1-BF8F-AD1BE8E7C388}" dt="2025-11-17T08:00:21.905" v="15389" actId="1076"/>
          <ac:spMkLst>
            <pc:docMk/>
            <pc:sldMk cId="1680830604" sldId="305"/>
            <ac:spMk id="29" creationId="{12193FDE-B799-4D20-B376-5FC02002CBC5}"/>
          </ac:spMkLst>
        </pc:spChg>
        <pc:spChg chg="mod">
          <ac:chgData name="旭 崔" userId="c9529ebc8e11f68e" providerId="LiveId" clId="{5BFBD16D-A67E-47A1-BF8F-AD1BE8E7C388}" dt="2025-11-17T08:00:21.905" v="15389" actId="1076"/>
          <ac:spMkLst>
            <pc:docMk/>
            <pc:sldMk cId="1680830604" sldId="305"/>
            <ac:spMk id="30" creationId="{C76852E8-689D-468E-9634-723AFEF1A283}"/>
          </ac:spMkLst>
        </pc:spChg>
        <pc:spChg chg="mod">
          <ac:chgData name="旭 崔" userId="c9529ebc8e11f68e" providerId="LiveId" clId="{5BFBD16D-A67E-47A1-BF8F-AD1BE8E7C388}" dt="2025-11-17T08:00:21.905" v="15389" actId="1076"/>
          <ac:spMkLst>
            <pc:docMk/>
            <pc:sldMk cId="1680830604" sldId="305"/>
            <ac:spMk id="31" creationId="{E7DC26DC-988C-41B3-9F02-7AC489550CFC}"/>
          </ac:spMkLst>
        </pc:spChg>
        <pc:spChg chg="mod">
          <ac:chgData name="旭 崔" userId="c9529ebc8e11f68e" providerId="LiveId" clId="{5BFBD16D-A67E-47A1-BF8F-AD1BE8E7C388}" dt="2025-11-17T08:01:25.278" v="15399" actId="1076"/>
          <ac:spMkLst>
            <pc:docMk/>
            <pc:sldMk cId="1680830604" sldId="305"/>
            <ac:spMk id="40" creationId="{0EE0C11E-FC96-0890-6B3A-FBE67EB55F7E}"/>
          </ac:spMkLst>
        </pc:spChg>
        <pc:spChg chg="mod">
          <ac:chgData name="旭 崔" userId="c9529ebc8e11f68e" providerId="LiveId" clId="{5BFBD16D-A67E-47A1-BF8F-AD1BE8E7C388}" dt="2025-11-17T08:00:21.905" v="15389" actId="1076"/>
          <ac:spMkLst>
            <pc:docMk/>
            <pc:sldMk cId="1680830604" sldId="305"/>
            <ac:spMk id="42" creationId="{E7955AD8-051E-8516-9D1F-1360E75A4B3E}"/>
          </ac:spMkLst>
        </pc:spChg>
        <pc:spChg chg="mod">
          <ac:chgData name="旭 崔" userId="c9529ebc8e11f68e" providerId="LiveId" clId="{5BFBD16D-A67E-47A1-BF8F-AD1BE8E7C388}" dt="2025-11-17T08:00:21.905" v="15389" actId="1076"/>
          <ac:spMkLst>
            <pc:docMk/>
            <pc:sldMk cId="1680830604" sldId="305"/>
            <ac:spMk id="47" creationId="{65703622-07B9-4D69-96E1-43997FC26AEF}"/>
          </ac:spMkLst>
        </pc:spChg>
        <pc:picChg chg="mod">
          <ac:chgData name="旭 崔" userId="c9529ebc8e11f68e" providerId="LiveId" clId="{5BFBD16D-A67E-47A1-BF8F-AD1BE8E7C388}" dt="2025-11-17T07:59:32.725" v="15387"/>
          <ac:picMkLst>
            <pc:docMk/>
            <pc:sldMk cId="1680830604" sldId="305"/>
            <ac:picMk id="41" creationId="{70EC5EB0-5F1A-7B4D-896E-F992B3160E3C}"/>
          </ac:picMkLst>
        </pc:pic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1680830604" sldId="305"/>
            <ac:picMk id="48" creationId="{4B50DEE0-753A-C7A1-EADF-9CDE3FC0987E}"/>
          </ac:picMkLst>
        </pc:picChg>
        <pc:picChg chg="add del mod">
          <ac:chgData name="旭 崔" userId="c9529ebc8e11f68e" providerId="LiveId" clId="{5BFBD16D-A67E-47A1-BF8F-AD1BE8E7C388}" dt="2025-11-18T09:19:57.025" v="16699"/>
          <ac:picMkLst>
            <pc:docMk/>
            <pc:sldMk cId="1680830604" sldId="305"/>
            <ac:picMk id="61" creationId="{FD4826AC-B8F8-52AF-FEDC-CBB0A5924D1C}"/>
          </ac:picMkLst>
        </pc:picChg>
        <pc:picChg chg="add del mod ord">
          <ac:chgData name="旭 崔" userId="c9529ebc8e11f68e" providerId="LiveId" clId="{5BFBD16D-A67E-47A1-BF8F-AD1BE8E7C388}" dt="2025-11-18T09:20:08.879" v="16700"/>
          <ac:picMkLst>
            <pc:docMk/>
            <pc:sldMk cId="1680830604" sldId="305"/>
            <ac:picMk id="64" creationId="{816D42C7-BFB8-3C89-70C1-075424ADF210}"/>
          </ac:picMkLst>
        </pc:picChg>
        <pc:picChg chg="add del mod">
          <ac:chgData name="旭 崔" userId="c9529ebc8e11f68e" providerId="LiveId" clId="{5BFBD16D-A67E-47A1-BF8F-AD1BE8E7C388}" dt="2025-11-18T09:20:28.366" v="16702"/>
          <ac:picMkLst>
            <pc:docMk/>
            <pc:sldMk cId="1680830604" sldId="305"/>
            <ac:picMk id="65" creationId="{24A3BAF3-92E2-EBB4-5B7A-9E7F314EDE02}"/>
          </ac:picMkLst>
        </pc:picChg>
        <pc:picChg chg="add del mod ord">
          <ac:chgData name="旭 崔" userId="c9529ebc8e11f68e" providerId="LiveId" clId="{5BFBD16D-A67E-47A1-BF8F-AD1BE8E7C388}" dt="2025-11-18T09:20:54.310" v="16703"/>
          <ac:picMkLst>
            <pc:docMk/>
            <pc:sldMk cId="1680830604" sldId="305"/>
            <ac:picMk id="69" creationId="{680E5078-7C7C-23ED-ECD8-23EF6AFB9022}"/>
          </ac:picMkLst>
        </pc:picChg>
        <pc:picChg chg="add del mod">
          <ac:chgData name="旭 崔" userId="c9529ebc8e11f68e" providerId="LiveId" clId="{5BFBD16D-A67E-47A1-BF8F-AD1BE8E7C388}" dt="2025-11-18T09:20:55.622" v="16705"/>
          <ac:picMkLst>
            <pc:docMk/>
            <pc:sldMk cId="1680830604" sldId="305"/>
            <ac:picMk id="70" creationId="{D1950C04-51AC-973D-CF2C-3796DB24464A}"/>
          </ac:picMkLst>
        </pc:picChg>
        <pc:picChg chg="add del mod ord">
          <ac:chgData name="旭 崔" userId="c9529ebc8e11f68e" providerId="LiveId" clId="{5BFBD16D-A67E-47A1-BF8F-AD1BE8E7C388}" dt="2025-11-18T09:21:18.173" v="16706"/>
          <ac:picMkLst>
            <pc:docMk/>
            <pc:sldMk cId="1680830604" sldId="305"/>
            <ac:picMk id="73" creationId="{434D1A31-DD5C-E0A2-831B-1C82B1E2F730}"/>
          </ac:picMkLst>
        </pc:pic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1680830604" sldId="305"/>
            <ac:picMk id="74" creationId="{4860372F-866C-7FEF-0DAF-910FAA4E93BC}"/>
          </ac:picMkLst>
        </pc:picChg>
        <pc:picChg chg="add del mod ord">
          <ac:chgData name="旭 崔" userId="c9529ebc8e11f68e" providerId="LiveId" clId="{5BFBD16D-A67E-47A1-BF8F-AD1BE8E7C388}" dt="2025-11-18T09:28:06.298" v="16780" actId="478"/>
          <ac:picMkLst>
            <pc:docMk/>
            <pc:sldMk cId="1680830604" sldId="305"/>
            <ac:picMk id="77" creationId="{C5F61D8A-6EA3-E118-D452-729B6C4D1021}"/>
          </ac:picMkLst>
        </pc:picChg>
      </pc:sldChg>
      <pc:sldChg chg="addSp delSp modSp add mod ord modTransition setBg modClrScheme addAnim delAnim modAnim chgLayout modNotesTx">
        <pc:chgData name="旭 崔" userId="c9529ebc8e11f68e" providerId="LiveId" clId="{5BFBD16D-A67E-47A1-BF8F-AD1BE8E7C388}" dt="2025-11-19T06:26:12.912" v="17402" actId="20577"/>
        <pc:sldMkLst>
          <pc:docMk/>
          <pc:sldMk cId="0" sldId="314"/>
        </pc:sldMkLst>
        <pc:spChg chg="mod topLvl">
          <ac:chgData name="旭 崔" userId="c9529ebc8e11f68e" providerId="LiveId" clId="{5BFBD16D-A67E-47A1-BF8F-AD1BE8E7C388}" dt="2025-11-17T02:18:45.548" v="12680" actId="1076"/>
          <ac:spMkLst>
            <pc:docMk/>
            <pc:sldMk cId="0" sldId="314"/>
            <ac:spMk id="9" creationId="{00000000-0000-0000-0000-000000000000}"/>
          </ac:spMkLst>
        </pc:spChg>
        <pc:spChg chg="mod topLvl">
          <ac:chgData name="旭 崔" userId="c9529ebc8e11f68e" providerId="LiveId" clId="{5BFBD16D-A67E-47A1-BF8F-AD1BE8E7C388}" dt="2025-11-17T02:18:45.548" v="12680" actId="1076"/>
          <ac:spMkLst>
            <pc:docMk/>
            <pc:sldMk cId="0" sldId="314"/>
            <ac:spMk id="10" creationId="{00000000-0000-0000-0000-000000000000}"/>
          </ac:spMkLst>
        </pc:spChg>
        <pc:spChg chg="mod topLvl">
          <ac:chgData name="旭 崔" userId="c9529ebc8e11f68e" providerId="LiveId" clId="{5BFBD16D-A67E-47A1-BF8F-AD1BE8E7C388}" dt="2025-11-14T11:00:58.412" v="12099" actId="164"/>
          <ac:spMkLst>
            <pc:docMk/>
            <pc:sldMk cId="0" sldId="314"/>
            <ac:spMk id="13" creationId="{00000000-0000-0000-0000-000000000000}"/>
          </ac:spMkLst>
        </pc:spChg>
        <pc:spChg chg="mod topLvl">
          <ac:chgData name="旭 崔" userId="c9529ebc8e11f68e" providerId="LiveId" clId="{5BFBD16D-A67E-47A1-BF8F-AD1BE8E7C388}" dt="2025-11-14T11:00:58.412" v="12099" actId="164"/>
          <ac:spMkLst>
            <pc:docMk/>
            <pc:sldMk cId="0" sldId="314"/>
            <ac:spMk id="15" creationId="{00000000-0000-0000-0000-000000000000}"/>
          </ac:spMkLst>
        </pc:spChg>
        <pc:spChg chg="mod topLvl">
          <ac:chgData name="旭 崔" userId="c9529ebc8e11f68e" providerId="LiveId" clId="{5BFBD16D-A67E-47A1-BF8F-AD1BE8E7C388}" dt="2025-11-14T11:01:13.265" v="12103" actId="164"/>
          <ac:spMkLst>
            <pc:docMk/>
            <pc:sldMk cId="0" sldId="314"/>
            <ac:spMk id="16" creationId="{00000000-0000-0000-0000-000000000000}"/>
          </ac:spMkLst>
        </pc:spChg>
        <pc:spChg chg="mod topLvl">
          <ac:chgData name="旭 崔" userId="c9529ebc8e11f68e" providerId="LiveId" clId="{5BFBD16D-A67E-47A1-BF8F-AD1BE8E7C388}" dt="2025-11-14T11:01:01.628" v="12100" actId="164"/>
          <ac:spMkLst>
            <pc:docMk/>
            <pc:sldMk cId="0" sldId="314"/>
            <ac:spMk id="19" creationId="{00000000-0000-0000-0000-000000000000}"/>
          </ac:spMkLst>
        </pc:spChg>
        <pc:spChg chg="mod topLvl">
          <ac:chgData name="旭 崔" userId="c9529ebc8e11f68e" providerId="LiveId" clId="{5BFBD16D-A67E-47A1-BF8F-AD1BE8E7C388}" dt="2025-11-14T11:01:01.628" v="12100" actId="164"/>
          <ac:spMkLst>
            <pc:docMk/>
            <pc:sldMk cId="0" sldId="314"/>
            <ac:spMk id="21" creationId="{00000000-0000-0000-0000-000000000000}"/>
          </ac:spMkLst>
        </pc:spChg>
        <pc:spChg chg="mod topLvl">
          <ac:chgData name="旭 崔" userId="c9529ebc8e11f68e" providerId="LiveId" clId="{5BFBD16D-A67E-47A1-BF8F-AD1BE8E7C388}" dt="2025-11-14T11:01:10.269" v="12102" actId="164"/>
          <ac:spMkLst>
            <pc:docMk/>
            <pc:sldMk cId="0" sldId="314"/>
            <ac:spMk id="22" creationId="{00000000-0000-0000-0000-000000000000}"/>
          </ac:spMkLst>
        </pc:spChg>
        <pc:spChg chg="mod topLvl">
          <ac:chgData name="旭 崔" userId="c9529ebc8e11f68e" providerId="LiveId" clId="{5BFBD16D-A67E-47A1-BF8F-AD1BE8E7C388}" dt="2025-11-14T11:01:06.397" v="12101" actId="164"/>
          <ac:spMkLst>
            <pc:docMk/>
            <pc:sldMk cId="0" sldId="314"/>
            <ac:spMk id="24" creationId="{00000000-0000-0000-0000-000000000000}"/>
          </ac:spMkLst>
        </pc:spChg>
        <pc:spChg chg="mod topLvl">
          <ac:chgData name="旭 崔" userId="c9529ebc8e11f68e" providerId="LiveId" clId="{5BFBD16D-A67E-47A1-BF8F-AD1BE8E7C388}" dt="2025-11-14T11:01:06.397" v="12101" actId="164"/>
          <ac:spMkLst>
            <pc:docMk/>
            <pc:sldMk cId="0" sldId="314"/>
            <ac:spMk id="26" creationId="{00000000-0000-0000-0000-000000000000}"/>
          </ac:spMkLst>
        </pc:spChg>
        <pc:spChg chg="mod topLvl">
          <ac:chgData name="旭 崔" userId="c9529ebc8e11f68e" providerId="LiveId" clId="{5BFBD16D-A67E-47A1-BF8F-AD1BE8E7C388}" dt="2025-11-14T11:01:06.397" v="12101" actId="164"/>
          <ac:spMkLst>
            <pc:docMk/>
            <pc:sldMk cId="0" sldId="314"/>
            <ac:spMk id="27" creationId="{00000000-0000-0000-0000-000000000000}"/>
          </ac:spMkLst>
        </pc:spChg>
        <pc:spChg chg="mod">
          <ac:chgData name="旭 崔" userId="c9529ebc8e11f68e" providerId="LiveId" clId="{5BFBD16D-A67E-47A1-BF8F-AD1BE8E7C388}" dt="2025-11-14T10:54:00.238" v="11568"/>
          <ac:spMkLst>
            <pc:docMk/>
            <pc:sldMk cId="0" sldId="314"/>
            <ac:spMk id="32" creationId="{AFDAA0EE-FB62-7C4B-FBA3-384E11FCFD6B}"/>
          </ac:spMkLst>
        </pc:spChg>
        <pc:spChg chg="mod">
          <ac:chgData name="旭 崔" userId="c9529ebc8e11f68e" providerId="LiveId" clId="{5BFBD16D-A67E-47A1-BF8F-AD1BE8E7C388}" dt="2025-11-14T10:54:12.917" v="11574"/>
          <ac:spMkLst>
            <pc:docMk/>
            <pc:sldMk cId="0" sldId="314"/>
            <ac:spMk id="37" creationId="{E54EB404-7B55-216D-78AD-FF1B0A1C3B17}"/>
          </ac:spMkLst>
        </pc:spChg>
        <pc:spChg chg="mod">
          <ac:chgData name="旭 崔" userId="c9529ebc8e11f68e" providerId="LiveId" clId="{5BFBD16D-A67E-47A1-BF8F-AD1BE8E7C388}" dt="2025-11-14T10:54:12.917" v="11574"/>
          <ac:spMkLst>
            <pc:docMk/>
            <pc:sldMk cId="0" sldId="314"/>
            <ac:spMk id="38" creationId="{441BE3DF-D032-2BC4-970A-0EEBA62B7DFE}"/>
          </ac:spMkLst>
        </pc:spChg>
        <pc:spChg chg="mod">
          <ac:chgData name="旭 崔" userId="c9529ebc8e11f68e" providerId="LiveId" clId="{5BFBD16D-A67E-47A1-BF8F-AD1BE8E7C388}" dt="2025-11-14T10:54:12.917" v="11574"/>
          <ac:spMkLst>
            <pc:docMk/>
            <pc:sldMk cId="0" sldId="314"/>
            <ac:spMk id="39" creationId="{1F98EB85-0E3C-8FE4-BD69-6E74302E7807}"/>
          </ac:spMkLst>
        </pc:spChg>
        <pc:spChg chg="mod">
          <ac:chgData name="旭 崔" userId="c9529ebc8e11f68e" providerId="LiveId" clId="{5BFBD16D-A67E-47A1-BF8F-AD1BE8E7C388}" dt="2025-11-14T10:54:12.917" v="11574"/>
          <ac:spMkLst>
            <pc:docMk/>
            <pc:sldMk cId="0" sldId="314"/>
            <ac:spMk id="40" creationId="{5476BCBA-A20B-0627-978F-DE1ECFA5548F}"/>
          </ac:spMkLst>
        </pc:spChg>
        <pc:spChg chg="mod">
          <ac:chgData name="旭 崔" userId="c9529ebc8e11f68e" providerId="LiveId" clId="{5BFBD16D-A67E-47A1-BF8F-AD1BE8E7C388}" dt="2025-11-14T10:54:12.917" v="11574"/>
          <ac:spMkLst>
            <pc:docMk/>
            <pc:sldMk cId="0" sldId="314"/>
            <ac:spMk id="41" creationId="{C986A486-05B0-B7B9-3BA8-10C5FA031637}"/>
          </ac:spMkLst>
        </pc:spChg>
        <pc:spChg chg="mod">
          <ac:chgData name="旭 崔" userId="c9529ebc8e11f68e" providerId="LiveId" clId="{5BFBD16D-A67E-47A1-BF8F-AD1BE8E7C388}" dt="2025-11-14T10:54:12.917" v="11574"/>
          <ac:spMkLst>
            <pc:docMk/>
            <pc:sldMk cId="0" sldId="314"/>
            <ac:spMk id="42" creationId="{BD08ABC3-8783-D6D3-C257-DB3AF805417F}"/>
          </ac:spMkLst>
        </pc:spChg>
        <pc:spChg chg="mod">
          <ac:chgData name="旭 崔" userId="c9529ebc8e11f68e" providerId="LiveId" clId="{5BFBD16D-A67E-47A1-BF8F-AD1BE8E7C388}" dt="2025-11-14T10:54:12.917" v="11574"/>
          <ac:spMkLst>
            <pc:docMk/>
            <pc:sldMk cId="0" sldId="314"/>
            <ac:spMk id="43" creationId="{25D036AA-7200-5C08-23DF-8183EAFD8EF8}"/>
          </ac:spMkLst>
        </pc:spChg>
        <pc:spChg chg="mod">
          <ac:chgData name="旭 崔" userId="c9529ebc8e11f68e" providerId="LiveId" clId="{5BFBD16D-A67E-47A1-BF8F-AD1BE8E7C388}" dt="2025-11-14T10:54:00.238" v="11568"/>
          <ac:spMkLst>
            <pc:docMk/>
            <pc:sldMk cId="0" sldId="314"/>
            <ac:spMk id="44" creationId="{11BCBAB7-EFBE-8F9B-EA8E-C52B6314603F}"/>
          </ac:spMkLst>
        </pc:spChg>
        <pc:spChg chg="mod">
          <ac:chgData name="旭 崔" userId="c9529ebc8e11f68e" providerId="LiveId" clId="{5BFBD16D-A67E-47A1-BF8F-AD1BE8E7C388}" dt="2025-11-14T10:54:12.917" v="11574"/>
          <ac:spMkLst>
            <pc:docMk/>
            <pc:sldMk cId="0" sldId="314"/>
            <ac:spMk id="45" creationId="{E783FAAD-97B4-F7D9-F33B-79D3D854F334}"/>
          </ac:spMkLst>
        </pc:spChg>
        <pc:spChg chg="mod">
          <ac:chgData name="旭 崔" userId="c9529ebc8e11f68e" providerId="LiveId" clId="{5BFBD16D-A67E-47A1-BF8F-AD1BE8E7C388}" dt="2025-11-14T10:54:12.917" v="11574"/>
          <ac:spMkLst>
            <pc:docMk/>
            <pc:sldMk cId="0" sldId="314"/>
            <ac:spMk id="46" creationId="{D3F051BF-AE66-168A-EB78-0DF9C6333C34}"/>
          </ac:spMkLst>
        </pc:spChg>
        <pc:spChg chg="mod">
          <ac:chgData name="旭 崔" userId="c9529ebc8e11f68e" providerId="LiveId" clId="{5BFBD16D-A67E-47A1-BF8F-AD1BE8E7C388}" dt="2025-11-14T10:54:12.917" v="11574"/>
          <ac:spMkLst>
            <pc:docMk/>
            <pc:sldMk cId="0" sldId="314"/>
            <ac:spMk id="49" creationId="{02DBB895-7782-835E-4C01-772B3722E18A}"/>
          </ac:spMkLst>
        </pc:spChg>
        <pc:spChg chg="mod">
          <ac:chgData name="旭 崔" userId="c9529ebc8e11f68e" providerId="LiveId" clId="{5BFBD16D-A67E-47A1-BF8F-AD1BE8E7C388}" dt="2025-11-14T10:54:54.497" v="11587"/>
          <ac:spMkLst>
            <pc:docMk/>
            <pc:sldMk cId="0" sldId="314"/>
            <ac:spMk id="53" creationId="{CDFB6579-C30A-1E31-8D5C-DD817F729D53}"/>
          </ac:spMkLst>
        </pc:spChg>
        <pc:spChg chg="add mod">
          <ac:chgData name="旭 崔" userId="c9529ebc8e11f68e" providerId="LiveId" clId="{5BFBD16D-A67E-47A1-BF8F-AD1BE8E7C388}" dt="2025-11-14T11:01:17.387" v="12104" actId="164"/>
          <ac:spMkLst>
            <pc:docMk/>
            <pc:sldMk cId="0" sldId="314"/>
            <ac:spMk id="56" creationId="{1A12E2C9-9D64-8D78-F518-5A63160EB4EF}"/>
          </ac:spMkLst>
        </pc:spChg>
        <pc:spChg chg="add mod">
          <ac:chgData name="旭 崔" userId="c9529ebc8e11f68e" providerId="LiveId" clId="{5BFBD16D-A67E-47A1-BF8F-AD1BE8E7C388}" dt="2025-11-14T11:01:17.387" v="12104" actId="164"/>
          <ac:spMkLst>
            <pc:docMk/>
            <pc:sldMk cId="0" sldId="314"/>
            <ac:spMk id="58" creationId="{3B5C7DDC-227F-8FD6-E9E6-352CCACA5604}"/>
          </ac:spMkLst>
        </pc:spChg>
        <pc:spChg chg="add mod">
          <ac:chgData name="旭 崔" userId="c9529ebc8e11f68e" providerId="LiveId" clId="{5BFBD16D-A67E-47A1-BF8F-AD1BE8E7C388}" dt="2025-11-14T11:01:17.387" v="12104" actId="164"/>
          <ac:spMkLst>
            <pc:docMk/>
            <pc:sldMk cId="0" sldId="314"/>
            <ac:spMk id="59" creationId="{33B20BB2-31DC-961C-24C1-0182B8536905}"/>
          </ac:spMkLst>
        </pc:spChg>
        <pc:grpChg chg="mod">
          <ac:chgData name="旭 崔" userId="c9529ebc8e11f68e" providerId="LiveId" clId="{5BFBD16D-A67E-47A1-BF8F-AD1BE8E7C388}" dt="2025-11-14T10:59:13.403" v="12080" actId="1076"/>
          <ac:grpSpMkLst>
            <pc:docMk/>
            <pc:sldMk cId="0" sldId="314"/>
            <ac:grpSpMk id="33" creationId="{1B5EC61B-D3C4-3598-E7AB-B1926189E883}"/>
          </ac:grpSpMkLst>
        </pc:grpChg>
        <pc:grpChg chg="add mod">
          <ac:chgData name="旭 崔" userId="c9529ebc8e11f68e" providerId="LiveId" clId="{5BFBD16D-A67E-47A1-BF8F-AD1BE8E7C388}" dt="2025-11-17T01:47:45.183" v="12512" actId="1076"/>
          <ac:grpSpMkLst>
            <pc:docMk/>
            <pc:sldMk cId="0" sldId="314"/>
            <ac:grpSpMk id="48" creationId="{5B45C864-5046-4BE2-D43A-7B087259F3CD}"/>
          </ac:grpSpMkLst>
        </pc:grpChg>
        <pc:grpChg chg="add mod">
          <ac:chgData name="旭 崔" userId="c9529ebc8e11f68e" providerId="LiveId" clId="{5BFBD16D-A67E-47A1-BF8F-AD1BE8E7C388}" dt="2025-11-17T01:47:35.550" v="12509" actId="14100"/>
          <ac:grpSpMkLst>
            <pc:docMk/>
            <pc:sldMk cId="0" sldId="314"/>
            <ac:grpSpMk id="51" creationId="{DD3D5C45-1FEB-2B07-8D82-27057FA645E4}"/>
          </ac:grpSpMkLst>
        </pc:grpChg>
        <pc:grpChg chg="add mod">
          <ac:chgData name="旭 崔" userId="c9529ebc8e11f68e" providerId="LiveId" clId="{5BFBD16D-A67E-47A1-BF8F-AD1BE8E7C388}" dt="2025-11-14T11:01:13.265" v="12103" actId="164"/>
          <ac:grpSpMkLst>
            <pc:docMk/>
            <pc:sldMk cId="0" sldId="314"/>
            <ac:grpSpMk id="60" creationId="{AF462A8F-4CB8-3FA9-3469-78BB179A1947}"/>
          </ac:grpSpMkLst>
        </pc:grpChg>
        <pc:grpChg chg="add mod">
          <ac:chgData name="旭 崔" userId="c9529ebc8e11f68e" providerId="LiveId" clId="{5BFBD16D-A67E-47A1-BF8F-AD1BE8E7C388}" dt="2025-11-14T11:01:10.269" v="12102" actId="164"/>
          <ac:grpSpMkLst>
            <pc:docMk/>
            <pc:sldMk cId="0" sldId="314"/>
            <ac:grpSpMk id="61" creationId="{FBF3C339-F75B-12AF-FF86-95682375A1FE}"/>
          </ac:grpSpMkLst>
        </pc:grpChg>
        <pc:grpChg chg="add mod">
          <ac:chgData name="旭 崔" userId="c9529ebc8e11f68e" providerId="LiveId" clId="{5BFBD16D-A67E-47A1-BF8F-AD1BE8E7C388}" dt="2025-11-14T11:01:06.397" v="12101" actId="164"/>
          <ac:grpSpMkLst>
            <pc:docMk/>
            <pc:sldMk cId="0" sldId="314"/>
            <ac:grpSpMk id="62" creationId="{3943A45A-39A8-ADAC-BBE3-F43BF0C73B2D}"/>
          </ac:grpSpMkLst>
        </pc:grpChg>
        <pc:grpChg chg="add mod">
          <ac:chgData name="旭 崔" userId="c9529ebc8e11f68e" providerId="LiveId" clId="{5BFBD16D-A67E-47A1-BF8F-AD1BE8E7C388}" dt="2025-11-14T11:01:10.269" v="12102" actId="164"/>
          <ac:grpSpMkLst>
            <pc:docMk/>
            <pc:sldMk cId="0" sldId="314"/>
            <ac:grpSpMk id="63" creationId="{0EA7340F-98FE-F159-69F6-DE7D0C782C4E}"/>
          </ac:grpSpMkLst>
        </pc:grpChg>
        <pc:grpChg chg="add mod">
          <ac:chgData name="旭 崔" userId="c9529ebc8e11f68e" providerId="LiveId" clId="{5BFBD16D-A67E-47A1-BF8F-AD1BE8E7C388}" dt="2025-11-14T11:01:13.265" v="12103" actId="164"/>
          <ac:grpSpMkLst>
            <pc:docMk/>
            <pc:sldMk cId="0" sldId="314"/>
            <ac:grpSpMk id="64" creationId="{B1FC8A64-2C8B-ADC5-5FE3-8C7E3F07D67A}"/>
          </ac:grpSpMkLst>
        </pc:grpChg>
        <pc:grpChg chg="add mod">
          <ac:chgData name="旭 崔" userId="c9529ebc8e11f68e" providerId="LiveId" clId="{5BFBD16D-A67E-47A1-BF8F-AD1BE8E7C388}" dt="2025-11-14T11:01:17.387" v="12104" actId="164"/>
          <ac:grpSpMkLst>
            <pc:docMk/>
            <pc:sldMk cId="0" sldId="314"/>
            <ac:grpSpMk id="65" creationId="{D7124A07-2297-86E2-8EEF-1C057ACDDEB2}"/>
          </ac:grpSpMkLst>
        </pc:grp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0" sldId="314"/>
            <ac:picMk id="29" creationId="{61DC156C-7B76-33AC-A893-E92C6AC83588}"/>
          </ac:picMkLst>
        </pc:picChg>
        <pc:picChg chg="mod">
          <ac:chgData name="旭 崔" userId="c9529ebc8e11f68e" providerId="LiveId" clId="{5BFBD16D-A67E-47A1-BF8F-AD1BE8E7C388}" dt="2025-11-14T10:54:00.238" v="11568"/>
          <ac:picMkLst>
            <pc:docMk/>
            <pc:sldMk cId="0" sldId="314"/>
            <ac:picMk id="47" creationId="{8503AAE6-05B2-E569-3C19-02DCBBA995EB}"/>
          </ac:picMkLst>
        </pc:picChg>
        <pc:picChg chg="add mod">
          <ac:chgData name="旭 崔" userId="c9529ebc8e11f68e" providerId="LiveId" clId="{5BFBD16D-A67E-47A1-BF8F-AD1BE8E7C388}" dt="2025-11-14T10:59:22.053" v="12082" actId="1076"/>
          <ac:picMkLst>
            <pc:docMk/>
            <pc:sldMk cId="0" sldId="314"/>
            <ac:picMk id="50" creationId="{7331DAF4-3DDE-6FA6-9772-16588F855BFC}"/>
          </ac:picMkLst>
        </pc:picChg>
        <pc:picChg chg="mod">
          <ac:chgData name="旭 崔" userId="c9529ebc8e11f68e" providerId="LiveId" clId="{5BFBD16D-A67E-47A1-BF8F-AD1BE8E7C388}" dt="2025-11-14T10:54:54.497" v="11587"/>
          <ac:picMkLst>
            <pc:docMk/>
            <pc:sldMk cId="0" sldId="314"/>
            <ac:picMk id="52" creationId="{3388FAE1-D2B5-936C-C464-6B86A2BBAB68}"/>
          </ac:picMkLst>
        </pc:picChg>
        <pc:picChg chg="mod">
          <ac:chgData name="旭 崔" userId="c9529ebc8e11f68e" providerId="LiveId" clId="{5BFBD16D-A67E-47A1-BF8F-AD1BE8E7C388}" dt="2025-11-14T10:54:54.497" v="11587"/>
          <ac:picMkLst>
            <pc:docMk/>
            <pc:sldMk cId="0" sldId="314"/>
            <ac:picMk id="54" creationId="{2345B212-C6C3-F086-45B0-83D4BB01E16B}"/>
          </ac:picMkLst>
        </pc:picChg>
        <pc:picChg chg="add del mod">
          <ac:chgData name="旭 崔" userId="c9529ebc8e11f68e" providerId="LiveId" clId="{5BFBD16D-A67E-47A1-BF8F-AD1BE8E7C388}" dt="2025-11-18T09:16:51.948" v="16683"/>
          <ac:picMkLst>
            <pc:docMk/>
            <pc:sldMk cId="0" sldId="314"/>
            <ac:picMk id="57" creationId="{6D161A8A-C8C9-6FE7-90D0-A0988CF7FDCC}"/>
          </ac:picMkLst>
        </pc:picChg>
        <pc:picChg chg="add del mod ord">
          <ac:chgData name="旭 崔" userId="c9529ebc8e11f68e" providerId="LiveId" clId="{5BFBD16D-A67E-47A1-BF8F-AD1BE8E7C388}" dt="2025-11-18T09:17:15.301" v="16684"/>
          <ac:picMkLst>
            <pc:docMk/>
            <pc:sldMk cId="0" sldId="314"/>
            <ac:picMk id="69" creationId="{733D68C2-B748-774B-E63D-5F7DBC879D5C}"/>
          </ac:picMkLst>
        </pc:pic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0" sldId="314"/>
            <ac:picMk id="70" creationId="{25CA4AA6-4F02-151A-39C7-7CB3CF932715}"/>
          </ac:picMkLst>
        </pc:picChg>
        <pc:picChg chg="add del mod ord">
          <ac:chgData name="旭 崔" userId="c9529ebc8e11f68e" providerId="LiveId" clId="{5BFBD16D-A67E-47A1-BF8F-AD1BE8E7C388}" dt="2025-11-18T09:27:33.269" v="16770" actId="478"/>
          <ac:picMkLst>
            <pc:docMk/>
            <pc:sldMk cId="0" sldId="314"/>
            <ac:picMk id="73" creationId="{26AF3EE7-31AB-2EF9-F219-2C45D655CE6A}"/>
          </ac:picMkLst>
        </pc:picChg>
      </pc:sldChg>
      <pc:sldChg chg="addSp delSp modSp new mod modTransition modClrScheme addAnim delAnim modAnim chgLayout modNotesTx">
        <pc:chgData name="旭 崔" userId="c9529ebc8e11f68e" providerId="LiveId" clId="{5BFBD16D-A67E-47A1-BF8F-AD1BE8E7C388}" dt="2025-11-19T06:26:40.209" v="17414" actId="20577"/>
        <pc:sldMkLst>
          <pc:docMk/>
          <pc:sldMk cId="3727404142" sldId="315"/>
        </pc:sldMkLst>
        <pc:spChg chg="add del mod">
          <ac:chgData name="旭 崔" userId="c9529ebc8e11f68e" providerId="LiveId" clId="{5BFBD16D-A67E-47A1-BF8F-AD1BE8E7C388}" dt="2025-11-18T02:00:09.914" v="16147" actId="478"/>
          <ac:spMkLst>
            <pc:docMk/>
            <pc:sldMk cId="3727404142" sldId="315"/>
            <ac:spMk id="2" creationId="{4AC2590B-3BD3-3AF1-786E-29A9322A22D3}"/>
          </ac:spMkLst>
        </pc:spChg>
        <pc:spChg chg="add mod">
          <ac:chgData name="旭 崔" userId="c9529ebc8e11f68e" providerId="LiveId" clId="{5BFBD16D-A67E-47A1-BF8F-AD1BE8E7C388}" dt="2025-11-17T02:44:22.966" v="12786" actId="6549"/>
          <ac:spMkLst>
            <pc:docMk/>
            <pc:sldMk cId="3727404142" sldId="315"/>
            <ac:spMk id="6" creationId="{53353AED-1B9C-57FC-A75A-990D75320C4E}"/>
          </ac:spMkLst>
        </pc:spChg>
        <pc:spChg chg="add mod">
          <ac:chgData name="旭 崔" userId="c9529ebc8e11f68e" providerId="LiveId" clId="{5BFBD16D-A67E-47A1-BF8F-AD1BE8E7C388}" dt="2025-11-17T02:45:02.917" v="12790" actId="207"/>
          <ac:spMkLst>
            <pc:docMk/>
            <pc:sldMk cId="3727404142" sldId="315"/>
            <ac:spMk id="7" creationId="{F3AA311C-D19C-91B3-0F31-3C3D6A135640}"/>
          </ac:spMkLst>
        </pc:spChg>
        <pc:spChg chg="add mod">
          <ac:chgData name="旭 崔" userId="c9529ebc8e11f68e" providerId="LiveId" clId="{5BFBD16D-A67E-47A1-BF8F-AD1BE8E7C388}" dt="2025-11-18T06:37:28.616" v="16229"/>
          <ac:spMkLst>
            <pc:docMk/>
            <pc:sldMk cId="3727404142" sldId="315"/>
            <ac:spMk id="8" creationId="{930A7039-2F29-C5FC-B388-039E07E6B830}"/>
          </ac:spMkLst>
        </pc:sp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3727404142" sldId="315"/>
            <ac:picMk id="15" creationId="{00FBFBF7-EF1A-526C-13EB-3B4B6BCAA624}"/>
          </ac:picMkLst>
        </pc:picChg>
        <pc:picChg chg="add del mod ord">
          <ac:chgData name="旭 崔" userId="c9529ebc8e11f68e" providerId="LiveId" clId="{5BFBD16D-A67E-47A1-BF8F-AD1BE8E7C388}" dt="2025-11-18T09:26:58.184" v="16758" actId="478"/>
          <ac:picMkLst>
            <pc:docMk/>
            <pc:sldMk cId="3727404142" sldId="315"/>
            <ac:picMk id="17" creationId="{DF31739D-7B0F-675F-73DB-D3E4521EF0E3}"/>
          </ac:picMkLst>
        </pc:pic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3727404142" sldId="315"/>
            <ac:picMk id="24" creationId="{3CDBCF35-74C4-65CF-19F1-71C0D7BFDF5B}"/>
          </ac:picMkLst>
        </pc:picChg>
      </pc:sldChg>
      <pc:sldChg chg="addSp delSp modSp add mod ord modTransition setBg modClrScheme addAnim delAnim modAnim chgLayout modNotesTx">
        <pc:chgData name="旭 崔" userId="c9529ebc8e11f68e" providerId="LiveId" clId="{5BFBD16D-A67E-47A1-BF8F-AD1BE8E7C388}" dt="2025-11-19T06:26:28.977" v="17409" actId="20577"/>
        <pc:sldMkLst>
          <pc:docMk/>
          <pc:sldMk cId="2768279031" sldId="316"/>
        </pc:sldMkLst>
        <pc:spChg chg="mod">
          <ac:chgData name="旭 崔" userId="c9529ebc8e11f68e" providerId="LiveId" clId="{5BFBD16D-A67E-47A1-BF8F-AD1BE8E7C388}" dt="2025-11-17T08:05:25.798" v="15474" actId="1076"/>
          <ac:spMkLst>
            <pc:docMk/>
            <pc:sldMk cId="2768279031" sldId="316"/>
            <ac:spMk id="40" creationId="{4D5B3042-041A-509E-4EE0-48248D97AB59}"/>
          </ac:spMkLst>
        </pc:spChg>
        <pc:spChg chg="mod">
          <ac:chgData name="旭 崔" userId="c9529ebc8e11f68e" providerId="LiveId" clId="{5BFBD16D-A67E-47A1-BF8F-AD1BE8E7C388}" dt="2025-11-17T08:05:25.798" v="15474" actId="1076"/>
          <ac:spMkLst>
            <pc:docMk/>
            <pc:sldMk cId="2768279031" sldId="316"/>
            <ac:spMk id="41" creationId="{329B8A10-9332-F653-66EA-9BFF497746C6}"/>
          </ac:spMkLst>
        </pc:spChg>
        <pc:spChg chg="mod">
          <ac:chgData name="旭 崔" userId="c9529ebc8e11f68e" providerId="LiveId" clId="{5BFBD16D-A67E-47A1-BF8F-AD1BE8E7C388}" dt="2025-11-17T08:05:25.798" v="15474" actId="1076"/>
          <ac:spMkLst>
            <pc:docMk/>
            <pc:sldMk cId="2768279031" sldId="316"/>
            <ac:spMk id="42" creationId="{7325A571-6470-52A1-CC54-8701980538FC}"/>
          </ac:spMkLst>
        </pc:spChg>
        <pc:spChg chg="mod">
          <ac:chgData name="旭 崔" userId="c9529ebc8e11f68e" providerId="LiveId" clId="{5BFBD16D-A67E-47A1-BF8F-AD1BE8E7C388}" dt="2025-11-17T08:05:20.305" v="15473" actId="1076"/>
          <ac:spMkLst>
            <pc:docMk/>
            <pc:sldMk cId="2768279031" sldId="316"/>
            <ac:spMk id="49" creationId="{88EB1CB6-5EAC-F259-645A-C967A80254A7}"/>
          </ac:spMkLst>
        </pc:spChg>
        <pc:grpChg chg="mod">
          <ac:chgData name="旭 崔" userId="c9529ebc8e11f68e" providerId="LiveId" clId="{5BFBD16D-A67E-47A1-BF8F-AD1BE8E7C388}" dt="2025-11-17T08:05:25.798" v="15474" actId="1076"/>
          <ac:grpSpMkLst>
            <pc:docMk/>
            <pc:sldMk cId="2768279031" sldId="316"/>
            <ac:grpSpMk id="24" creationId="{03F882DA-B104-DAE8-638A-4E55E4C4B420}"/>
          </ac:grpSpMkLst>
        </pc:grpChg>
        <pc:grpChg chg="mod">
          <ac:chgData name="旭 崔" userId="c9529ebc8e11f68e" providerId="LiveId" clId="{5BFBD16D-A67E-47A1-BF8F-AD1BE8E7C388}" dt="2025-11-17T08:05:25.798" v="15474" actId="1076"/>
          <ac:grpSpMkLst>
            <pc:docMk/>
            <pc:sldMk cId="2768279031" sldId="316"/>
            <ac:grpSpMk id="27" creationId="{BBC66E55-22DF-4E99-178A-24A78C7BFEC9}"/>
          </ac:grpSpMkLst>
        </pc:grpChg>
        <pc:grpChg chg="mod">
          <ac:chgData name="旭 崔" userId="c9529ebc8e11f68e" providerId="LiveId" clId="{5BFBD16D-A67E-47A1-BF8F-AD1BE8E7C388}" dt="2025-11-17T08:05:25.798" v="15474" actId="1076"/>
          <ac:grpSpMkLst>
            <pc:docMk/>
            <pc:sldMk cId="2768279031" sldId="316"/>
            <ac:grpSpMk id="30" creationId="{AC17F326-98EB-EDC8-E09F-7AE761A226E4}"/>
          </ac:grpSpMkLst>
        </pc:grpChg>
        <pc:picChg chg="mod">
          <ac:chgData name="旭 崔" userId="c9529ebc8e11f68e" providerId="LiveId" clId="{5BFBD16D-A67E-47A1-BF8F-AD1BE8E7C388}" dt="2025-11-17T08:05:25.798" v="15474" actId="1076"/>
          <ac:picMkLst>
            <pc:docMk/>
            <pc:sldMk cId="2768279031" sldId="316"/>
            <ac:picMk id="4" creationId="{DB023F1D-8CFE-4E62-47D4-B7DD2CAEC592}"/>
          </ac:picMkLst>
        </pc:picChg>
        <pc:picChg chg="mod">
          <ac:chgData name="旭 崔" userId="c9529ebc8e11f68e" providerId="LiveId" clId="{5BFBD16D-A67E-47A1-BF8F-AD1BE8E7C388}" dt="2025-11-17T08:05:25.798" v="15474" actId="1076"/>
          <ac:picMkLst>
            <pc:docMk/>
            <pc:sldMk cId="2768279031" sldId="316"/>
            <ac:picMk id="6" creationId="{B479F4B5-3773-AF82-A4B6-A66E2BA2F3DB}"/>
          </ac:picMkLst>
        </pc:picChg>
        <pc:picChg chg="add del mod">
          <ac:chgData name="旭 崔" userId="c9529ebc8e11f68e" providerId="LiveId" clId="{5BFBD16D-A67E-47A1-BF8F-AD1BE8E7C388}" dt="2025-11-18T08:49:25.131" v="16470"/>
          <ac:picMkLst>
            <pc:docMk/>
            <pc:sldMk cId="2768279031" sldId="316"/>
            <ac:picMk id="11" creationId="{B4FB3903-B1C8-B19E-B0AA-55679B0C66A4}"/>
          </ac:picMkLst>
        </pc:picChg>
        <pc:picChg chg="add del mod">
          <ac:chgData name="旭 崔" userId="c9529ebc8e11f68e" providerId="LiveId" clId="{5BFBD16D-A67E-47A1-BF8F-AD1BE8E7C388}" dt="2025-11-18T09:07:11.737" v="16561"/>
          <ac:picMkLst>
            <pc:docMk/>
            <pc:sldMk cId="2768279031" sldId="316"/>
            <ac:picMk id="12" creationId="{B28EFBC5-AAE7-02C1-CB7E-EFBF90CC37C6}"/>
          </ac:picMkLst>
        </pc:picChg>
        <pc:picChg chg="add del mod ord">
          <ac:chgData name="旭 崔" userId="c9529ebc8e11f68e" providerId="LiveId" clId="{5BFBD16D-A67E-47A1-BF8F-AD1BE8E7C388}" dt="2025-11-18T09:07:20.100" v="16562"/>
          <ac:picMkLst>
            <pc:docMk/>
            <pc:sldMk cId="2768279031" sldId="316"/>
            <ac:picMk id="15" creationId="{404BDC9D-8498-8CD4-F8EA-F90DF97A1EA9}"/>
          </ac:picMkLst>
        </pc:picChg>
        <pc:picChg chg="add del mod">
          <ac:chgData name="旭 崔" userId="c9529ebc8e11f68e" providerId="LiveId" clId="{5BFBD16D-A67E-47A1-BF8F-AD1BE8E7C388}" dt="2025-11-18T09:07:22.848" v="16564"/>
          <ac:picMkLst>
            <pc:docMk/>
            <pc:sldMk cId="2768279031" sldId="316"/>
            <ac:picMk id="16" creationId="{6CD03FE4-727C-CE51-4793-976F867F93D4}"/>
          </ac:picMkLst>
        </pc:picChg>
        <pc:picChg chg="mod">
          <ac:chgData name="旭 崔" userId="c9529ebc8e11f68e" providerId="LiveId" clId="{5BFBD16D-A67E-47A1-BF8F-AD1BE8E7C388}" dt="2025-11-17T08:05:25.798" v="15474" actId="1076"/>
          <ac:picMkLst>
            <pc:docMk/>
            <pc:sldMk cId="2768279031" sldId="316"/>
            <ac:picMk id="17" creationId="{9C9F4F5D-EEC1-9918-305F-437DDA19CE4F}"/>
          </ac:picMkLst>
        </pc:picChg>
        <pc:picChg chg="add del mod ord">
          <ac:chgData name="旭 崔" userId="c9529ebc8e11f68e" providerId="LiveId" clId="{5BFBD16D-A67E-47A1-BF8F-AD1BE8E7C388}" dt="2025-11-18T09:07:39.748" v="16565"/>
          <ac:picMkLst>
            <pc:docMk/>
            <pc:sldMk cId="2768279031" sldId="316"/>
            <ac:picMk id="20" creationId="{1B162922-C3C1-FD70-AA40-37F516516E4E}"/>
          </ac:picMkLst>
        </pc:picChg>
        <pc:picChg chg="add del mod">
          <ac:chgData name="旭 崔" userId="c9529ebc8e11f68e" providerId="LiveId" clId="{5BFBD16D-A67E-47A1-BF8F-AD1BE8E7C388}" dt="2025-11-19T06:20:59.621" v="17334"/>
          <ac:picMkLst>
            <pc:docMk/>
            <pc:sldMk cId="2768279031" sldId="316"/>
            <ac:picMk id="21" creationId="{316399EF-DBCD-90F8-8B0C-CA57BB028EDE}"/>
          </ac:picMkLst>
        </pc:picChg>
        <pc:picChg chg="add del mod ord">
          <ac:chgData name="旭 崔" userId="c9529ebc8e11f68e" providerId="LiveId" clId="{5BFBD16D-A67E-47A1-BF8F-AD1BE8E7C388}" dt="2025-11-18T09:27:22.621" v="16763" actId="478"/>
          <ac:picMkLst>
            <pc:docMk/>
            <pc:sldMk cId="2768279031" sldId="316"/>
            <ac:picMk id="23" creationId="{95093735-2495-0E2B-523D-CBE6BF0AB49B}"/>
          </ac:picMkLst>
        </pc:picChg>
      </pc:sldChg>
      <pc:sldChg chg="addSp delSp modSp new del mod">
        <pc:chgData name="旭 崔" userId="c9529ebc8e11f68e" providerId="LiveId" clId="{5BFBD16D-A67E-47A1-BF8F-AD1BE8E7C388}" dt="2025-11-18T06:51:50.905" v="16342" actId="47"/>
        <pc:sldMkLst>
          <pc:docMk/>
          <pc:sldMk cId="3596259548" sldId="317"/>
        </pc:sldMkLst>
        <pc:spChg chg="del">
          <ac:chgData name="旭 崔" userId="c9529ebc8e11f68e" providerId="LiveId" clId="{5BFBD16D-A67E-47A1-BF8F-AD1BE8E7C388}" dt="2025-11-18T06:50:34.999" v="16334" actId="931"/>
          <ac:spMkLst>
            <pc:docMk/>
            <pc:sldMk cId="3596259548" sldId="317"/>
            <ac:spMk id="3" creationId="{6D999313-3C84-1CD5-C18B-5D400E5009A6}"/>
          </ac:spMkLst>
        </pc:spChg>
        <pc:spChg chg="add mod">
          <ac:chgData name="旭 崔" userId="c9529ebc8e11f68e" providerId="LiveId" clId="{5BFBD16D-A67E-47A1-BF8F-AD1BE8E7C388}" dt="2025-11-18T06:50:49.341" v="16341" actId="478"/>
          <ac:spMkLst>
            <pc:docMk/>
            <pc:sldMk cId="3596259548" sldId="317"/>
            <ac:spMk id="7" creationId="{06E13E3C-79A0-0ADD-A3D8-AB305E051D6A}"/>
          </ac:spMkLst>
        </pc:spChg>
        <pc:picChg chg="add del mod">
          <ac:chgData name="旭 崔" userId="c9529ebc8e11f68e" providerId="LiveId" clId="{5BFBD16D-A67E-47A1-BF8F-AD1BE8E7C388}" dt="2025-11-18T06:50:49.341" v="16341" actId="478"/>
          <ac:picMkLst>
            <pc:docMk/>
            <pc:sldMk cId="3596259548" sldId="317"/>
            <ac:picMk id="5" creationId="{0EE251A7-4DD3-104A-A98D-9BD2023A5FE7}"/>
          </ac:picMkLst>
        </pc:picChg>
      </pc:sldChg>
      <pc:sldMasterChg chg="modSp mod">
        <pc:chgData name="旭 崔" userId="c9529ebc8e11f68e" providerId="LiveId" clId="{5BFBD16D-A67E-47A1-BF8F-AD1BE8E7C388}" dt="2025-11-17T01:57:16.336" v="12584" actId="1076"/>
        <pc:sldMasterMkLst>
          <pc:docMk/>
          <pc:sldMasterMk cId="872950693" sldId="2147483660"/>
        </pc:sldMasterMkLst>
        <pc:spChg chg="mod">
          <ac:chgData name="旭 崔" userId="c9529ebc8e11f68e" providerId="LiveId" clId="{5BFBD16D-A67E-47A1-BF8F-AD1BE8E7C388}" dt="2025-11-17T01:57:16.336" v="12584" actId="1076"/>
          <ac:spMkLst>
            <pc:docMk/>
            <pc:sldMasterMk cId="872950693" sldId="2147483660"/>
            <ac:spMk id="8" creationId="{9F68E7B5-544B-5A11-5A2F-0702CCA6E275}"/>
          </ac:spMkLst>
        </pc:spChg>
      </pc:sldMasterChg>
      <pc:sldMasterChg chg="modSp mod delSldLayout modSldLayout">
        <pc:chgData name="旭 崔" userId="c9529ebc8e11f68e" providerId="LiveId" clId="{5BFBD16D-A67E-47A1-BF8F-AD1BE8E7C388}" dt="2025-11-17T08:01:20.858" v="15398" actId="1076"/>
        <pc:sldMasterMkLst>
          <pc:docMk/>
          <pc:sldMasterMk cId="2750408878" sldId="2147483672"/>
        </pc:sldMasterMkLst>
        <pc:spChg chg="mod">
          <ac:chgData name="旭 崔" userId="c9529ebc8e11f68e" providerId="LiveId" clId="{5BFBD16D-A67E-47A1-BF8F-AD1BE8E7C388}" dt="2025-11-12T07:38:48.281" v="2399" actId="14100"/>
          <ac:spMkLst>
            <pc:docMk/>
            <pc:sldMasterMk cId="2750408878" sldId="2147483672"/>
            <ac:spMk id="8" creationId="{0AC1AB43-7C1E-7A06-FD0E-28985C1E8FF3}"/>
          </ac:spMkLst>
        </pc:spChg>
        <pc:sldLayoutChg chg="addSp delSp modSp mod">
          <pc:chgData name="旭 崔" userId="c9529ebc8e11f68e" providerId="LiveId" clId="{5BFBD16D-A67E-47A1-BF8F-AD1BE8E7C388}" dt="2025-11-17T08:01:20.858" v="15398" actId="1076"/>
          <pc:sldLayoutMkLst>
            <pc:docMk/>
            <pc:sldMasterMk cId="2750408878" sldId="2147483672"/>
            <pc:sldLayoutMk cId="2184650802" sldId="2147483679"/>
          </pc:sldLayoutMkLst>
          <pc:spChg chg="add mod">
            <ac:chgData name="旭 崔" userId="c9529ebc8e11f68e" providerId="LiveId" clId="{5BFBD16D-A67E-47A1-BF8F-AD1BE8E7C388}" dt="2025-11-17T02:17:29.086" v="12670" actId="1076"/>
            <ac:spMkLst>
              <pc:docMk/>
              <pc:sldMasterMk cId="2750408878" sldId="2147483672"/>
              <pc:sldLayoutMk cId="2184650802" sldId="2147483679"/>
              <ac:spMk id="5" creationId="{62CF8BF0-47B7-EA66-A400-574A71EA2C2F}"/>
            </ac:spMkLst>
          </pc:spChg>
          <pc:spChg chg="add mod">
            <ac:chgData name="旭 崔" userId="c9529ebc8e11f68e" providerId="LiveId" clId="{5BFBD16D-A67E-47A1-BF8F-AD1BE8E7C388}" dt="2025-11-17T08:01:20.858" v="15398" actId="1076"/>
            <ac:spMkLst>
              <pc:docMk/>
              <pc:sldMasterMk cId="2750408878" sldId="2147483672"/>
              <pc:sldLayoutMk cId="2184650802" sldId="2147483679"/>
              <ac:spMk id="6" creationId="{EB3384DF-2DEE-B6C8-AE72-786AAA1D8F55}"/>
            </ac:spMkLst>
          </pc:spChg>
          <pc:spChg chg="add mod">
            <ac:chgData name="旭 崔" userId="c9529ebc8e11f68e" providerId="LiveId" clId="{5BFBD16D-A67E-47A1-BF8F-AD1BE8E7C388}" dt="2025-11-17T08:01:20.858" v="15398" actId="1076"/>
            <ac:spMkLst>
              <pc:docMk/>
              <pc:sldMasterMk cId="2750408878" sldId="2147483672"/>
              <pc:sldLayoutMk cId="2184650802" sldId="2147483679"/>
              <ac:spMk id="7" creationId="{E8ABEC33-FCBC-D75D-B582-85C4A5F18347}"/>
            </ac:spMkLst>
          </pc:spChg>
          <pc:spChg chg="add mod">
            <ac:chgData name="旭 崔" userId="c9529ebc8e11f68e" providerId="LiveId" clId="{5BFBD16D-A67E-47A1-BF8F-AD1BE8E7C388}" dt="2025-11-17T08:01:20.858" v="15398" actId="1076"/>
            <ac:spMkLst>
              <pc:docMk/>
              <pc:sldMasterMk cId="2750408878" sldId="2147483672"/>
              <pc:sldLayoutMk cId="2184650802" sldId="2147483679"/>
              <ac:spMk id="8" creationId="{7445F52C-5DFA-4D93-3F44-5D5F89DE6DA8}"/>
            </ac:spMkLst>
          </pc:spChg>
          <pc:spChg chg="add mod">
            <ac:chgData name="旭 崔" userId="c9529ebc8e11f68e" providerId="LiveId" clId="{5BFBD16D-A67E-47A1-BF8F-AD1BE8E7C388}" dt="2025-11-17T08:01:20.858" v="15398" actId="1076"/>
            <ac:spMkLst>
              <pc:docMk/>
              <pc:sldMasterMk cId="2750408878" sldId="2147483672"/>
              <pc:sldLayoutMk cId="2184650802" sldId="2147483679"/>
              <ac:spMk id="9" creationId="{FF28CCC1-912B-1DFE-616D-6B1CE9B6B852}"/>
            </ac:spMkLst>
          </pc:spChg>
          <pc:spChg chg="add mod">
            <ac:chgData name="旭 崔" userId="c9529ebc8e11f68e" providerId="LiveId" clId="{5BFBD16D-A67E-47A1-BF8F-AD1BE8E7C388}" dt="2025-11-17T01:39:22.636" v="12461"/>
            <ac:spMkLst>
              <pc:docMk/>
              <pc:sldMasterMk cId="2750408878" sldId="2147483672"/>
              <pc:sldLayoutMk cId="2184650802" sldId="2147483679"/>
              <ac:spMk id="10" creationId="{52B98FCE-C409-944A-61E2-60295ACC6BE5}"/>
            </ac:spMkLst>
          </pc:spChg>
        </pc:sldLayoutChg>
        <pc:sldLayoutChg chg="addSp delSp modSp mod">
          <pc:chgData name="旭 崔" userId="c9529ebc8e11f68e" providerId="LiveId" clId="{5BFBD16D-A67E-47A1-BF8F-AD1BE8E7C388}" dt="2025-11-12T07:38:40.149" v="2398" actId="14100"/>
          <pc:sldLayoutMkLst>
            <pc:docMk/>
            <pc:sldMasterMk cId="2750408878" sldId="2147483672"/>
            <pc:sldLayoutMk cId="314989612" sldId="2147483696"/>
          </pc:sldLayoutMkLst>
          <pc:spChg chg="add mod">
            <ac:chgData name="旭 崔" userId="c9529ebc8e11f68e" providerId="LiveId" clId="{5BFBD16D-A67E-47A1-BF8F-AD1BE8E7C388}" dt="2025-11-12T07:38:40.149" v="2398" actId="14100"/>
            <ac:spMkLst>
              <pc:docMk/>
              <pc:sldMasterMk cId="2750408878" sldId="2147483672"/>
              <pc:sldLayoutMk cId="314989612" sldId="2147483696"/>
              <ac:spMk id="6" creationId="{7C670F8D-73E1-9ABA-2984-04DAB6BE407A}"/>
            </ac:spMkLst>
          </pc:spChg>
        </pc:sldLayoutChg>
        <pc:sldLayoutChg chg="addSp modSp mod">
          <pc:chgData name="旭 崔" userId="c9529ebc8e11f68e" providerId="LiveId" clId="{5BFBD16D-A67E-47A1-BF8F-AD1BE8E7C388}" dt="2025-11-17T02:14:50.174" v="12651" actId="1076"/>
          <pc:sldLayoutMkLst>
            <pc:docMk/>
            <pc:sldMasterMk cId="2750408878" sldId="2147483672"/>
            <pc:sldLayoutMk cId="2869782300" sldId="2147483697"/>
          </pc:sldLayoutMkLst>
          <pc:spChg chg="add mod">
            <ac:chgData name="旭 崔" userId="c9529ebc8e11f68e" providerId="LiveId" clId="{5BFBD16D-A67E-47A1-BF8F-AD1BE8E7C388}" dt="2025-11-17T02:14:50.174" v="12651" actId="1076"/>
            <ac:spMkLst>
              <pc:docMk/>
              <pc:sldMasterMk cId="2750408878" sldId="2147483672"/>
              <pc:sldLayoutMk cId="2869782300" sldId="2147483697"/>
              <ac:spMk id="5" creationId="{481D66BD-7EFC-407C-A351-F676C3AC62A7}"/>
            </ac:spMkLst>
          </pc:spChg>
        </pc:sldLayoutChg>
        <pc:sldLayoutChg chg="addSp delSp modSp mod">
          <pc:chgData name="旭 崔" userId="c9529ebc8e11f68e" providerId="LiveId" clId="{5BFBD16D-A67E-47A1-BF8F-AD1BE8E7C388}" dt="2025-11-17T02:18:15.647" v="12677" actId="478"/>
          <pc:sldLayoutMkLst>
            <pc:docMk/>
            <pc:sldMasterMk cId="2750408878" sldId="2147483672"/>
            <pc:sldLayoutMk cId="1978482985" sldId="2147483698"/>
          </pc:sldLayoutMkLst>
          <pc:spChg chg="add mod">
            <ac:chgData name="旭 崔" userId="c9529ebc8e11f68e" providerId="LiveId" clId="{5BFBD16D-A67E-47A1-BF8F-AD1BE8E7C388}" dt="2025-11-17T02:18:12.852" v="12676"/>
            <ac:spMkLst>
              <pc:docMk/>
              <pc:sldMasterMk cId="2750408878" sldId="2147483672"/>
              <pc:sldLayoutMk cId="1978482985" sldId="2147483698"/>
              <ac:spMk id="4" creationId="{EC0F6D25-E0BF-A945-3853-2A67A7E5E5FA}"/>
            </ac:spMkLst>
          </pc:spChg>
          <pc:spChg chg="add mod">
            <ac:chgData name="旭 崔" userId="c9529ebc8e11f68e" providerId="LiveId" clId="{5BFBD16D-A67E-47A1-BF8F-AD1BE8E7C388}" dt="2025-11-17T02:18:12.852" v="12676"/>
            <ac:spMkLst>
              <pc:docMk/>
              <pc:sldMasterMk cId="2750408878" sldId="2147483672"/>
              <pc:sldLayoutMk cId="1978482985" sldId="2147483698"/>
              <ac:spMk id="11" creationId="{E9B5E7C2-46DA-48C7-92EA-78D11AAD8528}"/>
            </ac:spMkLst>
          </pc:spChg>
          <pc:spChg chg="add mod">
            <ac:chgData name="旭 崔" userId="c9529ebc8e11f68e" providerId="LiveId" clId="{5BFBD16D-A67E-47A1-BF8F-AD1BE8E7C388}" dt="2025-11-17T02:18:12.852" v="12676"/>
            <ac:spMkLst>
              <pc:docMk/>
              <pc:sldMasterMk cId="2750408878" sldId="2147483672"/>
              <pc:sldLayoutMk cId="1978482985" sldId="2147483698"/>
              <ac:spMk id="12" creationId="{9DD442F2-FC6E-9301-6FB9-66DE36D09240}"/>
            </ac:spMkLst>
          </pc:spChg>
        </pc:sldLayoutChg>
      </pc:sldMasterChg>
      <pc:sldMasterChg chg="addSp delSp modSp mod modSldLayout">
        <pc:chgData name="旭 崔" userId="c9529ebc8e11f68e" providerId="LiveId" clId="{5BFBD16D-A67E-47A1-BF8F-AD1BE8E7C388}" dt="2025-11-17T07:48:17.413" v="15364" actId="207"/>
        <pc:sldMasterMkLst>
          <pc:docMk/>
          <pc:sldMasterMk cId="714318490" sldId="2147483684"/>
        </pc:sldMasterMkLst>
        <pc:spChg chg="add mod ord">
          <ac:chgData name="旭 崔" userId="c9529ebc8e11f68e" providerId="LiveId" clId="{5BFBD16D-A67E-47A1-BF8F-AD1BE8E7C388}" dt="2025-11-17T02:13:19.979" v="12645" actId="167"/>
          <ac:spMkLst>
            <pc:docMk/>
            <pc:sldMasterMk cId="714318490" sldId="2147483684"/>
            <ac:spMk id="14" creationId="{44A1787C-4AD5-3D3B-1DFD-2FD4FDCE7B2B}"/>
          </ac:spMkLst>
        </pc:spChg>
        <pc:picChg chg="mod">
          <ac:chgData name="旭 崔" userId="c9529ebc8e11f68e" providerId="LiveId" clId="{5BFBD16D-A67E-47A1-BF8F-AD1BE8E7C388}" dt="2025-11-17T02:12:06.626" v="12632" actId="14100"/>
          <ac:picMkLst>
            <pc:docMk/>
            <pc:sldMasterMk cId="714318490" sldId="2147483684"/>
            <ac:picMk id="3" creationId="{E06B0454-EEA7-40C3-B4E6-C903B2F0DF1B}"/>
          </ac:picMkLst>
        </pc:picChg>
        <pc:picChg chg="add mod modCrop">
          <ac:chgData name="旭 崔" userId="c9529ebc8e11f68e" providerId="LiveId" clId="{5BFBD16D-A67E-47A1-BF8F-AD1BE8E7C388}" dt="2025-11-17T02:13:19.442" v="12644" actId="14100"/>
          <ac:picMkLst>
            <pc:docMk/>
            <pc:sldMasterMk cId="714318490" sldId="2147483684"/>
            <ac:picMk id="8" creationId="{30271278-BF97-5226-E4CF-2FD8B64F3A00}"/>
          </ac:picMkLst>
        </pc:picChg>
        <pc:picChg chg="add mod">
          <ac:chgData name="旭 崔" userId="c9529ebc8e11f68e" providerId="LiveId" clId="{5BFBD16D-A67E-47A1-BF8F-AD1BE8E7C388}" dt="2025-11-17T02:12:27.091" v="12635" actId="14100"/>
          <ac:picMkLst>
            <pc:docMk/>
            <pc:sldMasterMk cId="714318490" sldId="2147483684"/>
            <ac:picMk id="12" creationId="{FA18EFBA-C8A4-28C3-6421-E2524ADDEB00}"/>
          </ac:picMkLst>
        </pc:picChg>
        <pc:picChg chg="add mod modCrop">
          <ac:chgData name="旭 崔" userId="c9529ebc8e11f68e" providerId="LiveId" clId="{5BFBD16D-A67E-47A1-BF8F-AD1BE8E7C388}" dt="2025-11-17T02:12:30.694" v="12636" actId="14100"/>
          <ac:picMkLst>
            <pc:docMk/>
            <pc:sldMasterMk cId="714318490" sldId="2147483684"/>
            <ac:picMk id="13" creationId="{6314DFC9-5B51-CCF4-D6BF-6876B70041F4}"/>
          </ac:picMkLst>
        </pc:picChg>
        <pc:sldLayoutChg chg="addSp delSp modSp mod">
          <pc:chgData name="旭 崔" userId="c9529ebc8e11f68e" providerId="LiveId" clId="{5BFBD16D-A67E-47A1-BF8F-AD1BE8E7C388}" dt="2025-11-17T01:44:04.625" v="12493"/>
          <pc:sldLayoutMkLst>
            <pc:docMk/>
            <pc:sldMasterMk cId="714318490" sldId="2147483684"/>
            <pc:sldLayoutMk cId="2234057773" sldId="2147483690"/>
          </pc:sldLayoutMkLst>
          <pc:spChg chg="add mod">
            <ac:chgData name="旭 崔" userId="c9529ebc8e11f68e" providerId="LiveId" clId="{5BFBD16D-A67E-47A1-BF8F-AD1BE8E7C388}" dt="2025-11-17T01:44:04.625" v="12493"/>
            <ac:spMkLst>
              <pc:docMk/>
              <pc:sldMasterMk cId="714318490" sldId="2147483684"/>
              <pc:sldLayoutMk cId="2234057773" sldId="2147483690"/>
              <ac:spMk id="6" creationId="{90EDE2E4-8053-DA25-8D96-ECCCD5BFAF03}"/>
            </ac:spMkLst>
          </pc:spChg>
          <pc:spChg chg="add mod">
            <ac:chgData name="旭 崔" userId="c9529ebc8e11f68e" providerId="LiveId" clId="{5BFBD16D-A67E-47A1-BF8F-AD1BE8E7C388}" dt="2025-11-17T01:44:04.625" v="12493"/>
            <ac:spMkLst>
              <pc:docMk/>
              <pc:sldMasterMk cId="714318490" sldId="2147483684"/>
              <pc:sldLayoutMk cId="2234057773" sldId="2147483690"/>
              <ac:spMk id="7" creationId="{2FD9049E-BB0B-0614-2E66-9B79F63053EF}"/>
            </ac:spMkLst>
          </pc:spChg>
        </pc:sldLayoutChg>
        <pc:sldLayoutChg chg="addSp delSp modSp mod">
          <pc:chgData name="旭 崔" userId="c9529ebc8e11f68e" providerId="LiveId" clId="{5BFBD16D-A67E-47A1-BF8F-AD1BE8E7C388}" dt="2025-11-17T07:48:17.413" v="15364" actId="207"/>
          <pc:sldLayoutMkLst>
            <pc:docMk/>
            <pc:sldMasterMk cId="714318490" sldId="2147483684"/>
            <pc:sldLayoutMk cId="3803719137" sldId="2147483691"/>
          </pc:sldLayoutMkLst>
          <pc:spChg chg="add mod">
            <ac:chgData name="旭 崔" userId="c9529ebc8e11f68e" providerId="LiveId" clId="{5BFBD16D-A67E-47A1-BF8F-AD1BE8E7C388}" dt="2025-11-17T01:33:00.512" v="12417"/>
            <ac:spMkLst>
              <pc:docMk/>
              <pc:sldMasterMk cId="714318490" sldId="2147483684"/>
              <pc:sldLayoutMk cId="3803719137" sldId="2147483691"/>
              <ac:spMk id="5" creationId="{E7ADD7FD-A02B-5402-0CB0-F7C909B0FBB4}"/>
            </ac:spMkLst>
          </pc:spChg>
          <pc:spChg chg="add mod">
            <ac:chgData name="旭 崔" userId="c9529ebc8e11f68e" providerId="LiveId" clId="{5BFBD16D-A67E-47A1-BF8F-AD1BE8E7C388}" dt="2025-11-17T01:33:00.512" v="12417"/>
            <ac:spMkLst>
              <pc:docMk/>
              <pc:sldMasterMk cId="714318490" sldId="2147483684"/>
              <pc:sldLayoutMk cId="3803719137" sldId="2147483691"/>
              <ac:spMk id="6" creationId="{D1C42108-ABE3-8625-596C-2B9E6384C8CB}"/>
            </ac:spMkLst>
          </pc:spChg>
          <pc:spChg chg="add mod">
            <ac:chgData name="旭 崔" userId="c9529ebc8e11f68e" providerId="LiveId" clId="{5BFBD16D-A67E-47A1-BF8F-AD1BE8E7C388}" dt="2025-11-17T01:33:00.512" v="12417"/>
            <ac:spMkLst>
              <pc:docMk/>
              <pc:sldMasterMk cId="714318490" sldId="2147483684"/>
              <pc:sldLayoutMk cId="3803719137" sldId="2147483691"/>
              <ac:spMk id="7" creationId="{D69D74F8-00AF-4789-17E5-9AE2704782FE}"/>
            </ac:spMkLst>
          </pc:spChg>
          <pc:spChg chg="add mod">
            <ac:chgData name="旭 崔" userId="c9529ebc8e11f68e" providerId="LiveId" clId="{5BFBD16D-A67E-47A1-BF8F-AD1BE8E7C388}" dt="2025-11-17T01:33:00.512" v="12417"/>
            <ac:spMkLst>
              <pc:docMk/>
              <pc:sldMasterMk cId="714318490" sldId="2147483684"/>
              <pc:sldLayoutMk cId="3803719137" sldId="2147483691"/>
              <ac:spMk id="8" creationId="{35DFEF10-F400-53FC-8317-375FA0CC8DD7}"/>
            </ac:spMkLst>
          </pc:spChg>
          <pc:spChg chg="add mod">
            <ac:chgData name="旭 崔" userId="c9529ebc8e11f68e" providerId="LiveId" clId="{5BFBD16D-A67E-47A1-BF8F-AD1BE8E7C388}" dt="2025-11-17T01:33:00.512" v="12417"/>
            <ac:spMkLst>
              <pc:docMk/>
              <pc:sldMasterMk cId="714318490" sldId="2147483684"/>
              <pc:sldLayoutMk cId="3803719137" sldId="2147483691"/>
              <ac:spMk id="9" creationId="{713FF7C8-C9FA-B5DA-E65A-E2859244ED7C}"/>
            </ac:spMkLst>
          </pc:spChg>
          <pc:spChg chg="add mod">
            <ac:chgData name="旭 崔" userId="c9529ebc8e11f68e" providerId="LiveId" clId="{5BFBD16D-A67E-47A1-BF8F-AD1BE8E7C388}" dt="2025-11-17T07:48:17.413" v="15364" actId="207"/>
            <ac:spMkLst>
              <pc:docMk/>
              <pc:sldMasterMk cId="714318490" sldId="2147483684"/>
              <pc:sldLayoutMk cId="3803719137" sldId="2147483691"/>
              <ac:spMk id="10" creationId="{0FD2B502-EAF8-2214-69DD-122282EDC180}"/>
            </ac:spMkLst>
          </pc:spChg>
        </pc:sldLayoutChg>
        <pc:sldLayoutChg chg="addSp delSp modSp mod">
          <pc:chgData name="旭 崔" userId="c9529ebc8e11f68e" providerId="LiveId" clId="{5BFBD16D-A67E-47A1-BF8F-AD1BE8E7C388}" dt="2025-11-17T01:56:03.038" v="12573" actId="14861"/>
          <pc:sldLayoutMkLst>
            <pc:docMk/>
            <pc:sldMasterMk cId="714318490" sldId="2147483684"/>
            <pc:sldLayoutMk cId="560988374" sldId="2147483693"/>
          </pc:sldLayoutMkLst>
          <pc:spChg chg="add mod">
            <ac:chgData name="旭 崔" userId="c9529ebc8e11f68e" providerId="LiveId" clId="{5BFBD16D-A67E-47A1-BF8F-AD1BE8E7C388}" dt="2025-11-17T01:54:48.937" v="12561" actId="554"/>
            <ac:spMkLst>
              <pc:docMk/>
              <pc:sldMasterMk cId="714318490" sldId="2147483684"/>
              <pc:sldLayoutMk cId="560988374" sldId="2147483693"/>
              <ac:spMk id="8" creationId="{E688CB9E-C93E-1D8F-D7BA-C2F8A979BC0A}"/>
            </ac:spMkLst>
          </pc:spChg>
          <pc:spChg chg="add mod">
            <ac:chgData name="旭 崔" userId="c9529ebc8e11f68e" providerId="LiveId" clId="{5BFBD16D-A67E-47A1-BF8F-AD1BE8E7C388}" dt="2025-11-17T01:54:48.937" v="12561" actId="554"/>
            <ac:spMkLst>
              <pc:docMk/>
              <pc:sldMasterMk cId="714318490" sldId="2147483684"/>
              <pc:sldLayoutMk cId="560988374" sldId="2147483693"/>
              <ac:spMk id="9" creationId="{AA018969-5E4A-1830-FBE5-8A0D9DF7C9D2}"/>
            </ac:spMkLst>
          </pc:spChg>
          <pc:spChg chg="add mod">
            <ac:chgData name="旭 崔" userId="c9529ebc8e11f68e" providerId="LiveId" clId="{5BFBD16D-A67E-47A1-BF8F-AD1BE8E7C388}" dt="2025-11-17T01:53:24.217" v="12540" actId="1076"/>
            <ac:spMkLst>
              <pc:docMk/>
              <pc:sldMasterMk cId="714318490" sldId="2147483684"/>
              <pc:sldLayoutMk cId="560988374" sldId="2147483693"/>
              <ac:spMk id="10" creationId="{D1A780A9-9F4F-2941-4ACC-BF3DD1A8668E}"/>
            </ac:spMkLst>
          </pc:spChg>
          <pc:spChg chg="add mod">
            <ac:chgData name="旭 崔" userId="c9529ebc8e11f68e" providerId="LiveId" clId="{5BFBD16D-A67E-47A1-BF8F-AD1BE8E7C388}" dt="2025-11-17T01:55:31.634" v="12564" actId="14100"/>
            <ac:spMkLst>
              <pc:docMk/>
              <pc:sldMasterMk cId="714318490" sldId="2147483684"/>
              <pc:sldLayoutMk cId="560988374" sldId="2147483693"/>
              <ac:spMk id="11" creationId="{7CC8E1F2-1D7B-72C1-1954-8D80B7273387}"/>
            </ac:spMkLst>
          </pc:spChg>
          <pc:spChg chg="add mod">
            <ac:chgData name="旭 崔" userId="c9529ebc8e11f68e" providerId="LiveId" clId="{5BFBD16D-A67E-47A1-BF8F-AD1BE8E7C388}" dt="2025-11-17T01:55:36.569" v="12565" actId="14100"/>
            <ac:spMkLst>
              <pc:docMk/>
              <pc:sldMasterMk cId="714318490" sldId="2147483684"/>
              <pc:sldLayoutMk cId="560988374" sldId="2147483693"/>
              <ac:spMk id="12" creationId="{E7D71DC7-3C68-F2A3-22F4-48FA5639DF4A}"/>
            </ac:spMkLst>
          </pc:spChg>
          <pc:spChg chg="add mod">
            <ac:chgData name="旭 崔" userId="c9529ebc8e11f68e" providerId="LiveId" clId="{5BFBD16D-A67E-47A1-BF8F-AD1BE8E7C388}" dt="2025-11-17T01:54:48.937" v="12561" actId="554"/>
            <ac:spMkLst>
              <pc:docMk/>
              <pc:sldMasterMk cId="714318490" sldId="2147483684"/>
              <pc:sldLayoutMk cId="560988374" sldId="2147483693"/>
              <ac:spMk id="13" creationId="{67C23963-D98D-F3D6-39B1-3CD0BF269D19}"/>
            </ac:spMkLst>
          </pc:spChg>
          <pc:spChg chg="add mod">
            <ac:chgData name="旭 崔" userId="c9529ebc8e11f68e" providerId="LiveId" clId="{5BFBD16D-A67E-47A1-BF8F-AD1BE8E7C388}" dt="2025-11-17T01:56:03.038" v="12573" actId="14861"/>
            <ac:spMkLst>
              <pc:docMk/>
              <pc:sldMasterMk cId="714318490" sldId="2147483684"/>
              <pc:sldLayoutMk cId="560988374" sldId="2147483693"/>
              <ac:spMk id="14" creationId="{142BD6B3-CD32-6217-D4C9-7D74D48C5772}"/>
            </ac:spMkLst>
          </pc:spChg>
        </pc:sldLayoutChg>
        <pc:sldLayoutChg chg="addSp delSp modSp mod">
          <pc:chgData name="旭 崔" userId="c9529ebc8e11f68e" providerId="LiveId" clId="{5BFBD16D-A67E-47A1-BF8F-AD1BE8E7C388}" dt="2025-11-17T07:29:37.433" v="14840" actId="1076"/>
          <pc:sldLayoutMkLst>
            <pc:docMk/>
            <pc:sldMasterMk cId="714318490" sldId="2147483684"/>
            <pc:sldLayoutMk cId="1405794285" sldId="2147483695"/>
          </pc:sldLayoutMkLst>
          <pc:spChg chg="add mod">
            <ac:chgData name="旭 崔" userId="c9529ebc8e11f68e" providerId="LiveId" clId="{5BFBD16D-A67E-47A1-BF8F-AD1BE8E7C388}" dt="2025-11-17T01:39:05.021" v="12460"/>
            <ac:spMkLst>
              <pc:docMk/>
              <pc:sldMasterMk cId="714318490" sldId="2147483684"/>
              <pc:sldLayoutMk cId="1405794285" sldId="2147483695"/>
              <ac:spMk id="19" creationId="{4A4D468F-441F-4CE7-09A0-1FC781D10DE6}"/>
            </ac:spMkLst>
          </pc:spChg>
          <pc:spChg chg="add mod">
            <ac:chgData name="旭 崔" userId="c9529ebc8e11f68e" providerId="LiveId" clId="{5BFBD16D-A67E-47A1-BF8F-AD1BE8E7C388}" dt="2025-11-17T01:39:05.021" v="12460"/>
            <ac:spMkLst>
              <pc:docMk/>
              <pc:sldMasterMk cId="714318490" sldId="2147483684"/>
              <pc:sldLayoutMk cId="1405794285" sldId="2147483695"/>
              <ac:spMk id="20" creationId="{376154F4-E70A-2379-FDB6-505A7BA41920}"/>
            </ac:spMkLst>
          </pc:spChg>
          <pc:spChg chg="add mod">
            <ac:chgData name="旭 崔" userId="c9529ebc8e11f68e" providerId="LiveId" clId="{5BFBD16D-A67E-47A1-BF8F-AD1BE8E7C388}" dt="2025-11-17T01:39:05.021" v="12460"/>
            <ac:spMkLst>
              <pc:docMk/>
              <pc:sldMasterMk cId="714318490" sldId="2147483684"/>
              <pc:sldLayoutMk cId="1405794285" sldId="2147483695"/>
              <ac:spMk id="21" creationId="{DA2BE733-FD1D-5D07-5952-CEC281A0ED90}"/>
            </ac:spMkLst>
          </pc:spChg>
          <pc:spChg chg="add mod">
            <ac:chgData name="旭 崔" userId="c9529ebc8e11f68e" providerId="LiveId" clId="{5BFBD16D-A67E-47A1-BF8F-AD1BE8E7C388}" dt="2025-11-17T07:29:37.433" v="14840" actId="1076"/>
            <ac:spMkLst>
              <pc:docMk/>
              <pc:sldMasterMk cId="714318490" sldId="2147483684"/>
              <pc:sldLayoutMk cId="1405794285" sldId="2147483695"/>
              <ac:spMk id="22" creationId="{7992BD55-C51A-855D-CA04-8B400655E08A}"/>
            </ac:spMkLst>
          </pc:spChg>
          <pc:spChg chg="add mod">
            <ac:chgData name="旭 崔" userId="c9529ebc8e11f68e" providerId="LiveId" clId="{5BFBD16D-A67E-47A1-BF8F-AD1BE8E7C388}" dt="2025-11-17T01:39:05.021" v="12460"/>
            <ac:spMkLst>
              <pc:docMk/>
              <pc:sldMasterMk cId="714318490" sldId="2147483684"/>
              <pc:sldLayoutMk cId="1405794285" sldId="2147483695"/>
              <ac:spMk id="23" creationId="{5D7C09FC-2FD0-C458-270E-6CC206943C07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4D9F46-7782-4B9A-9FBA-4A1217C61D1E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F33AF6-0DCF-4FE5-9741-C8FD28DB1A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1987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zh-CN" altLang="en-US" dirty="0"/>
            </a:br>
            <a:br>
              <a:rPr lang="zh-CN" altLang="en-US" dirty="0"/>
            </a:b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00847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27155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8395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572C40-14E0-1B1C-D4C0-756617C71A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97FA57BF-6C52-BB85-CACE-161796D8FE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91737492-16C6-B290-F76F-8D0DBB2565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F1DD1F6-0181-BE5B-1AB0-E78431B9AC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3332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67402-1037-2AE5-E5FB-0FB8C57524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29C41903-1704-806B-C7FD-E46763987C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5D782551-C8BC-A4B6-3C6C-7943858AD1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zh-CN" altLang="en-US" dirty="0"/>
            </a:b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4FC655A-9F8E-7235-A1A0-1DB9CB2A228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35695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zh-CN" altLang="en-US" dirty="0"/>
            </a:b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43931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C6A010-7B62-EF2B-FC27-A408DB9FE9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535442D1-D067-D8CE-EDE9-8CC89AAAB4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4CE24DA1-259F-63A6-DB74-9DFFC54522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lang="zh-CN" altLang="en-US" dirty="0"/>
            </a:br>
            <a:br>
              <a:rPr lang="zh-CN" altLang="en-US" dirty="0"/>
            </a:b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1FE6ACE-1CC3-D771-733B-2EF8B62FD9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73048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zh-CN" altLang="en-US" dirty="0"/>
            </a:b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69620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5F028C-4F3C-0210-D7E6-8986B77FAA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55C58398-80A7-5405-EB26-BA4FE7B13E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EFDC616E-BB41-2E62-10D4-CA713C2B4C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6794D8E-571C-9010-F2AF-4197D9BDAB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80493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CE04E4-959A-4E69-5E56-FADDE63EAE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914A08AC-9131-07D6-FAC2-A1C927923F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F95D9B7A-11BA-4BDE-638C-7A5704CF37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28A4BA9-5A6D-B1E3-64EC-19A14D0891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23432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6BFD9E-7F57-577F-E7AD-F48BACA29F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6B9A2F87-B5CC-0E0B-36BF-0F4B232080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C6C2FAF4-99E4-49A0-B495-8D9DEA8183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9126B6A-F2DA-DCA6-F5D2-291C6D2DD7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45697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8E6784-B89F-E0AA-A4FD-9D6AF94581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D0D9A64D-1364-339D-F662-71D79B8138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5BF30FC4-12D9-040D-2738-8AF49BB3DC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05A8330-C405-D7AC-75E6-8A6BFD9B9C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45145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94C303-C184-BDA5-91C4-8738615BD8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CA94E22D-A5BE-FD2E-73E3-202C0D4641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7463D3F2-936F-AA0C-58A5-E28BB32EF7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01E2EBF-76F2-2FBE-66BC-371871DC9D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5877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03400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43907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839470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B543C8-9CC9-1A0B-2AC0-98B3EFCAA4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467EF7CE-C47F-6F08-7D63-49E58686AB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43563C7F-6ADF-FC52-333C-666B45FA8C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zh-CN" altLang="en-US" dirty="0"/>
            </a:b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23D9B12-48DF-4BEC-16EE-E8FD9C8187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53052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0D7233-B000-73D3-AB66-8C7BD51C57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4FF58F6F-40D7-AD7A-CCB8-071A0BFDEA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A85E4BDF-A4F0-1373-933B-357F091F84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7073948-6D7D-25B4-8DCC-880B5CFF2C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76188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27E90A-76BD-56DA-2395-251B91AC50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C63F1390-D461-3900-26C0-498931B42D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AA3C1E50-3F6D-5787-56C6-AE23227332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08E2D39-1BF5-4A7C-F06A-410AC0012A3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4160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23BF87-ACF3-7540-487D-514EE7A99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B278825E-2224-C175-007B-2D7E2ADA5D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A3B98B68-0EC0-3285-D51E-D779848A0F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29262EE-BC96-0EBF-C6FA-EDD4F07E7A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80259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F70817-51F1-2E8E-3576-C0784888AD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C3FA09A1-3ECD-DC9D-EFF5-8BF3549317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FAD774BB-94D2-E7DB-6D46-C60F38EFF0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2EE8F9A-3074-C5BA-9C86-A2235FB59C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13005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1F98F-ED0E-34FC-E315-AB5A560F89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C78B1EAB-166B-2EA2-5408-920DC36F67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E695AEAC-06EE-EB90-5953-286331F11A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AE1F60B-126B-499F-39D7-089C82C6F7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484369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E3916C-E069-9581-513C-16A415C007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0F03F587-FBA6-9685-0941-888CA55235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C060F78C-D935-3F3B-EA13-8635100617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1FA6FB7-1813-48E9-AFE2-6765EBA02F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886866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27893B-4AD8-9CA2-26BC-83A120EC8B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954D4F5D-5222-62C6-E633-926CDD5924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D6E76BFC-86A9-AD37-5F00-161B02B630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6DFA9D2-1CD4-58D1-1663-D5AED27EFE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60675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lang="zh-CN" altLang="en-US" dirty="0"/>
            </a:br>
            <a:br>
              <a:rPr lang="zh-CN" altLang="en-US" dirty="0"/>
            </a:b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530498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D5298-F88B-2072-D330-60E7AAFE28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74AE9302-6504-A81C-560C-655EF3A1FF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58BFD1FD-9EBE-5F8D-5D95-0434792002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9A016D1-2E6C-4C69-C7DC-F5BAC574BF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0689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5FEDA48-BFA6-4B59-460A-F729D70416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0" y="1684338"/>
            <a:ext cx="13716000" cy="35814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002242D-C799-7228-1A30-CD1F4DFFEB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0" y="5403850"/>
            <a:ext cx="13716000" cy="24828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4543D61-509E-A00B-73F3-5A7B9DE7CC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216447BA-FDFF-47E1-9DA0-9664B05AB02F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781CC63-0173-580B-D972-9A474832C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9157CF5-2569-1E6B-FA57-73E699F9EB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07018E57-0261-4731-A0F8-A233038FD0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820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B27DFB1-B334-A9CA-BE26-419EFA692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3DE2587-70B1-C9A8-05C4-60B927C43F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7300" y="2738438"/>
            <a:ext cx="15773400" cy="6527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538C401-8C9D-BCAA-188C-6047B5D055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216447BA-FDFF-47E1-9DA0-9664B05AB02F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80AAD3F-1306-6DB3-6414-0436243EB6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BF178F4-8BFC-2B2F-F08F-FC6D1A9BB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07018E57-0261-4731-A0F8-A233038FD0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2545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AC8BD52-B0B2-344D-7821-51E2973A1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7775" y="2565400"/>
            <a:ext cx="15773400" cy="427831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F82E7E1-7B63-FBA2-AFF0-BBEAC7F66D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47775" y="6884988"/>
            <a:ext cx="15773400" cy="22494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C097005-BAA6-62EA-8275-98781637DBC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216447BA-FDFF-47E1-9DA0-9664B05AB02F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1B5AB94-BA55-ADC8-DD3B-8A4B83858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6CFAF1F-43F7-3DF0-B6DF-91F1EEF79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07018E57-0261-4731-A0F8-A233038FD0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5510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00D79E8-56D5-D6F0-6885-9662468DCB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E6A3059-01DC-1245-89E3-DF805A9234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810500" cy="6527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45FB7BA-3543-FD2D-DB73-10DED46E45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20200" y="2738438"/>
            <a:ext cx="7810500" cy="6527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16F35F5-C6B7-2638-0472-C5BF08934C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216447BA-FDFF-47E1-9DA0-9664B05AB02F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08AAA2E-FBCB-17A6-DB10-B9A52F2E7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8EE67C3-468B-E8A8-FC1E-36DFB9451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07018E57-0261-4731-A0F8-A233038FD0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568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C956E6B-D9AD-9DCC-51F2-6F73949BE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C950BA5-DB83-9DAB-78BA-3260C3BFA7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60475" y="2522538"/>
            <a:ext cx="7735888" cy="12350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69C9070-9A96-3707-DE62-4C00B14E3B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60475" y="3757613"/>
            <a:ext cx="7735888" cy="55276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94D6120A-57AD-7E3B-0145-C54521D24A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258300" y="2522538"/>
            <a:ext cx="7775575" cy="12350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1719BDFF-BD13-5B9B-950A-AFA4125291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5575" cy="55276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6E9853E6-E07F-3D70-318D-9EE94637F5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216447BA-FDFF-47E1-9DA0-9664B05AB02F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6CE48DB8-4C22-F33D-8EC8-A9C052301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6AADE30-4376-102E-98B7-80BE49E70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07018E57-0261-4731-A0F8-A233038FD0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5080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9A77ED4-A4C8-2193-7258-158245F7DB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8092DED9-7E85-98FE-8774-A5AC6F7149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216447BA-FDFF-47E1-9DA0-9664B05AB02F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C0A43546-137C-BEEE-6613-0F7A13EC6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D1564001-A3D1-AD0C-1735-139EFD173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07018E57-0261-4731-A0F8-A233038FD0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1218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D478A936-A675-4547-9BC1-0493320967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216447BA-FDFF-47E1-9DA0-9664B05AB02F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78EC367-D0E3-FC47-DE22-A98973803D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22436CA-1CA5-C4A4-52C5-8A94D1CE4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07018E57-0261-4731-A0F8-A233038FD0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4501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7F9F57E-6955-E8B0-ADBF-40F3D315D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685800"/>
            <a:ext cx="5897563" cy="24003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01CD702-D16A-7531-8775-0E312E609B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5575" y="1481138"/>
            <a:ext cx="9258300" cy="731043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3F6A4D8-D48D-EE55-D5BE-1443666B53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60475" y="3086100"/>
            <a:ext cx="5897563" cy="5718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1F15DDC-5DA0-F4A7-A1BD-855EEF632FD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216447BA-FDFF-47E1-9DA0-9664B05AB02F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34D40E7-4CB8-9884-8601-D511C93767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0755A3D-F928-01E8-3A55-2C462E4CE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07018E57-0261-4731-A0F8-A233038FD0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0883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7416613-BEE9-4922-3785-88AE8E1E1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685800"/>
            <a:ext cx="5897563" cy="24003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EA8C8DBC-1846-125F-CFD2-9BC96A8BCC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775575" y="1481138"/>
            <a:ext cx="9258300" cy="73104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F3959C5-1AE9-128B-6C31-120F38BEF5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60475" y="3086100"/>
            <a:ext cx="5897563" cy="5718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0BFF550-6C75-5291-2CF0-EC134FAA47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216447BA-FDFF-47E1-9DA0-9664B05AB02F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0CB7047-5176-9984-4E36-82A57E8F03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6A535FF-A252-547D-211E-0E761ECEC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07018E57-0261-4731-A0F8-A233038FD0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097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B17049E-2BAF-5176-BBEE-FC65E74F4C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9F59A5E-F163-7FEF-7C2C-1B68FB0606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57300" y="2738438"/>
            <a:ext cx="15773400" cy="65278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7749B9E-207F-2153-5408-7E04681D58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216447BA-FDFF-47E1-9DA0-9664B05AB02F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51BC567-B01F-6158-641F-B48D3B176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1CFA379-8D03-0CA7-89B7-0CBA5FD90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07018E57-0261-4731-A0F8-A233038FD0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2525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DD99FBFA-F2B3-5F65-8557-007F30A6FC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3087350" y="547688"/>
            <a:ext cx="3943350" cy="8718550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AE63B1A-61BA-8920-E9E8-38B43DD94A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57300" y="547688"/>
            <a:ext cx="11677650" cy="87185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C5D0D21-3E5F-9D5C-937F-E7F0389FA8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216447BA-FDFF-47E1-9DA0-9664B05AB02F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3D02A1C-B296-7390-D691-D36931A65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2A307B9-4120-2D1E-F4F1-2FDFE12FE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07018E57-0261-4731-A0F8-A233038FD0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26537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DE82413-8D9E-FA66-92B4-C847B48A09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0" y="1684338"/>
            <a:ext cx="13716000" cy="35814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1E276505-206D-FA81-B863-29A2AACC6C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0" y="5403850"/>
            <a:ext cx="13716000" cy="24828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651AA6E-82EE-764F-CCD3-C56FD2F4F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30C6F59A-3A8A-4FFC-BC50-ED341A838456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535DD63-09ED-9D31-3BD8-12111814F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87276FA-638A-2113-59BE-4DD28CC29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7AE6111F-948D-441D-8EF5-D369F613F8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51277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35D4B32-CDC6-4B56-2D8E-4BC031B6DD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DAD6C99-4B70-55C5-F9B0-A1A54E7544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7300" y="2738438"/>
            <a:ext cx="15773400" cy="6527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B252654-ED20-1ACA-4328-D0A9AC6D1C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30C6F59A-3A8A-4FFC-BC50-ED341A838456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6E2FE18-92F8-888A-7D2E-E1B6B4B30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03AA7FB-76C4-58A9-C4CC-4076393A1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7AE6111F-948D-441D-8EF5-D369F613F8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1731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8F43299-E0B1-2C5B-4CF4-FF47F3BFA6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7775" y="2565400"/>
            <a:ext cx="15773400" cy="427831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9CC0C7E-D42E-E15A-CCE5-0561994DB7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47775" y="6884988"/>
            <a:ext cx="15773400" cy="22494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4823C6A-47F6-B811-70DA-6D7A129596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30C6F59A-3A8A-4FFC-BC50-ED341A838456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715A0C4-18AF-DF01-FD1D-91B7E5C4F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B140DFC-CD2F-1B3E-A563-4F226C750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7AE6111F-948D-441D-8EF5-D369F613F8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84780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589EE74-D2E3-0169-D9E7-C916A0B0E4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88FD61-120D-6AD3-DC5A-97E573D502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810500" cy="6527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D031E5F-67D9-6FEC-694D-12147EC42B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20200" y="2738438"/>
            <a:ext cx="7810500" cy="6527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A871F8E-431D-D898-588D-D9FF7E062B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30C6F59A-3A8A-4FFC-BC50-ED341A838456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4332AE5-5CAE-90BD-64B2-8680259BD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87C4361-5EE3-42AE-681D-244B2B18A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7AE6111F-948D-441D-8EF5-D369F613F8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38224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2CF57D8-AA30-66CF-D838-4FDA1C679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83C7E0C-AF88-B293-3761-9470E0DBBE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60475" y="2522538"/>
            <a:ext cx="7735888" cy="12350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7F4F1ED-F6E9-77A3-3D96-7D12F1B405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60475" y="3757613"/>
            <a:ext cx="7735888" cy="55276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629EE653-338F-948F-E54F-C88515DBB8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258300" y="2522538"/>
            <a:ext cx="7775575" cy="12350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E0586358-2140-8200-A4B3-70FDE8FA8B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5575" cy="55276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E3010E34-AF70-D290-36AC-0178795D06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30C6F59A-3A8A-4FFC-BC50-ED341A838456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868F572-0ED3-F28C-DFD9-F3B647D97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1B912C8F-8955-0829-178A-5C4C79CCE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7AE6111F-948D-441D-8EF5-D369F613F8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20914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15E7E75-3ED2-84FB-1AFF-7FAD0A1AE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D4180A4-31CF-49B7-3FEB-015388B4409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30C6F59A-3A8A-4FFC-BC50-ED341A838456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65C1D5E-1FA4-1657-3555-000E41BE3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2BA330B-8E42-FBA3-F4B4-2C03DF737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7AE6111F-948D-441D-8EF5-D369F613F8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9133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62CF8BF0-47B7-EA66-A400-574A71EA2C2F}"/>
              </a:ext>
            </a:extLst>
          </p:cNvPr>
          <p:cNvSpPr/>
          <p:nvPr userDrawn="1"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B3384DF-2DEE-B6C8-AE72-786AAA1D8F55}"/>
              </a:ext>
            </a:extLst>
          </p:cNvPr>
          <p:cNvSpPr/>
          <p:nvPr userDrawn="1"/>
        </p:nvSpPr>
        <p:spPr>
          <a:xfrm>
            <a:off x="0" y="1537073"/>
            <a:ext cx="293782" cy="101019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E8ABEC33-FCBC-D75D-B582-85C4A5F18347}"/>
              </a:ext>
            </a:extLst>
          </p:cNvPr>
          <p:cNvSpPr/>
          <p:nvPr userDrawn="1"/>
        </p:nvSpPr>
        <p:spPr>
          <a:xfrm>
            <a:off x="417417" y="1549773"/>
            <a:ext cx="278114" cy="99749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7445F52C-5DFA-4D93-3F44-5D5F89DE6DA8}"/>
              </a:ext>
            </a:extLst>
          </p:cNvPr>
          <p:cNvSpPr/>
          <p:nvPr userDrawn="1"/>
        </p:nvSpPr>
        <p:spPr>
          <a:xfrm>
            <a:off x="813226" y="1549773"/>
            <a:ext cx="293782" cy="101019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FF28CCC1-912B-1DFE-616D-6B1CE9B6B852}"/>
              </a:ext>
            </a:extLst>
          </p:cNvPr>
          <p:cNvSpPr/>
          <p:nvPr userDrawn="1"/>
        </p:nvSpPr>
        <p:spPr>
          <a:xfrm>
            <a:off x="955253" y="1104900"/>
            <a:ext cx="16377494" cy="1874535"/>
          </a:xfrm>
          <a:prstGeom prst="rect">
            <a:avLst/>
          </a:prstGeom>
          <a:solidFill>
            <a:srgbClr val="F2F2F2"/>
          </a:solidFill>
          <a:ln>
            <a:noFill/>
          </a:ln>
          <a:effectLst>
            <a:outerShdw blurRad="1651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52B98FCE-C409-944A-61E2-60295ACC6BE5}"/>
              </a:ext>
            </a:extLst>
          </p:cNvPr>
          <p:cNvSpPr/>
          <p:nvPr userDrawn="1"/>
        </p:nvSpPr>
        <p:spPr>
          <a:xfrm>
            <a:off x="1257301" y="9727968"/>
            <a:ext cx="15773399" cy="45719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846508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62CF8BF0-47B7-EA66-A400-574A71EA2C2F}"/>
              </a:ext>
            </a:extLst>
          </p:cNvPr>
          <p:cNvSpPr/>
          <p:nvPr userDrawn="1"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EC0F6D25-E0BF-A945-3853-2A67A7E5E5FA}"/>
              </a:ext>
            </a:extLst>
          </p:cNvPr>
          <p:cNvSpPr/>
          <p:nvPr userDrawn="1"/>
        </p:nvSpPr>
        <p:spPr>
          <a:xfrm>
            <a:off x="-21077" y="28643"/>
            <a:ext cx="1104900" cy="1028700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E9B5E7C2-46DA-48C7-92EA-78D11AAD8528}"/>
              </a:ext>
            </a:extLst>
          </p:cNvPr>
          <p:cNvSpPr/>
          <p:nvPr userDrawn="1"/>
        </p:nvSpPr>
        <p:spPr>
          <a:xfrm rot="5400000">
            <a:off x="969118" y="-973982"/>
            <a:ext cx="723900" cy="2671864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9DD442F2-FC6E-9301-6FB9-66DE36D09240}"/>
              </a:ext>
            </a:extLst>
          </p:cNvPr>
          <p:cNvSpPr/>
          <p:nvPr userDrawn="1"/>
        </p:nvSpPr>
        <p:spPr>
          <a:xfrm rot="5400000">
            <a:off x="961011" y="8607221"/>
            <a:ext cx="723901" cy="2688077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84829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1A08C67-B82C-07DA-CB35-C28FC8D63D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30C6F59A-3A8A-4FFC-BC50-ED341A838456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4459AB9-E8BC-DF99-DCD1-E38CAFFB9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AE4F716-9FD1-20AF-65E4-575522DE9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7AE6111F-948D-441D-8EF5-D369F613F8D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C670F8D-73E1-9ABA-2984-04DAB6BE407A}"/>
              </a:ext>
            </a:extLst>
          </p:cNvPr>
          <p:cNvSpPr/>
          <p:nvPr userDrawn="1"/>
        </p:nvSpPr>
        <p:spPr>
          <a:xfrm>
            <a:off x="0" y="9410700"/>
            <a:ext cx="18288000" cy="8763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9896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1A08C67-B82C-07DA-CB35-C28FC8D63D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30C6F59A-3A8A-4FFC-BC50-ED341A838456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4459AB9-E8BC-DF99-DCD1-E38CAFFB9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AE4F716-9FD1-20AF-65E4-575522DE9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7AE6111F-948D-441D-8EF5-D369F613F8D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C670F8D-73E1-9ABA-2984-04DAB6BE407A}"/>
              </a:ext>
            </a:extLst>
          </p:cNvPr>
          <p:cNvSpPr/>
          <p:nvPr userDrawn="1"/>
        </p:nvSpPr>
        <p:spPr>
          <a:xfrm>
            <a:off x="0" y="9410700"/>
            <a:ext cx="18288000" cy="8763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481D66BD-7EFC-407C-A351-F676C3AC62A7}"/>
              </a:ext>
            </a:extLst>
          </p:cNvPr>
          <p:cNvSpPr/>
          <p:nvPr userDrawn="1"/>
        </p:nvSpPr>
        <p:spPr>
          <a:xfrm>
            <a:off x="0" y="1485900"/>
            <a:ext cx="18288000" cy="8801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7823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9ECC4E5-587F-091C-A7B3-3E5C9E0BA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685800"/>
            <a:ext cx="5897563" cy="24003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40BC032-1AB8-308F-C5C0-5BC653E66B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5575" y="1481138"/>
            <a:ext cx="9258300" cy="731043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1B0DE3B-6AAD-6076-A8D4-D4FD39FED5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60475" y="3086100"/>
            <a:ext cx="5897563" cy="5718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DCC49FD-9093-82A6-5756-F2FA215260A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30C6F59A-3A8A-4FFC-BC50-ED341A838456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F1F397B-4858-2BB7-1C20-8010A129F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67D1847-93AC-7061-CEEA-D49CBB468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7AE6111F-948D-441D-8EF5-D369F613F8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91885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4F25417-5BD1-9AC8-D534-571AA090C7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685800"/>
            <a:ext cx="5897563" cy="24003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53C6A8E-D597-F9D3-0FB6-0FB73BC7BC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775575" y="1481138"/>
            <a:ext cx="9258300" cy="73104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7573851-C949-85C5-246E-170FC71880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60475" y="3086100"/>
            <a:ext cx="5897563" cy="5718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09E501F-250D-B9AF-BCEF-7C9DD27283F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30C6F59A-3A8A-4FFC-BC50-ED341A838456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F957691-50AE-27D1-257F-25AB3BBF3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9A65B53-6302-5A4B-538D-2D04A1D51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7AE6111F-948D-441D-8EF5-D369F613F8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0939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36EE4DE-9916-36CD-C49A-0A41D9ACF7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C9ACAEB-0649-79D8-7E5F-01A66E38E8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57300" y="2738438"/>
            <a:ext cx="15773400" cy="65278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0D6458D-213D-A406-A1EC-0CCED0F8DE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30C6F59A-3A8A-4FFC-BC50-ED341A838456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EFF6B33-CD72-61A0-9926-7135CB4ED6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5E7B5DF-68CA-89FB-61F4-F03213283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7AE6111F-948D-441D-8EF5-D369F613F8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15749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36F175A5-40A6-C4AB-FCF3-DE4A44253F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3087350" y="547688"/>
            <a:ext cx="3943350" cy="8718550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B215275-05AD-D303-6440-8AD324C6A0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57300" y="547688"/>
            <a:ext cx="11677650" cy="87185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6389E08-CCDB-A1F9-A723-F8F948208BA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30C6F59A-3A8A-4FFC-BC50-ED341A838456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FB24EDF-4FCB-978B-15B7-7A0A37851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8F22A9B-F52A-1F0F-F7BC-91D18F76D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7AE6111F-948D-441D-8EF5-D369F613F8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00844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id="{A11D63A2-4771-6BF4-98F1-BD4910F760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1996D4"/>
              </a:clrFrom>
              <a:clrTo>
                <a:srgbClr val="1996D4">
                  <a:alpha val="0"/>
                </a:srgbClr>
              </a:clrTo>
            </a:clrChange>
            <a:alphaModFix amt="70000"/>
          </a:blip>
          <a:stretch>
            <a:fillRect/>
          </a:stretch>
        </p:blipFill>
        <p:spPr>
          <a:xfrm>
            <a:off x="2114" y="0"/>
            <a:ext cx="18285887" cy="10287000"/>
          </a:xfrm>
          <a:prstGeom prst="rect">
            <a:avLst/>
          </a:prstGeom>
        </p:spPr>
      </p:pic>
      <p:pic>
        <p:nvPicPr>
          <p:cNvPr id="3" name="图片 2" descr="背景图案&#10;&#10;描述已自动生成">
            <a:extLst>
              <a:ext uri="{FF2B5EF4-FFF2-40B4-BE49-F238E27FC236}">
                <a16:creationId xmlns:a16="http://schemas.microsoft.com/office/drawing/2014/main" id="{0D6450FC-2EAE-3E4E-6FBF-53832EF75F0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" y="1"/>
            <a:ext cx="18288000" cy="10272713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94E686D5-188D-3A33-172E-E064920AB04B}"/>
              </a:ext>
            </a:extLst>
          </p:cNvPr>
          <p:cNvSpPr/>
          <p:nvPr userDrawn="1"/>
        </p:nvSpPr>
        <p:spPr>
          <a:xfrm>
            <a:off x="2" y="1475771"/>
            <a:ext cx="18281766" cy="806308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700" dirty="0">
              <a:solidFill>
                <a:schemeClr val="tx1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0EDDA2F7-2411-A8E1-595B-BB9E23667B4C}"/>
              </a:ext>
            </a:extLst>
          </p:cNvPr>
          <p:cNvSpPr txBox="1"/>
          <p:nvPr userDrawn="1"/>
        </p:nvSpPr>
        <p:spPr>
          <a:xfrm>
            <a:off x="4713596" y="3984145"/>
            <a:ext cx="9274029" cy="1015663"/>
          </a:xfrm>
          <a:prstGeom prst="rect">
            <a:avLst/>
          </a:prstGeom>
          <a:noFill/>
          <a:effectLst>
            <a:glow>
              <a:schemeClr val="accent1">
                <a:alpha val="8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9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VEX</a:t>
            </a:r>
            <a:r>
              <a:rPr lang="zh-CN" altLang="en-US" sz="6000" dirty="0">
                <a:solidFill>
                  <a:schemeClr val="bg1">
                    <a:lumMod val="9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中文社区</a:t>
            </a:r>
            <a:endParaRPr lang="en-US" altLang="zh-CN" sz="6000" dirty="0">
              <a:solidFill>
                <a:schemeClr val="bg1">
                  <a:lumMod val="95000"/>
                </a:schemeClr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3D90C3F3-26D4-12AE-DD8E-3A519B603D80}"/>
              </a:ext>
            </a:extLst>
          </p:cNvPr>
          <p:cNvCxnSpPr/>
          <p:nvPr userDrawn="1"/>
        </p:nvCxnSpPr>
        <p:spPr>
          <a:xfrm>
            <a:off x="7009002" y="4976723"/>
            <a:ext cx="4731390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:a16="http://schemas.microsoft.com/office/drawing/2014/main" id="{733CC72A-2102-5779-C6C6-851033FECBD3}"/>
              </a:ext>
            </a:extLst>
          </p:cNvPr>
          <p:cNvSpPr txBox="1"/>
          <p:nvPr userDrawn="1"/>
        </p:nvSpPr>
        <p:spPr>
          <a:xfrm>
            <a:off x="4773368" y="4949150"/>
            <a:ext cx="91544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>
                    <a:lumMod val="9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Vexrobot.cn</a:t>
            </a:r>
          </a:p>
        </p:txBody>
      </p:sp>
    </p:spTree>
    <p:extLst>
      <p:ext uri="{BB962C8B-B14F-4D97-AF65-F5344CB8AC3E}">
        <p14:creationId xmlns:p14="http://schemas.microsoft.com/office/powerpoint/2010/main" val="40436894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DE82413-8D9E-FA66-92B4-C847B48A09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0" y="1684338"/>
            <a:ext cx="13716000" cy="35814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1E276505-206D-FA81-B863-29A2AACC6C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0" y="5403850"/>
            <a:ext cx="13716000" cy="24828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651AA6E-82EE-764F-CCD3-C56FD2F4F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30C6F59A-3A8A-4FFC-BC50-ED341A838456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535DD63-09ED-9D31-3BD8-12111814F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87276FA-638A-2113-59BE-4DD28CC29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7AE6111F-948D-441D-8EF5-D369F613F8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971339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35D4B32-CDC6-4B56-2D8E-4BC031B6DD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DAD6C99-4B70-55C5-F9B0-A1A54E7544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7300" y="2738438"/>
            <a:ext cx="15773400" cy="6527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B252654-ED20-1ACA-4328-D0A9AC6D1C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30C6F59A-3A8A-4FFC-BC50-ED341A838456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6E2FE18-92F8-888A-7D2E-E1B6B4B30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03AA7FB-76C4-58A9-C4CC-4076393A1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7AE6111F-948D-441D-8EF5-D369F613F8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983553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8F43299-E0B1-2C5B-4CF4-FF47F3BFA6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7775" y="2565400"/>
            <a:ext cx="15773400" cy="427831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9CC0C7E-D42E-E15A-CCE5-0561994DB7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47775" y="6884988"/>
            <a:ext cx="15773400" cy="22494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4823C6A-47F6-B811-70DA-6D7A129596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30C6F59A-3A8A-4FFC-BC50-ED341A838456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715A0C4-18AF-DF01-FD1D-91B7E5C4F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B140DFC-CD2F-1B3E-A563-4F226C750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7AE6111F-948D-441D-8EF5-D369F613F8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89502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589EE74-D2E3-0169-D9E7-C916A0B0E4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88FD61-120D-6AD3-DC5A-97E573D502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810500" cy="6527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D031E5F-67D9-6FEC-694D-12147EC42B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20200" y="2738438"/>
            <a:ext cx="7810500" cy="6527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A871F8E-431D-D898-588D-D9FF7E062B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30C6F59A-3A8A-4FFC-BC50-ED341A838456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4332AE5-5CAE-90BD-64B2-8680259BD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87C4361-5EE3-42AE-681D-244B2B18A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7AE6111F-948D-441D-8EF5-D369F613F8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500619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2CF57D8-AA30-66CF-D838-4FDA1C679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83C7E0C-AF88-B293-3761-9470E0DBBE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60475" y="2522538"/>
            <a:ext cx="7735888" cy="12350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7F4F1ED-F6E9-77A3-3D96-7D12F1B405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60475" y="3757613"/>
            <a:ext cx="7735888" cy="55276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629EE653-338F-948F-E54F-C88515DBB8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258300" y="2522538"/>
            <a:ext cx="7775575" cy="12350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E0586358-2140-8200-A4B3-70FDE8FA8B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5575" cy="55276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E3010E34-AF70-D290-36AC-0178795D06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30C6F59A-3A8A-4FFC-BC50-ED341A838456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868F572-0ED3-F28C-DFD9-F3B647D97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1B912C8F-8955-0829-178A-5C4C79CCE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7AE6111F-948D-441D-8EF5-D369F613F8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126466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>
            <a:extLst>
              <a:ext uri="{FF2B5EF4-FFF2-40B4-BE49-F238E27FC236}">
                <a16:creationId xmlns:a16="http://schemas.microsoft.com/office/drawing/2014/main" id="{90EDE2E4-8053-DA25-8D96-ECCCD5BFAF03}"/>
              </a:ext>
            </a:extLst>
          </p:cNvPr>
          <p:cNvSpPr/>
          <p:nvPr userDrawn="1"/>
        </p:nvSpPr>
        <p:spPr>
          <a:xfrm>
            <a:off x="12865080" y="5003800"/>
            <a:ext cx="4937760" cy="4793512"/>
          </a:xfrm>
          <a:prstGeom prst="triangle">
            <a:avLst>
              <a:gd name="adj" fmla="val 100000"/>
            </a:avLst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2FD9049E-BB0B-0614-2E66-9B79F63053EF}"/>
              </a:ext>
            </a:extLst>
          </p:cNvPr>
          <p:cNvSpPr/>
          <p:nvPr userDrawn="1"/>
        </p:nvSpPr>
        <p:spPr>
          <a:xfrm>
            <a:off x="962661" y="934912"/>
            <a:ext cx="16357579" cy="841182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405777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E7ADD7FD-A02B-5402-0CB0-F7C909B0FBB4}"/>
              </a:ext>
            </a:extLst>
          </p:cNvPr>
          <p:cNvSpPr/>
          <p:nvPr userDrawn="1"/>
        </p:nvSpPr>
        <p:spPr>
          <a:xfrm>
            <a:off x="0" y="2209800"/>
            <a:ext cx="304800" cy="586740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D1C42108-ABE3-8625-596C-2B9E6384C8CB}"/>
              </a:ext>
            </a:extLst>
          </p:cNvPr>
          <p:cNvSpPr/>
          <p:nvPr userDrawn="1"/>
        </p:nvSpPr>
        <p:spPr>
          <a:xfrm>
            <a:off x="381000" y="2222500"/>
            <a:ext cx="152400" cy="586740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69D74F8-00AF-4789-17E5-9AE2704782FE}"/>
              </a:ext>
            </a:extLst>
          </p:cNvPr>
          <p:cNvSpPr/>
          <p:nvPr userDrawn="1"/>
        </p:nvSpPr>
        <p:spPr>
          <a:xfrm>
            <a:off x="17221200" y="0"/>
            <a:ext cx="1104900" cy="1028700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35DFEF10-F400-53FC-8317-375FA0CC8DD7}"/>
              </a:ext>
            </a:extLst>
          </p:cNvPr>
          <p:cNvSpPr/>
          <p:nvPr userDrawn="1"/>
        </p:nvSpPr>
        <p:spPr>
          <a:xfrm rot="5400000">
            <a:off x="14630400" y="-2590800"/>
            <a:ext cx="1104900" cy="628650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713FF7C8-C9FA-B5DA-E65A-E2859244ED7C}"/>
              </a:ext>
            </a:extLst>
          </p:cNvPr>
          <p:cNvSpPr/>
          <p:nvPr userDrawn="1"/>
        </p:nvSpPr>
        <p:spPr>
          <a:xfrm rot="5400000">
            <a:off x="14630400" y="6604000"/>
            <a:ext cx="1104900" cy="628650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0FD2B502-EAF8-2214-69DD-122282EDC180}"/>
              </a:ext>
            </a:extLst>
          </p:cNvPr>
          <p:cNvSpPr/>
          <p:nvPr userDrawn="1"/>
        </p:nvSpPr>
        <p:spPr>
          <a:xfrm>
            <a:off x="533400" y="1111250"/>
            <a:ext cx="16687800" cy="80899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292100" dir="672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037191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9ECC4E5-587F-091C-A7B3-3E5C9E0BA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685800"/>
            <a:ext cx="5897563" cy="24003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40BC032-1AB8-308F-C5C0-5BC653E66B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5575" y="1481138"/>
            <a:ext cx="9258300" cy="731043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1B0DE3B-6AAD-6076-A8D4-D4FD39FED5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60475" y="3086100"/>
            <a:ext cx="5897563" cy="5718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DCC49FD-9093-82A6-5756-F2FA215260A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30C6F59A-3A8A-4FFC-BC50-ED341A838456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F1F397B-4858-2BB7-1C20-8010A129F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67D1847-93AC-7061-CEEA-D49CBB468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7AE6111F-948D-441D-8EF5-D369F613F8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100166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id="{E688CB9E-C93E-1D8F-D7BA-C2F8A979BC0A}"/>
              </a:ext>
            </a:extLst>
          </p:cNvPr>
          <p:cNvSpPr/>
          <p:nvPr userDrawn="1"/>
        </p:nvSpPr>
        <p:spPr>
          <a:xfrm>
            <a:off x="18036702" y="3848100"/>
            <a:ext cx="304800" cy="153670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AA018969-5E4A-1830-FBE5-8A0D9DF7C9D2}"/>
              </a:ext>
            </a:extLst>
          </p:cNvPr>
          <p:cNvSpPr/>
          <p:nvPr userDrawn="1"/>
        </p:nvSpPr>
        <p:spPr>
          <a:xfrm>
            <a:off x="17628951" y="3848100"/>
            <a:ext cx="304800" cy="153670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D1A780A9-9F4F-2941-4ACC-BF3DD1A8668E}"/>
              </a:ext>
            </a:extLst>
          </p:cNvPr>
          <p:cNvSpPr/>
          <p:nvPr userDrawn="1"/>
        </p:nvSpPr>
        <p:spPr>
          <a:xfrm>
            <a:off x="-21077" y="28643"/>
            <a:ext cx="1104900" cy="1028700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7CC8E1F2-1D7B-72C1-1954-8D80B7273387}"/>
              </a:ext>
            </a:extLst>
          </p:cNvPr>
          <p:cNvSpPr/>
          <p:nvPr userDrawn="1"/>
        </p:nvSpPr>
        <p:spPr>
          <a:xfrm rot="5400000">
            <a:off x="969118" y="-973982"/>
            <a:ext cx="723900" cy="2671864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E7D71DC7-3C68-F2A3-22F4-48FA5639DF4A}"/>
              </a:ext>
            </a:extLst>
          </p:cNvPr>
          <p:cNvSpPr/>
          <p:nvPr userDrawn="1"/>
        </p:nvSpPr>
        <p:spPr>
          <a:xfrm rot="5400000">
            <a:off x="961011" y="8607221"/>
            <a:ext cx="723901" cy="2688077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67C23963-D98D-F3D6-39B1-3CD0BF269D19}"/>
              </a:ext>
            </a:extLst>
          </p:cNvPr>
          <p:cNvSpPr/>
          <p:nvPr userDrawn="1"/>
        </p:nvSpPr>
        <p:spPr>
          <a:xfrm>
            <a:off x="17373600" y="3848100"/>
            <a:ext cx="152400" cy="153670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142BD6B3-CD32-6217-D4C9-7D74D48C5772}"/>
              </a:ext>
            </a:extLst>
          </p:cNvPr>
          <p:cNvSpPr/>
          <p:nvPr userDrawn="1"/>
        </p:nvSpPr>
        <p:spPr>
          <a:xfrm>
            <a:off x="1083823" y="723900"/>
            <a:ext cx="10117577" cy="8862976"/>
          </a:xfrm>
          <a:prstGeom prst="rect">
            <a:avLst/>
          </a:prstGeom>
          <a:solidFill>
            <a:srgbClr val="F2F2F2"/>
          </a:solidFill>
          <a:ln>
            <a:noFill/>
          </a:ln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098837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36EE4DE-9916-36CD-C49A-0A41D9ACF7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C9ACAEB-0649-79D8-7E5F-01A66E38E8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57300" y="2738438"/>
            <a:ext cx="15773400" cy="65278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0D6458D-213D-A406-A1EC-0CCED0F8DE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30C6F59A-3A8A-4FFC-BC50-ED341A838456}" type="datetimeFigureOut">
              <a:rPr lang="zh-CN" altLang="en-US" smtClean="0"/>
              <a:t>2025-11-19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EFF6B33-CD72-61A0-9926-7135CB4ED6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5E7B5DF-68CA-89FB-61F4-F03213283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/>
          <a:p>
            <a:fld id="{7AE6111F-948D-441D-8EF5-D369F613F8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257820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>
            <a:extLst>
              <a:ext uri="{FF2B5EF4-FFF2-40B4-BE49-F238E27FC236}">
                <a16:creationId xmlns:a16="http://schemas.microsoft.com/office/drawing/2014/main" id="{4A4D468F-441F-4CE7-09A0-1FC781D10DE6}"/>
              </a:ext>
            </a:extLst>
          </p:cNvPr>
          <p:cNvSpPr/>
          <p:nvPr userDrawn="1"/>
        </p:nvSpPr>
        <p:spPr>
          <a:xfrm>
            <a:off x="0" y="1824895"/>
            <a:ext cx="293782" cy="101019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376154F4-E70A-2379-FDB6-505A7BA41920}"/>
              </a:ext>
            </a:extLst>
          </p:cNvPr>
          <p:cNvSpPr/>
          <p:nvPr userDrawn="1"/>
        </p:nvSpPr>
        <p:spPr>
          <a:xfrm>
            <a:off x="417417" y="1837595"/>
            <a:ext cx="278114" cy="99749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DA2BE733-FD1D-5D07-5952-CEC281A0ED90}"/>
              </a:ext>
            </a:extLst>
          </p:cNvPr>
          <p:cNvSpPr/>
          <p:nvPr userDrawn="1"/>
        </p:nvSpPr>
        <p:spPr>
          <a:xfrm>
            <a:off x="813226" y="1837595"/>
            <a:ext cx="293782" cy="101019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7992BD55-C51A-855D-CA04-8B400655E08A}"/>
              </a:ext>
            </a:extLst>
          </p:cNvPr>
          <p:cNvSpPr/>
          <p:nvPr userDrawn="1"/>
        </p:nvSpPr>
        <p:spPr>
          <a:xfrm>
            <a:off x="955253" y="1245220"/>
            <a:ext cx="16377494" cy="2169540"/>
          </a:xfrm>
          <a:prstGeom prst="rect">
            <a:avLst/>
          </a:prstGeom>
          <a:solidFill>
            <a:srgbClr val="F2F2F2"/>
          </a:solidFill>
          <a:ln>
            <a:noFill/>
          </a:ln>
          <a:effectLst>
            <a:outerShdw blurRad="1651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5D7C09FC-2FD0-C458-270E-6CC206943C07}"/>
              </a:ext>
            </a:extLst>
          </p:cNvPr>
          <p:cNvSpPr/>
          <p:nvPr userDrawn="1"/>
        </p:nvSpPr>
        <p:spPr>
          <a:xfrm>
            <a:off x="1257301" y="9727968"/>
            <a:ext cx="15773399" cy="45719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0579428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背景图案&#10;&#10;描述已自动生成">
            <a:extLst>
              <a:ext uri="{FF2B5EF4-FFF2-40B4-BE49-F238E27FC236}">
                <a16:creationId xmlns:a16="http://schemas.microsoft.com/office/drawing/2014/main" id="{3D330D63-78CB-2709-F40A-3A4E128D01A0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8313435" cy="10287000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9F68E7B5-544B-5A11-5A2F-0702CCA6E275}"/>
              </a:ext>
            </a:extLst>
          </p:cNvPr>
          <p:cNvSpPr/>
          <p:nvPr userDrawn="1"/>
        </p:nvSpPr>
        <p:spPr>
          <a:xfrm>
            <a:off x="-27055" y="2535760"/>
            <a:ext cx="18313434" cy="3843880"/>
          </a:xfrm>
          <a:prstGeom prst="rect">
            <a:avLst/>
          </a:prstGeom>
          <a:solidFill>
            <a:srgbClr val="1473B4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2" name="图片 11" descr="乐高玩具&#10;&#10;低可信度描述已自动生成">
            <a:extLst>
              <a:ext uri="{FF2B5EF4-FFF2-40B4-BE49-F238E27FC236}">
                <a16:creationId xmlns:a16="http://schemas.microsoft.com/office/drawing/2014/main" id="{AD54EC33-1F60-01DF-1532-FF261B8508A6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clrChange>
              <a:clrFrom>
                <a:srgbClr val="0CB8EC"/>
              </a:clrFrom>
              <a:clrTo>
                <a:srgbClr val="0CB8E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4457700"/>
            <a:ext cx="6557016" cy="5397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950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背景图案&#10;&#10;描述已自动生成">
            <a:extLst>
              <a:ext uri="{FF2B5EF4-FFF2-40B4-BE49-F238E27FC236}">
                <a16:creationId xmlns:a16="http://schemas.microsoft.com/office/drawing/2014/main" id="{6E85AEC8-2A60-BD75-5921-3BE3152C78D4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5" y="0"/>
            <a:ext cx="18313435" cy="10287000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0AC1AB43-7C1E-7A06-FD0E-28985C1E8FF3}"/>
              </a:ext>
            </a:extLst>
          </p:cNvPr>
          <p:cNvSpPr/>
          <p:nvPr userDrawn="1"/>
        </p:nvSpPr>
        <p:spPr>
          <a:xfrm>
            <a:off x="0" y="1485900"/>
            <a:ext cx="18313435" cy="807429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32BED958-EE6C-C7FB-DBC8-ADFAB69DD343}"/>
              </a:ext>
            </a:extLst>
          </p:cNvPr>
          <p:cNvSpPr txBox="1"/>
          <p:nvPr userDrawn="1"/>
        </p:nvSpPr>
        <p:spPr>
          <a:xfrm>
            <a:off x="4953000" y="4152900"/>
            <a:ext cx="9001429" cy="707886"/>
          </a:xfrm>
          <a:prstGeom prst="rect">
            <a:avLst/>
          </a:prstGeom>
          <a:noFill/>
          <a:effectLst>
            <a:glow>
              <a:schemeClr val="accent1">
                <a:alpha val="8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>
                    <a:lumMod val="9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VEX</a:t>
            </a:r>
            <a:r>
              <a:rPr lang="zh-CN" altLang="en-US" sz="4000" dirty="0">
                <a:solidFill>
                  <a:schemeClr val="bg1">
                    <a:lumMod val="9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中文社区</a:t>
            </a:r>
            <a:endParaRPr lang="en-US" altLang="zh-CN" sz="4000" dirty="0">
              <a:solidFill>
                <a:schemeClr val="bg1">
                  <a:lumMod val="95000"/>
                </a:schemeClr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89D92996-F426-C313-F5F1-9BA266E1C7C1}"/>
              </a:ext>
            </a:extLst>
          </p:cNvPr>
          <p:cNvCxnSpPr>
            <a:cxnSpLocks/>
          </p:cNvCxnSpPr>
          <p:nvPr userDrawn="1"/>
        </p:nvCxnSpPr>
        <p:spPr>
          <a:xfrm>
            <a:off x="6483272" y="4814619"/>
            <a:ext cx="4592316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:a16="http://schemas.microsoft.com/office/drawing/2014/main" id="{20025764-0F6F-D753-BBE4-7DC6A2A89721}"/>
              </a:ext>
            </a:extLst>
          </p:cNvPr>
          <p:cNvSpPr txBox="1"/>
          <p:nvPr userDrawn="1"/>
        </p:nvSpPr>
        <p:spPr>
          <a:xfrm>
            <a:off x="4992848" y="4796237"/>
            <a:ext cx="88853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9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Vexrobot.cn</a:t>
            </a:r>
          </a:p>
        </p:txBody>
      </p:sp>
    </p:spTree>
    <p:extLst>
      <p:ext uri="{BB962C8B-B14F-4D97-AF65-F5344CB8AC3E}">
        <p14:creationId xmlns:p14="http://schemas.microsoft.com/office/powerpoint/2010/main" val="2750408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98" r:id="rId8"/>
    <p:sldLayoutId id="2147483696" r:id="rId9"/>
    <p:sldLayoutId id="2147483697" r:id="rId10"/>
    <p:sldLayoutId id="2147483680" r:id="rId11"/>
    <p:sldLayoutId id="2147483681" r:id="rId12"/>
    <p:sldLayoutId id="2147483682" r:id="rId13"/>
    <p:sldLayoutId id="2147483683" r:id="rId14"/>
    <p:sldLayoutId id="2147483699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背景图案&#10;&#10;描述已自动生成">
            <a:extLst>
              <a:ext uri="{FF2B5EF4-FFF2-40B4-BE49-F238E27FC236}">
                <a16:creationId xmlns:a16="http://schemas.microsoft.com/office/drawing/2014/main" id="{6E85AEC8-2A60-BD75-5921-3BE3152C78D4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5" y="0"/>
            <a:ext cx="18313435" cy="10287000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32BED958-EE6C-C7FB-DBC8-ADFAB69DD343}"/>
              </a:ext>
            </a:extLst>
          </p:cNvPr>
          <p:cNvSpPr txBox="1"/>
          <p:nvPr userDrawn="1"/>
        </p:nvSpPr>
        <p:spPr>
          <a:xfrm>
            <a:off x="4953000" y="4152900"/>
            <a:ext cx="9001429" cy="707886"/>
          </a:xfrm>
          <a:prstGeom prst="rect">
            <a:avLst/>
          </a:prstGeom>
          <a:noFill/>
          <a:effectLst>
            <a:glow>
              <a:schemeClr val="accent1">
                <a:alpha val="8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>
                    <a:lumMod val="9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VEX</a:t>
            </a:r>
            <a:r>
              <a:rPr lang="zh-CN" altLang="en-US" sz="4000" dirty="0">
                <a:solidFill>
                  <a:schemeClr val="bg1">
                    <a:lumMod val="9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中文社区</a:t>
            </a:r>
            <a:endParaRPr lang="en-US" altLang="zh-CN" sz="4000" dirty="0">
              <a:solidFill>
                <a:schemeClr val="bg1">
                  <a:lumMod val="95000"/>
                </a:schemeClr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89D92996-F426-C313-F5F1-9BA266E1C7C1}"/>
              </a:ext>
            </a:extLst>
          </p:cNvPr>
          <p:cNvCxnSpPr>
            <a:cxnSpLocks/>
          </p:cNvCxnSpPr>
          <p:nvPr userDrawn="1"/>
        </p:nvCxnSpPr>
        <p:spPr>
          <a:xfrm>
            <a:off x="6483272" y="4814619"/>
            <a:ext cx="4592316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:a16="http://schemas.microsoft.com/office/drawing/2014/main" id="{20025764-0F6F-D753-BBE4-7DC6A2A89721}"/>
              </a:ext>
            </a:extLst>
          </p:cNvPr>
          <p:cNvSpPr txBox="1"/>
          <p:nvPr userDrawn="1"/>
        </p:nvSpPr>
        <p:spPr>
          <a:xfrm>
            <a:off x="4992848" y="4796237"/>
            <a:ext cx="88853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9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Vexrobot.cn</a:t>
            </a:r>
          </a:p>
        </p:txBody>
      </p:sp>
      <p:pic>
        <p:nvPicPr>
          <p:cNvPr id="2" name="图片 1" descr="背景图案&#10;&#10;描述已自动生成">
            <a:extLst>
              <a:ext uri="{FF2B5EF4-FFF2-40B4-BE49-F238E27FC236}">
                <a16:creationId xmlns:a16="http://schemas.microsoft.com/office/drawing/2014/main" id="{3E1382E6-C17B-8C25-864C-17C334019A33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555"/>
          <a:stretch>
            <a:fillRect/>
          </a:stretch>
        </p:blipFill>
        <p:spPr>
          <a:xfrm flipV="1">
            <a:off x="4155" y="2476500"/>
            <a:ext cx="18313435" cy="2514600"/>
          </a:xfrm>
          <a:prstGeom prst="rect">
            <a:avLst/>
          </a:prstGeom>
        </p:spPr>
      </p:pic>
      <p:pic>
        <p:nvPicPr>
          <p:cNvPr id="3" name="图片 2" descr="背景图案&#10;&#10;描述已自动生成">
            <a:extLst>
              <a:ext uri="{FF2B5EF4-FFF2-40B4-BE49-F238E27FC236}">
                <a16:creationId xmlns:a16="http://schemas.microsoft.com/office/drawing/2014/main" id="{E06B0454-EEA7-40C3-B4E6-C903B2F0DF1B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482" b="22878"/>
          <a:stretch>
            <a:fillRect/>
          </a:stretch>
        </p:blipFill>
        <p:spPr>
          <a:xfrm flipV="1">
            <a:off x="8671" y="5009481"/>
            <a:ext cx="18308920" cy="1608875"/>
          </a:xfrm>
          <a:prstGeom prst="rect">
            <a:avLst/>
          </a:prstGeom>
        </p:spPr>
      </p:pic>
      <p:pic>
        <p:nvPicPr>
          <p:cNvPr id="8" name="图片 7" descr="背景图案&#10;&#10;描述已自动生成">
            <a:extLst>
              <a:ext uri="{FF2B5EF4-FFF2-40B4-BE49-F238E27FC236}">
                <a16:creationId xmlns:a16="http://schemas.microsoft.com/office/drawing/2014/main" id="{30271278-BF97-5226-E4CF-2FD8B64F3A00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747"/>
          <a:stretch>
            <a:fillRect/>
          </a:stretch>
        </p:blipFill>
        <p:spPr>
          <a:xfrm>
            <a:off x="1" y="4991100"/>
            <a:ext cx="18287999" cy="5272391"/>
          </a:xfrm>
          <a:prstGeom prst="rect">
            <a:avLst/>
          </a:prstGeom>
        </p:spPr>
      </p:pic>
      <p:pic>
        <p:nvPicPr>
          <p:cNvPr id="12" name="图片 11" descr="背景图案&#10;&#10;描述已自动生成">
            <a:extLst>
              <a:ext uri="{FF2B5EF4-FFF2-40B4-BE49-F238E27FC236}">
                <a16:creationId xmlns:a16="http://schemas.microsoft.com/office/drawing/2014/main" id="{FA18EFBA-C8A4-28C3-6421-E2524ADDEB00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555"/>
          <a:stretch>
            <a:fillRect/>
          </a:stretch>
        </p:blipFill>
        <p:spPr>
          <a:xfrm flipV="1">
            <a:off x="31019" y="7467600"/>
            <a:ext cx="18252826" cy="2514600"/>
          </a:xfrm>
          <a:prstGeom prst="rect">
            <a:avLst/>
          </a:prstGeom>
        </p:spPr>
      </p:pic>
      <p:pic>
        <p:nvPicPr>
          <p:cNvPr id="13" name="图片 12" descr="背景图案&#10;&#10;描述已自动生成">
            <a:extLst>
              <a:ext uri="{FF2B5EF4-FFF2-40B4-BE49-F238E27FC236}">
                <a16:creationId xmlns:a16="http://schemas.microsoft.com/office/drawing/2014/main" id="{6314DFC9-5B51-CCF4-D6BF-6876B70041F4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78" b="75555"/>
          <a:stretch>
            <a:fillRect/>
          </a:stretch>
        </p:blipFill>
        <p:spPr>
          <a:xfrm flipV="1">
            <a:off x="53369" y="9907619"/>
            <a:ext cx="18238785" cy="397761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44A1787C-4AD5-3D3B-1DFD-2FD4FDCE7B2B}"/>
              </a:ext>
            </a:extLst>
          </p:cNvPr>
          <p:cNvSpPr/>
          <p:nvPr userDrawn="1"/>
        </p:nvSpPr>
        <p:spPr>
          <a:xfrm>
            <a:off x="8466" y="-7548"/>
            <a:ext cx="18288000" cy="10294547"/>
          </a:xfrm>
          <a:prstGeom prst="rect">
            <a:avLst/>
          </a:prstGeom>
          <a:solidFill>
            <a:schemeClr val="tx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14318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4.svg"/><Relationship Id="rId12" Type="http://schemas.openxmlformats.org/officeDocument/2006/relationships/image" Target="../media/image19.jpe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sv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svg"/><Relationship Id="rId1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2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3.xml"/><Relationship Id="rId1" Type="http://schemas.openxmlformats.org/officeDocument/2006/relationships/tags" Target="../tags/tag2.xml"/><Relationship Id="rId6" Type="http://schemas.openxmlformats.org/officeDocument/2006/relationships/image" Target="../media/image27.png"/><Relationship Id="rId5" Type="http://schemas.openxmlformats.org/officeDocument/2006/relationships/image" Target="../media/image26.jp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3.xml"/><Relationship Id="rId1" Type="http://schemas.openxmlformats.org/officeDocument/2006/relationships/tags" Target="../tags/tag3.xml"/><Relationship Id="rId6" Type="http://schemas.openxmlformats.org/officeDocument/2006/relationships/image" Target="../media/image34.png"/><Relationship Id="rId5" Type="http://schemas.openxmlformats.org/officeDocument/2006/relationships/image" Target="../media/image29.png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4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9.png"/><Relationship Id="rId7" Type="http://schemas.openxmlformats.org/officeDocument/2006/relationships/image" Target="../media/image42.svg"/><Relationship Id="rId12" Type="http://schemas.openxmlformats.org/officeDocument/2006/relationships/image" Target="../media/image4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image" Target="../media/image40.png"/><Relationship Id="rId10" Type="http://schemas.openxmlformats.org/officeDocument/2006/relationships/image" Target="../media/image45.png"/><Relationship Id="rId4" Type="http://schemas.microsoft.com/office/2007/relationships/hdphoto" Target="../media/hdphoto1.wdp"/><Relationship Id="rId9" Type="http://schemas.openxmlformats.org/officeDocument/2006/relationships/image" Target="../media/image4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8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49.png"/><Relationship Id="rId7" Type="http://schemas.microsoft.com/office/2007/relationships/hdphoto" Target="../media/hdphoto2.wdp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10" Type="http://schemas.openxmlformats.org/officeDocument/2006/relationships/image" Target="../media/image54.svg"/><Relationship Id="rId4" Type="http://schemas.openxmlformats.org/officeDocument/2006/relationships/image" Target="../media/image50.png"/><Relationship Id="rId9" Type="http://schemas.openxmlformats.org/officeDocument/2006/relationships/image" Target="../media/image5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5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62.png"/><Relationship Id="rId5" Type="http://schemas.openxmlformats.org/officeDocument/2006/relationships/image" Target="../media/image57.png"/><Relationship Id="rId4" Type="http://schemas.openxmlformats.org/officeDocument/2006/relationships/image" Target="../media/image6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6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69.png"/><Relationship Id="rId4" Type="http://schemas.openxmlformats.org/officeDocument/2006/relationships/image" Target="../media/image46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73.svg"/><Relationship Id="rId2" Type="http://schemas.openxmlformats.org/officeDocument/2006/relationships/slideLayout" Target="../slideLayouts/slideLayout33.xml"/><Relationship Id="rId1" Type="http://schemas.openxmlformats.org/officeDocument/2006/relationships/tags" Target="../tags/tag5.xml"/><Relationship Id="rId6" Type="http://schemas.openxmlformats.org/officeDocument/2006/relationships/image" Target="../media/image72.png"/><Relationship Id="rId11" Type="http://schemas.openxmlformats.org/officeDocument/2006/relationships/image" Target="../media/image77.svg"/><Relationship Id="rId5" Type="http://schemas.openxmlformats.org/officeDocument/2006/relationships/image" Target="../media/image71.svg"/><Relationship Id="rId10" Type="http://schemas.openxmlformats.org/officeDocument/2006/relationships/image" Target="../media/image76.png"/><Relationship Id="rId4" Type="http://schemas.openxmlformats.org/officeDocument/2006/relationships/image" Target="../media/image70.png"/><Relationship Id="rId9" Type="http://schemas.openxmlformats.org/officeDocument/2006/relationships/image" Target="../media/image75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6.xml"/><Relationship Id="rId5" Type="http://schemas.openxmlformats.org/officeDocument/2006/relationships/image" Target="../media/image78.png"/><Relationship Id="rId4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CE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7"/>
          <p:cNvSpPr txBox="1"/>
          <p:nvPr/>
        </p:nvSpPr>
        <p:spPr>
          <a:xfrm>
            <a:off x="2209800" y="2628900"/>
            <a:ext cx="15544800" cy="229915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0255"/>
              </a:lnSpc>
            </a:pPr>
            <a:r>
              <a:rPr lang="en-US" sz="9600" spc="-289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可画标题黑-简"/>
              </a:rPr>
              <a:t>VEX IQ (</a:t>
            </a:r>
            <a:r>
              <a:rPr lang="zh-CN" altLang="en-US" sz="9600" spc="-289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可画标题黑-简"/>
              </a:rPr>
              <a:t>二代</a:t>
            </a:r>
            <a:r>
              <a:rPr lang="en-US" sz="9600" spc="-289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可画标题黑-简"/>
              </a:rPr>
              <a:t>)</a:t>
            </a:r>
            <a:r>
              <a:rPr lang="zh-CN" altLang="en-US" sz="9600" spc="-289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可画标题黑-简"/>
              </a:rPr>
              <a:t>机器人编程课程</a:t>
            </a:r>
            <a:endParaRPr lang="en-US" sz="9600" spc="-289" dirty="0">
              <a:solidFill>
                <a:schemeClr val="bg1"/>
              </a:solidFill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可画标题黑-简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3927463" y="4915748"/>
            <a:ext cx="11304598" cy="12554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834"/>
              </a:lnSpc>
            </a:pPr>
            <a:r>
              <a:rPr lang="zh-CN" altLang="en-US" sz="6000" spc="851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"/>
              </a:rPr>
              <a:t>课程概述</a:t>
            </a:r>
            <a:endParaRPr lang="en-US" sz="6000" spc="851" dirty="0">
              <a:solidFill>
                <a:schemeClr val="bg1"/>
              </a:solidFill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思源黑体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4590835" y="2849178"/>
            <a:ext cx="9977854" cy="326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82"/>
              </a:lnSpc>
            </a:pPr>
            <a:r>
              <a:rPr lang="en-US" altLang="zh-CN" b="1" spc="800" dirty="0">
                <a:solidFill>
                  <a:schemeClr val="bg1"/>
                </a:solidFill>
                <a:latin typeface="阿里巴巴普惠体 Light" panose="00020600040101010101" pitchFamily="18" charset="-122"/>
                <a:ea typeface="阿里巴巴普惠体 Light" panose="00020600040101010101" pitchFamily="18" charset="-122"/>
                <a:cs typeface="阿里巴巴普惠体 Light" panose="00020600040101010101" pitchFamily="18" charset="-122"/>
              </a:rPr>
              <a:t>VEX IQ Robotics Programming Course</a:t>
            </a:r>
            <a:endParaRPr lang="en-US" sz="1916" spc="800" dirty="0">
              <a:solidFill>
                <a:schemeClr val="bg1"/>
              </a:solidFill>
              <a:latin typeface="阿里巴巴普惠体 Light" panose="00020600040101010101" pitchFamily="18" charset="-122"/>
              <a:ea typeface="阿里巴巴普惠体 Light" panose="00020600040101010101" pitchFamily="18" charset="-122"/>
              <a:cs typeface="阿里巴巴普惠体 Light" panose="00020600040101010101" pitchFamily="18" charset="-122"/>
              <a:sym typeface="思源黑体-细体"/>
            </a:endParaRPr>
          </a:p>
        </p:txBody>
      </p:sp>
      <p:sp>
        <p:nvSpPr>
          <p:cNvPr id="31" name="TextBox 31"/>
          <p:cNvSpPr txBox="1"/>
          <p:nvPr/>
        </p:nvSpPr>
        <p:spPr>
          <a:xfrm>
            <a:off x="15708946" y="5962298"/>
            <a:ext cx="4184443" cy="3412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26"/>
              </a:lnSpc>
            </a:pPr>
            <a:r>
              <a:rPr lang="zh-CN" altLang="en-US" sz="2018" spc="222" dirty="0">
                <a:solidFill>
                  <a:schemeClr val="bg1">
                    <a:lumMod val="95000"/>
                  </a:schemeClr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"/>
              </a:rPr>
              <a:t>主讲</a:t>
            </a:r>
            <a:r>
              <a:rPr lang="en-US" sz="2018" spc="222" dirty="0" err="1">
                <a:solidFill>
                  <a:schemeClr val="bg1">
                    <a:lumMod val="95000"/>
                  </a:schemeClr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"/>
              </a:rPr>
              <a:t>人：K</a:t>
            </a:r>
            <a:r>
              <a:rPr lang="en-US" altLang="zh-CN" sz="2018" spc="222" dirty="0" err="1">
                <a:solidFill>
                  <a:schemeClr val="bg1">
                    <a:lumMod val="95000"/>
                  </a:schemeClr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"/>
              </a:rPr>
              <a:t>risa</a:t>
            </a:r>
            <a:endParaRPr lang="en-US" sz="2018" spc="222" dirty="0">
              <a:solidFill>
                <a:schemeClr val="bg1">
                  <a:lumMod val="95000"/>
                </a:schemeClr>
              </a:solidFill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思源黑体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214BDFD7-EC61-8EB9-1796-1B448A7E73CB}"/>
              </a:ext>
            </a:extLst>
          </p:cNvPr>
          <p:cNvSpPr txBox="1"/>
          <p:nvPr/>
        </p:nvSpPr>
        <p:spPr>
          <a:xfrm>
            <a:off x="2819400" y="4774168"/>
            <a:ext cx="1524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------------------------------------------------------------------------------------------------------------------------------------------------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1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53353AED-1B9C-57FC-A75A-990D75320C4E}"/>
              </a:ext>
            </a:extLst>
          </p:cNvPr>
          <p:cNvSpPr txBox="1"/>
          <p:nvPr/>
        </p:nvSpPr>
        <p:spPr>
          <a:xfrm>
            <a:off x="1371600" y="1741559"/>
            <a:ext cx="9163454" cy="10063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7699"/>
              </a:lnSpc>
            </a:pPr>
            <a:r>
              <a:rPr lang="zh-CN" altLang="en-US" sz="4800" b="1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课程目标</a:t>
            </a:r>
            <a:endParaRPr lang="en-US" altLang="zh-CN" sz="4800" b="1" dirty="0"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思源黑体 Bold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F3AA311C-D19C-91B3-0F31-3C3D6A135640}"/>
              </a:ext>
            </a:extLst>
          </p:cNvPr>
          <p:cNvSpPr/>
          <p:nvPr/>
        </p:nvSpPr>
        <p:spPr>
          <a:xfrm>
            <a:off x="990600" y="4152900"/>
            <a:ext cx="16383000" cy="5105400"/>
          </a:xfrm>
          <a:prstGeom prst="rect">
            <a:avLst/>
          </a:prstGeom>
          <a:noFill/>
          <a:ln>
            <a:solidFill>
              <a:srgbClr val="1473B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30A7039-2F29-C5FC-B388-039E07E6B830}"/>
              </a:ext>
            </a:extLst>
          </p:cNvPr>
          <p:cNvSpPr txBox="1"/>
          <p:nvPr/>
        </p:nvSpPr>
        <p:spPr>
          <a:xfrm>
            <a:off x="1371600" y="4991100"/>
            <a:ext cx="14935200" cy="29089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85800" indent="-685800" algn="l">
              <a:lnSpc>
                <a:spcPts val="7699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思源黑体 Bold"/>
              </a:rPr>
              <a:t>掌握</a:t>
            </a:r>
            <a:r>
              <a:rPr lang="en-US" altLang="zh-CN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思源黑体 Bold"/>
              </a:rPr>
              <a:t>VEX IQ </a:t>
            </a: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思源黑体 Bold"/>
              </a:rPr>
              <a:t>（第二代）机器人系统的硬件构成与基本原理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思源黑体 Bold"/>
            </a:endParaRPr>
          </a:p>
          <a:p>
            <a:pPr marL="685800" indent="-685800" algn="l">
              <a:lnSpc>
                <a:spcPts val="7699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思源黑体 Bold"/>
              </a:rPr>
              <a:t>熟练掌握图形化编程控制机器人执行任务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思源黑体 Bold"/>
            </a:endParaRPr>
          </a:p>
          <a:p>
            <a:pPr marL="685800" indent="-685800" algn="l">
              <a:lnSpc>
                <a:spcPts val="7699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思源黑体 Bold"/>
              </a:rPr>
              <a:t>构建从基础运动到传感器融合，从顺序执行到逻辑判断的系统性编程知识体系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思源黑体 Bold"/>
            </a:endParaRPr>
          </a:p>
        </p:txBody>
      </p:sp>
    </p:spTree>
    <p:extLst>
      <p:ext uri="{BB962C8B-B14F-4D97-AF65-F5344CB8AC3E}">
        <p14:creationId xmlns:p14="http://schemas.microsoft.com/office/powerpoint/2010/main" val="3727404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8"/>
          <p:cNvGrpSpPr/>
          <p:nvPr/>
        </p:nvGrpSpPr>
        <p:grpSpPr>
          <a:xfrm>
            <a:off x="1817100" y="3467100"/>
            <a:ext cx="3173327" cy="3735985"/>
            <a:chOff x="194343" y="0"/>
            <a:chExt cx="6595318" cy="7764724"/>
          </a:xfrm>
        </p:grpSpPr>
        <p:sp>
          <p:nvSpPr>
            <p:cNvPr id="9" name="TextBox 9"/>
            <p:cNvSpPr txBox="1"/>
            <p:nvPr/>
          </p:nvSpPr>
          <p:spPr>
            <a:xfrm>
              <a:off x="194343" y="3058788"/>
              <a:ext cx="3238368" cy="63265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715"/>
                </a:lnSpc>
              </a:pPr>
              <a:r>
                <a:rPr lang="zh-CN" altLang="en-US" sz="3230" dirty="0">
                  <a:latin typeface="阿里巴巴普惠体"/>
                  <a:ea typeface="阿里巴巴普惠体"/>
                  <a:cs typeface="阿里巴巴普惠体"/>
                  <a:sym typeface="阿里巴巴普惠体"/>
                </a:rPr>
                <a:t>完整课程体系</a:t>
              </a:r>
              <a:endParaRPr lang="en-US" sz="3230" dirty="0">
                <a:latin typeface="阿里巴巴普惠体"/>
                <a:ea typeface="阿里巴巴普惠体"/>
                <a:cs typeface="阿里巴巴普惠体"/>
                <a:sym typeface="阿里巴巴普惠体"/>
              </a:endParaRPr>
            </a:p>
          </p:txBody>
        </p:sp>
        <p:sp>
          <p:nvSpPr>
            <p:cNvPr id="11" name="Freeform 11"/>
            <p:cNvSpPr/>
            <p:nvPr/>
          </p:nvSpPr>
          <p:spPr>
            <a:xfrm>
              <a:off x="921207" y="0"/>
              <a:ext cx="5868454" cy="7764724"/>
            </a:xfrm>
            <a:custGeom>
              <a:avLst/>
              <a:gdLst/>
              <a:ahLst/>
              <a:cxnLst/>
              <a:rect l="l" t="t" r="r" b="b"/>
              <a:pathLst>
                <a:path w="5868454" h="7764724">
                  <a:moveTo>
                    <a:pt x="0" y="0"/>
                  </a:moveTo>
                  <a:lnTo>
                    <a:pt x="5868454" y="0"/>
                  </a:lnTo>
                  <a:lnTo>
                    <a:pt x="5868454" y="7764724"/>
                  </a:lnTo>
                  <a:lnTo>
                    <a:pt x="0" y="77647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duotone>
                  <a:prstClr val="black"/>
                  <a:srgbClr val="1473B4">
                    <a:tint val="45000"/>
                    <a:satMod val="400000"/>
                  </a:srgbClr>
                </a:duotone>
              </a:blip>
              <a:stretch>
                <a:fillRect/>
              </a:stretch>
            </a:blipFill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665857" y="633461"/>
              <a:ext cx="2693323" cy="1831462"/>
            </a:xfrm>
            <a:custGeom>
              <a:avLst/>
              <a:gdLst/>
              <a:ahLst/>
              <a:cxnLst/>
              <a:rect l="l" t="t" r="r" b="b"/>
              <a:pathLst>
                <a:path w="1370339" h="931830">
                  <a:moveTo>
                    <a:pt x="0" y="0"/>
                  </a:moveTo>
                  <a:lnTo>
                    <a:pt x="1370339" y="0"/>
                  </a:lnTo>
                  <a:lnTo>
                    <a:pt x="1370339" y="931830"/>
                  </a:lnTo>
                  <a:lnTo>
                    <a:pt x="0" y="9318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1066800" y="1881494"/>
            <a:ext cx="4071857" cy="82984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02"/>
              </a:lnSpc>
              <a:spcBef>
                <a:spcPct val="0"/>
              </a:spcBef>
            </a:pPr>
            <a:r>
              <a:rPr lang="zh-CN" altLang="en-US" sz="4800" b="1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阿里巴巴普惠体 Bold"/>
              </a:rPr>
              <a:t>课程特点</a:t>
            </a:r>
            <a:endParaRPr lang="en-US" sz="4800" b="1" dirty="0"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阿里巴巴普惠体 Bold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8ACB443C-C2B4-07D7-A417-6C19D77D9AD8}"/>
              </a:ext>
            </a:extLst>
          </p:cNvPr>
          <p:cNvGrpSpPr/>
          <p:nvPr/>
        </p:nvGrpSpPr>
        <p:grpSpPr>
          <a:xfrm>
            <a:off x="5624021" y="3486150"/>
            <a:ext cx="3173328" cy="3735985"/>
            <a:chOff x="7321597" y="4751068"/>
            <a:chExt cx="3173328" cy="3735985"/>
          </a:xfrm>
        </p:grpSpPr>
        <p:sp>
          <p:nvSpPr>
            <p:cNvPr id="19" name="Freeform 19"/>
            <p:cNvSpPr/>
            <p:nvPr/>
          </p:nvSpPr>
          <p:spPr>
            <a:xfrm>
              <a:off x="7800993" y="5055857"/>
              <a:ext cx="921696" cy="879801"/>
            </a:xfrm>
            <a:custGeom>
              <a:avLst/>
              <a:gdLst/>
              <a:ahLst/>
              <a:cxnLst/>
              <a:rect l="l" t="t" r="r" b="b"/>
              <a:pathLst>
                <a:path w="921696" h="879801">
                  <a:moveTo>
                    <a:pt x="0" y="0"/>
                  </a:moveTo>
                  <a:lnTo>
                    <a:pt x="921697" y="0"/>
                  </a:lnTo>
                  <a:lnTo>
                    <a:pt x="921697" y="879801"/>
                  </a:lnTo>
                  <a:lnTo>
                    <a:pt x="0" y="87980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" name="Group 8">
              <a:extLst>
                <a:ext uri="{FF2B5EF4-FFF2-40B4-BE49-F238E27FC236}">
                  <a16:creationId xmlns:a16="http://schemas.microsoft.com/office/drawing/2014/main" id="{E15AE6B3-20E8-F002-F8CD-C047D916B3E3}"/>
                </a:ext>
              </a:extLst>
            </p:cNvPr>
            <p:cNvGrpSpPr/>
            <p:nvPr/>
          </p:nvGrpSpPr>
          <p:grpSpPr>
            <a:xfrm>
              <a:off x="7321597" y="4751068"/>
              <a:ext cx="3173328" cy="3735985"/>
              <a:chOff x="194341" y="0"/>
              <a:chExt cx="6595320" cy="7764724"/>
            </a:xfrm>
          </p:grpSpPr>
          <p:sp>
            <p:nvSpPr>
              <p:cNvPr id="3" name="TextBox 9">
                <a:extLst>
                  <a:ext uri="{FF2B5EF4-FFF2-40B4-BE49-F238E27FC236}">
                    <a16:creationId xmlns:a16="http://schemas.microsoft.com/office/drawing/2014/main" id="{2C3D770C-16F4-1248-5649-B4FA4AE3B586}"/>
                  </a:ext>
                </a:extLst>
              </p:cNvPr>
              <p:cNvSpPr txBox="1"/>
              <p:nvPr/>
            </p:nvSpPr>
            <p:spPr>
              <a:xfrm>
                <a:off x="194341" y="3058788"/>
                <a:ext cx="3555300" cy="986159"/>
              </a:xfrm>
              <a:prstGeom prst="rect">
                <a:avLst/>
              </a:prstGeom>
            </p:spPr>
            <p:txBody>
              <a:bodyPr wrap="square" lIns="0" tIns="0" rIns="0" bIns="0" rtlCol="0" anchor="t">
                <a:spAutoFit/>
              </a:bodyPr>
              <a:lstStyle/>
              <a:p>
                <a:pPr algn="ctr">
                  <a:lnSpc>
                    <a:spcPts val="3715"/>
                  </a:lnSpc>
                </a:pPr>
                <a:r>
                  <a:rPr lang="zh-CN" altLang="en-US" sz="3230" dirty="0">
                    <a:latin typeface="阿里巴巴普惠体"/>
                    <a:ea typeface="阿里巴巴普惠体"/>
                    <a:cs typeface="阿里巴巴普惠体"/>
                    <a:sym typeface="阿里巴巴普惠体"/>
                  </a:rPr>
                  <a:t>项目驱动</a:t>
                </a:r>
                <a:endParaRPr lang="en-US" sz="3230" dirty="0">
                  <a:latin typeface="阿里巴巴普惠体"/>
                  <a:ea typeface="阿里巴巴普惠体"/>
                  <a:cs typeface="阿里巴巴普惠体"/>
                  <a:sym typeface="阿里巴巴普惠体"/>
                </a:endParaRPr>
              </a:p>
            </p:txBody>
          </p:sp>
          <p:sp>
            <p:nvSpPr>
              <p:cNvPr id="4" name="Freeform 11">
                <a:extLst>
                  <a:ext uri="{FF2B5EF4-FFF2-40B4-BE49-F238E27FC236}">
                    <a16:creationId xmlns:a16="http://schemas.microsoft.com/office/drawing/2014/main" id="{74D4F430-79ED-41D2-CC02-2292AA475104}"/>
                  </a:ext>
                </a:extLst>
              </p:cNvPr>
              <p:cNvSpPr/>
              <p:nvPr/>
            </p:nvSpPr>
            <p:spPr>
              <a:xfrm>
                <a:off x="921207" y="0"/>
                <a:ext cx="5868454" cy="7764724"/>
              </a:xfrm>
              <a:custGeom>
                <a:avLst/>
                <a:gdLst/>
                <a:ahLst/>
                <a:cxnLst/>
                <a:rect l="l" t="t" r="r" b="b"/>
                <a:pathLst>
                  <a:path w="5868454" h="7764724">
                    <a:moveTo>
                      <a:pt x="0" y="0"/>
                    </a:moveTo>
                    <a:lnTo>
                      <a:pt x="5868454" y="0"/>
                    </a:lnTo>
                    <a:lnTo>
                      <a:pt x="5868454" y="7764724"/>
                    </a:lnTo>
                    <a:lnTo>
                      <a:pt x="0" y="7764724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3">
                  <a:duotone>
                    <a:prstClr val="black"/>
                    <a:srgbClr val="1473B4">
                      <a:tint val="45000"/>
                      <a:satMod val="400000"/>
                    </a:srgbClr>
                  </a:duotone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zh-CN" altLang="en-US" dirty="0"/>
              </a:p>
            </p:txBody>
          </p:sp>
        </p:grp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1E3DD68F-B05C-7076-F810-8DC247B38F54}"/>
              </a:ext>
            </a:extLst>
          </p:cNvPr>
          <p:cNvGrpSpPr/>
          <p:nvPr/>
        </p:nvGrpSpPr>
        <p:grpSpPr>
          <a:xfrm>
            <a:off x="9410431" y="3486150"/>
            <a:ext cx="3173327" cy="3735985"/>
            <a:chOff x="12616891" y="4860844"/>
            <a:chExt cx="3173327" cy="3735985"/>
          </a:xfrm>
        </p:grpSpPr>
        <p:sp>
          <p:nvSpPr>
            <p:cNvPr id="22" name="Freeform 22"/>
            <p:cNvSpPr/>
            <p:nvPr/>
          </p:nvSpPr>
          <p:spPr>
            <a:xfrm>
              <a:off x="13174987" y="5055857"/>
              <a:ext cx="762992" cy="861696"/>
            </a:xfrm>
            <a:custGeom>
              <a:avLst/>
              <a:gdLst/>
              <a:ahLst/>
              <a:cxnLst/>
              <a:rect l="l" t="t" r="r" b="b"/>
              <a:pathLst>
                <a:path w="762992" h="861696">
                  <a:moveTo>
                    <a:pt x="0" y="0"/>
                  </a:moveTo>
                  <a:lnTo>
                    <a:pt x="762992" y="0"/>
                  </a:lnTo>
                  <a:lnTo>
                    <a:pt x="762992" y="861696"/>
                  </a:lnTo>
                  <a:lnTo>
                    <a:pt x="0" y="86169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6" name="Group 8">
              <a:extLst>
                <a:ext uri="{FF2B5EF4-FFF2-40B4-BE49-F238E27FC236}">
                  <a16:creationId xmlns:a16="http://schemas.microsoft.com/office/drawing/2014/main" id="{22516ABE-3E0A-3E06-31EE-A59148EE56F6}"/>
                </a:ext>
              </a:extLst>
            </p:cNvPr>
            <p:cNvGrpSpPr/>
            <p:nvPr/>
          </p:nvGrpSpPr>
          <p:grpSpPr>
            <a:xfrm>
              <a:off x="12616891" y="4860844"/>
              <a:ext cx="3173327" cy="3735985"/>
              <a:chOff x="194343" y="0"/>
              <a:chExt cx="6595318" cy="7764724"/>
            </a:xfrm>
          </p:grpSpPr>
          <p:sp>
            <p:nvSpPr>
              <p:cNvPr id="7" name="TextBox 9">
                <a:extLst>
                  <a:ext uri="{FF2B5EF4-FFF2-40B4-BE49-F238E27FC236}">
                    <a16:creationId xmlns:a16="http://schemas.microsoft.com/office/drawing/2014/main" id="{A5EB6DFD-FC82-BAE4-711D-681FDE21BB5C}"/>
                  </a:ext>
                </a:extLst>
              </p:cNvPr>
              <p:cNvSpPr txBox="1"/>
              <p:nvPr/>
            </p:nvSpPr>
            <p:spPr>
              <a:xfrm>
                <a:off x="194343" y="3058788"/>
                <a:ext cx="3238369" cy="1972318"/>
              </a:xfrm>
              <a:prstGeom prst="rect">
                <a:avLst/>
              </a:prstGeom>
            </p:spPr>
            <p:txBody>
              <a:bodyPr lIns="0" tIns="0" rIns="0" bIns="0" rtlCol="0" anchor="t">
                <a:spAutoFit/>
              </a:bodyPr>
              <a:lstStyle/>
              <a:p>
                <a:pPr algn="ctr">
                  <a:lnSpc>
                    <a:spcPts val="3715"/>
                  </a:lnSpc>
                </a:pPr>
                <a:r>
                  <a:rPr lang="zh-CN" altLang="en-US" sz="3230" dirty="0">
                    <a:latin typeface="阿里巴巴普惠体"/>
                    <a:ea typeface="阿里巴巴普惠体"/>
                    <a:cs typeface="阿里巴巴普惠体"/>
                    <a:sym typeface="阿里巴巴普惠体"/>
                  </a:rPr>
                  <a:t>传感器实战</a:t>
                </a:r>
                <a:endParaRPr lang="en-US" sz="3230" dirty="0">
                  <a:latin typeface="阿里巴巴普惠体"/>
                  <a:ea typeface="阿里巴巴普惠体"/>
                  <a:cs typeface="阿里巴巴普惠体"/>
                  <a:sym typeface="阿里巴巴普惠体"/>
                </a:endParaRPr>
              </a:p>
            </p:txBody>
          </p:sp>
          <p:sp>
            <p:nvSpPr>
              <p:cNvPr id="10" name="Freeform 11">
                <a:extLst>
                  <a:ext uri="{FF2B5EF4-FFF2-40B4-BE49-F238E27FC236}">
                    <a16:creationId xmlns:a16="http://schemas.microsoft.com/office/drawing/2014/main" id="{A35C38A7-52D0-59F0-BEB2-CCA04F71B259}"/>
                  </a:ext>
                </a:extLst>
              </p:cNvPr>
              <p:cNvSpPr/>
              <p:nvPr/>
            </p:nvSpPr>
            <p:spPr>
              <a:xfrm>
                <a:off x="921207" y="0"/>
                <a:ext cx="5868454" cy="7764724"/>
              </a:xfrm>
              <a:custGeom>
                <a:avLst/>
                <a:gdLst/>
                <a:ahLst/>
                <a:cxnLst/>
                <a:rect l="l" t="t" r="r" b="b"/>
                <a:pathLst>
                  <a:path w="5868454" h="7764724">
                    <a:moveTo>
                      <a:pt x="0" y="0"/>
                    </a:moveTo>
                    <a:lnTo>
                      <a:pt x="5868454" y="0"/>
                    </a:lnTo>
                    <a:lnTo>
                      <a:pt x="5868454" y="7764724"/>
                    </a:lnTo>
                    <a:lnTo>
                      <a:pt x="0" y="7764724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3">
                  <a:duotone>
                    <a:prstClr val="black"/>
                    <a:srgbClr val="1473B4">
                      <a:tint val="45000"/>
                      <a:satMod val="400000"/>
                    </a:srgbClr>
                  </a:duotone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zh-CN" altLang="en-US" dirty="0"/>
              </a:p>
            </p:txBody>
          </p:sp>
        </p:grp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id="{0D773F60-9187-453E-DDFE-E228489FA322}"/>
              </a:ext>
            </a:extLst>
          </p:cNvPr>
          <p:cNvGrpSpPr/>
          <p:nvPr/>
        </p:nvGrpSpPr>
        <p:grpSpPr>
          <a:xfrm>
            <a:off x="12954000" y="3467100"/>
            <a:ext cx="3173327" cy="3735985"/>
            <a:chOff x="12616891" y="4860844"/>
            <a:chExt cx="3173327" cy="3735985"/>
          </a:xfrm>
        </p:grpSpPr>
        <p:sp>
          <p:nvSpPr>
            <p:cNvPr id="13" name="Freeform 22">
              <a:extLst>
                <a:ext uri="{FF2B5EF4-FFF2-40B4-BE49-F238E27FC236}">
                  <a16:creationId xmlns:a16="http://schemas.microsoft.com/office/drawing/2014/main" id="{9F1E9483-407A-2EBB-1C51-20493E0A6268}"/>
                </a:ext>
              </a:extLst>
            </p:cNvPr>
            <p:cNvSpPr/>
            <p:nvPr/>
          </p:nvSpPr>
          <p:spPr>
            <a:xfrm>
              <a:off x="13174987" y="5055857"/>
              <a:ext cx="762992" cy="861696"/>
            </a:xfrm>
            <a:custGeom>
              <a:avLst/>
              <a:gdLst/>
              <a:ahLst/>
              <a:cxnLst/>
              <a:rect l="l" t="t" r="r" b="b"/>
              <a:pathLst>
                <a:path w="762992" h="861696">
                  <a:moveTo>
                    <a:pt x="0" y="0"/>
                  </a:moveTo>
                  <a:lnTo>
                    <a:pt x="762992" y="0"/>
                  </a:lnTo>
                  <a:lnTo>
                    <a:pt x="762992" y="861696"/>
                  </a:lnTo>
                  <a:lnTo>
                    <a:pt x="0" y="86169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5" name="Group 8">
              <a:extLst>
                <a:ext uri="{FF2B5EF4-FFF2-40B4-BE49-F238E27FC236}">
                  <a16:creationId xmlns:a16="http://schemas.microsoft.com/office/drawing/2014/main" id="{C07C68E3-9827-67B1-EF0A-027CA5AEC51F}"/>
                </a:ext>
              </a:extLst>
            </p:cNvPr>
            <p:cNvGrpSpPr/>
            <p:nvPr/>
          </p:nvGrpSpPr>
          <p:grpSpPr>
            <a:xfrm>
              <a:off x="12616891" y="4860844"/>
              <a:ext cx="3173327" cy="3735985"/>
              <a:chOff x="194343" y="0"/>
              <a:chExt cx="6595318" cy="7764724"/>
            </a:xfrm>
          </p:grpSpPr>
          <p:sp>
            <p:nvSpPr>
              <p:cNvPr id="16" name="TextBox 9">
                <a:extLst>
                  <a:ext uri="{FF2B5EF4-FFF2-40B4-BE49-F238E27FC236}">
                    <a16:creationId xmlns:a16="http://schemas.microsoft.com/office/drawing/2014/main" id="{CBFF5970-3BB2-455E-2627-482D51D615D2}"/>
                  </a:ext>
                </a:extLst>
              </p:cNvPr>
              <p:cNvSpPr txBox="1"/>
              <p:nvPr/>
            </p:nvSpPr>
            <p:spPr>
              <a:xfrm>
                <a:off x="194343" y="3058788"/>
                <a:ext cx="3238369" cy="1972318"/>
              </a:xfrm>
              <a:prstGeom prst="rect">
                <a:avLst/>
              </a:prstGeom>
            </p:spPr>
            <p:txBody>
              <a:bodyPr lIns="0" tIns="0" rIns="0" bIns="0" rtlCol="0" anchor="t">
                <a:spAutoFit/>
              </a:bodyPr>
              <a:lstStyle/>
              <a:p>
                <a:pPr algn="ctr">
                  <a:lnSpc>
                    <a:spcPts val="3715"/>
                  </a:lnSpc>
                </a:pPr>
                <a:r>
                  <a:rPr lang="zh-CN" altLang="en-US" sz="3230" dirty="0">
                    <a:latin typeface="阿里巴巴普惠体"/>
                    <a:ea typeface="阿里巴巴普惠体"/>
                    <a:cs typeface="阿里巴巴普惠体"/>
                    <a:sym typeface="阿里巴巴普惠体"/>
                  </a:rPr>
                  <a:t>强适配性</a:t>
                </a:r>
                <a:endParaRPr lang="en-US" sz="3230" dirty="0">
                  <a:latin typeface="阿里巴巴普惠体"/>
                  <a:ea typeface="阿里巴巴普惠体"/>
                  <a:cs typeface="阿里巴巴普惠体"/>
                  <a:sym typeface="阿里巴巴普惠体"/>
                </a:endParaRPr>
              </a:p>
            </p:txBody>
          </p:sp>
          <p:sp>
            <p:nvSpPr>
              <p:cNvPr id="18" name="Freeform 11">
                <a:extLst>
                  <a:ext uri="{FF2B5EF4-FFF2-40B4-BE49-F238E27FC236}">
                    <a16:creationId xmlns:a16="http://schemas.microsoft.com/office/drawing/2014/main" id="{AD9968A3-A840-33EF-CE94-3F0694DD7549}"/>
                  </a:ext>
                </a:extLst>
              </p:cNvPr>
              <p:cNvSpPr/>
              <p:nvPr/>
            </p:nvSpPr>
            <p:spPr>
              <a:xfrm>
                <a:off x="921207" y="0"/>
                <a:ext cx="5868454" cy="7764724"/>
              </a:xfrm>
              <a:custGeom>
                <a:avLst/>
                <a:gdLst/>
                <a:ahLst/>
                <a:cxnLst/>
                <a:rect l="l" t="t" r="r" b="b"/>
                <a:pathLst>
                  <a:path w="5868454" h="7764724">
                    <a:moveTo>
                      <a:pt x="0" y="0"/>
                    </a:moveTo>
                    <a:lnTo>
                      <a:pt x="5868454" y="0"/>
                    </a:lnTo>
                    <a:lnTo>
                      <a:pt x="5868454" y="7764724"/>
                    </a:lnTo>
                    <a:lnTo>
                      <a:pt x="0" y="7764724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3">
                  <a:duotone>
                    <a:prstClr val="black"/>
                    <a:srgbClr val="1473B4">
                      <a:tint val="45000"/>
                      <a:satMod val="400000"/>
                    </a:srgbClr>
                  </a:duotone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zh-CN" altLang="en-US" dirty="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F40F10-9961-24FD-8AC8-18ED9B859F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2" name="组合 171">
            <a:extLst>
              <a:ext uri="{FF2B5EF4-FFF2-40B4-BE49-F238E27FC236}">
                <a16:creationId xmlns:a16="http://schemas.microsoft.com/office/drawing/2014/main" id="{F49B9886-4F9C-19BC-7BEE-DF5896603FCB}"/>
              </a:ext>
            </a:extLst>
          </p:cNvPr>
          <p:cNvGrpSpPr/>
          <p:nvPr/>
        </p:nvGrpSpPr>
        <p:grpSpPr>
          <a:xfrm>
            <a:off x="6071394" y="2019300"/>
            <a:ext cx="6145212" cy="4466991"/>
            <a:chOff x="228600" y="6134111"/>
            <a:chExt cx="6145212" cy="4466991"/>
          </a:xfrm>
        </p:grpSpPr>
        <p:grpSp>
          <p:nvGrpSpPr>
            <p:cNvPr id="173" name="组合 172">
              <a:extLst>
                <a:ext uri="{FF2B5EF4-FFF2-40B4-BE49-F238E27FC236}">
                  <a16:creationId xmlns:a16="http://schemas.microsoft.com/office/drawing/2014/main" id="{613C756A-7048-783F-6505-30CAE34D6A94}"/>
                </a:ext>
              </a:extLst>
            </p:cNvPr>
            <p:cNvGrpSpPr/>
            <p:nvPr/>
          </p:nvGrpSpPr>
          <p:grpSpPr>
            <a:xfrm>
              <a:off x="228600" y="6134111"/>
              <a:ext cx="6145212" cy="4466991"/>
              <a:chOff x="7502028" y="4533900"/>
              <a:chExt cx="6145212" cy="4466991"/>
            </a:xfrm>
          </p:grpSpPr>
          <p:sp>
            <p:nvSpPr>
              <p:cNvPr id="176" name="平行四边形 175">
                <a:extLst>
                  <a:ext uri="{FF2B5EF4-FFF2-40B4-BE49-F238E27FC236}">
                    <a16:creationId xmlns:a16="http://schemas.microsoft.com/office/drawing/2014/main" id="{802292F7-1EB1-26FB-5989-AF575B68A024}"/>
                  </a:ext>
                </a:extLst>
              </p:cNvPr>
              <p:cNvSpPr/>
              <p:nvPr/>
            </p:nvSpPr>
            <p:spPr>
              <a:xfrm rot="5400000">
                <a:off x="6730451" y="7969681"/>
                <a:ext cx="1802787" cy="259633"/>
              </a:xfrm>
              <a:prstGeom prst="parallelogram">
                <a:avLst>
                  <a:gd name="adj" fmla="val 89034"/>
                </a:avLst>
              </a:prstGeom>
              <a:gradFill flip="none" rotWithShape="1">
                <a:gsLst>
                  <a:gs pos="30450">
                    <a:srgbClr val="C0D2E7"/>
                  </a:gs>
                  <a:gs pos="0">
                    <a:schemeClr val="accent1">
                      <a:lumMod val="60000"/>
                      <a:lumOff val="40000"/>
                      <a:alpha val="50000"/>
                    </a:schemeClr>
                  </a:gs>
                  <a:gs pos="62000">
                    <a:schemeClr val="accent1">
                      <a:lumMod val="20000"/>
                      <a:lumOff val="80000"/>
                      <a:alpha val="0"/>
                    </a:schemeClr>
                  </a:gs>
                </a:gsLst>
                <a:lin ang="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77" name="任意多边形: 形状 176">
                <a:extLst>
                  <a:ext uri="{FF2B5EF4-FFF2-40B4-BE49-F238E27FC236}">
                    <a16:creationId xmlns:a16="http://schemas.microsoft.com/office/drawing/2014/main" id="{2529981F-69C8-2338-532C-256B9668AB8F}"/>
                  </a:ext>
                </a:extLst>
              </p:cNvPr>
              <p:cNvSpPr/>
              <p:nvPr/>
            </p:nvSpPr>
            <p:spPr>
              <a:xfrm>
                <a:off x="7765472" y="4800082"/>
                <a:ext cx="5512527" cy="3543817"/>
              </a:xfrm>
              <a:custGeom>
                <a:avLst/>
                <a:gdLst>
                  <a:gd name="connsiteX0" fmla="*/ 3456709 w 3456709"/>
                  <a:gd name="connsiteY0" fmla="*/ 0 h 2757055"/>
                  <a:gd name="connsiteX1" fmla="*/ 3131127 w 3456709"/>
                  <a:gd name="connsiteY1" fmla="*/ 0 h 2757055"/>
                  <a:gd name="connsiteX2" fmla="*/ 3138054 w 3456709"/>
                  <a:gd name="connsiteY2" fmla="*/ 152400 h 2757055"/>
                  <a:gd name="connsiteX3" fmla="*/ 2770909 w 3456709"/>
                  <a:gd name="connsiteY3" fmla="*/ 152400 h 2757055"/>
                  <a:gd name="connsiteX4" fmla="*/ 2770909 w 3456709"/>
                  <a:gd name="connsiteY4" fmla="*/ 290946 h 2757055"/>
                  <a:gd name="connsiteX5" fmla="*/ 2431472 w 3456709"/>
                  <a:gd name="connsiteY5" fmla="*/ 290946 h 2757055"/>
                  <a:gd name="connsiteX6" fmla="*/ 2431472 w 3456709"/>
                  <a:gd name="connsiteY6" fmla="*/ 429491 h 2757055"/>
                  <a:gd name="connsiteX7" fmla="*/ 2057400 w 3456709"/>
                  <a:gd name="connsiteY7" fmla="*/ 436419 h 2757055"/>
                  <a:gd name="connsiteX8" fmla="*/ 2064327 w 3456709"/>
                  <a:gd name="connsiteY8" fmla="*/ 665019 h 2757055"/>
                  <a:gd name="connsiteX9" fmla="*/ 1738745 w 3456709"/>
                  <a:gd name="connsiteY9" fmla="*/ 671946 h 2757055"/>
                  <a:gd name="connsiteX10" fmla="*/ 1738745 w 3456709"/>
                  <a:gd name="connsiteY10" fmla="*/ 831273 h 2757055"/>
                  <a:gd name="connsiteX11" fmla="*/ 1378527 w 3456709"/>
                  <a:gd name="connsiteY11" fmla="*/ 838200 h 2757055"/>
                  <a:gd name="connsiteX12" fmla="*/ 1378527 w 3456709"/>
                  <a:gd name="connsiteY12" fmla="*/ 962891 h 2757055"/>
                  <a:gd name="connsiteX13" fmla="*/ 1087582 w 3456709"/>
                  <a:gd name="connsiteY13" fmla="*/ 962891 h 2757055"/>
                  <a:gd name="connsiteX14" fmla="*/ 1080654 w 3456709"/>
                  <a:gd name="connsiteY14" fmla="*/ 1080655 h 2757055"/>
                  <a:gd name="connsiteX15" fmla="*/ 706582 w 3456709"/>
                  <a:gd name="connsiteY15" fmla="*/ 1080655 h 2757055"/>
                  <a:gd name="connsiteX16" fmla="*/ 692727 w 3456709"/>
                  <a:gd name="connsiteY16" fmla="*/ 1274619 h 2757055"/>
                  <a:gd name="connsiteX17" fmla="*/ 381000 w 3456709"/>
                  <a:gd name="connsiteY17" fmla="*/ 1274619 h 2757055"/>
                  <a:gd name="connsiteX18" fmla="*/ 381000 w 3456709"/>
                  <a:gd name="connsiteY18" fmla="*/ 1406237 h 2757055"/>
                  <a:gd name="connsiteX19" fmla="*/ 0 w 3456709"/>
                  <a:gd name="connsiteY19" fmla="*/ 1406237 h 2757055"/>
                  <a:gd name="connsiteX20" fmla="*/ 13854 w 3456709"/>
                  <a:gd name="connsiteY20" fmla="*/ 2750128 h 2757055"/>
                  <a:gd name="connsiteX21" fmla="*/ 3442854 w 3456709"/>
                  <a:gd name="connsiteY21" fmla="*/ 2757055 h 2757055"/>
                  <a:gd name="connsiteX22" fmla="*/ 3456709 w 3456709"/>
                  <a:gd name="connsiteY22" fmla="*/ 0 h 27570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456709" h="2757055">
                    <a:moveTo>
                      <a:pt x="3456709" y="0"/>
                    </a:moveTo>
                    <a:lnTo>
                      <a:pt x="3131127" y="0"/>
                    </a:lnTo>
                    <a:lnTo>
                      <a:pt x="3138054" y="152400"/>
                    </a:lnTo>
                    <a:lnTo>
                      <a:pt x="2770909" y="152400"/>
                    </a:lnTo>
                    <a:lnTo>
                      <a:pt x="2770909" y="290946"/>
                    </a:lnTo>
                    <a:lnTo>
                      <a:pt x="2431472" y="290946"/>
                    </a:lnTo>
                    <a:lnTo>
                      <a:pt x="2431472" y="429491"/>
                    </a:lnTo>
                    <a:lnTo>
                      <a:pt x="2057400" y="436419"/>
                    </a:lnTo>
                    <a:lnTo>
                      <a:pt x="2064327" y="665019"/>
                    </a:lnTo>
                    <a:lnTo>
                      <a:pt x="1738745" y="671946"/>
                    </a:lnTo>
                    <a:lnTo>
                      <a:pt x="1738745" y="831273"/>
                    </a:lnTo>
                    <a:lnTo>
                      <a:pt x="1378527" y="838200"/>
                    </a:lnTo>
                    <a:lnTo>
                      <a:pt x="1378527" y="962891"/>
                    </a:lnTo>
                    <a:lnTo>
                      <a:pt x="1087582" y="962891"/>
                    </a:lnTo>
                    <a:lnTo>
                      <a:pt x="1080654" y="1080655"/>
                    </a:lnTo>
                    <a:lnTo>
                      <a:pt x="706582" y="1080655"/>
                    </a:lnTo>
                    <a:lnTo>
                      <a:pt x="692727" y="1274619"/>
                    </a:lnTo>
                    <a:lnTo>
                      <a:pt x="381000" y="1274619"/>
                    </a:lnTo>
                    <a:lnTo>
                      <a:pt x="381000" y="1406237"/>
                    </a:lnTo>
                    <a:lnTo>
                      <a:pt x="0" y="1406237"/>
                    </a:lnTo>
                    <a:lnTo>
                      <a:pt x="13854" y="2750128"/>
                    </a:lnTo>
                    <a:lnTo>
                      <a:pt x="3442854" y="2757055"/>
                    </a:lnTo>
                    <a:cubicBezTo>
                      <a:pt x="3445163" y="1840346"/>
                      <a:pt x="3447473" y="923637"/>
                      <a:pt x="3456709" y="0"/>
                    </a:cubicBezTo>
                    <a:close/>
                  </a:path>
                </a:pathLst>
              </a:custGeom>
              <a:gradFill>
                <a:gsLst>
                  <a:gs pos="60000">
                    <a:srgbClr val="B7CBE4"/>
                  </a:gs>
                  <a:gs pos="23000">
                    <a:schemeClr val="tx2">
                      <a:lumMod val="50000"/>
                      <a:lumOff val="50000"/>
                    </a:schemeClr>
                  </a:gs>
                  <a:gs pos="82000">
                    <a:srgbClr val="CAD9EB"/>
                  </a:gs>
                  <a:gs pos="100000">
                    <a:schemeClr val="accent1">
                      <a:lumMod val="20000"/>
                      <a:lumOff val="80000"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78" name="平行四边形 177">
                <a:extLst>
                  <a:ext uri="{FF2B5EF4-FFF2-40B4-BE49-F238E27FC236}">
                    <a16:creationId xmlns:a16="http://schemas.microsoft.com/office/drawing/2014/main" id="{37A136E3-4D5A-F84A-B155-C0ACB151D21A}"/>
                  </a:ext>
                </a:extLst>
              </p:cNvPr>
              <p:cNvSpPr/>
              <p:nvPr/>
            </p:nvSpPr>
            <p:spPr>
              <a:xfrm rot="5400000">
                <a:off x="7095964" y="6770670"/>
                <a:ext cx="1075573" cy="259632"/>
              </a:xfrm>
              <a:prstGeom prst="parallelogram">
                <a:avLst>
                  <a:gd name="adj" fmla="val 82293"/>
                </a:avLst>
              </a:prstGeom>
              <a:gradFill flip="none" rotWithShape="1">
                <a:gsLst>
                  <a:gs pos="20000">
                    <a:schemeClr val="accent1">
                      <a:tint val="66000"/>
                      <a:satMod val="160000"/>
                      <a:alpha val="50000"/>
                    </a:schemeClr>
                  </a:gs>
                  <a:gs pos="100000">
                    <a:schemeClr val="tx2">
                      <a:lumMod val="50000"/>
                      <a:lumOff val="50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grpSp>
            <p:nvGrpSpPr>
              <p:cNvPr id="179" name="组合 178">
                <a:extLst>
                  <a:ext uri="{FF2B5EF4-FFF2-40B4-BE49-F238E27FC236}">
                    <a16:creationId xmlns:a16="http://schemas.microsoft.com/office/drawing/2014/main" id="{C770B36C-AAD5-8D51-0279-FE6C7DF991EA}"/>
                  </a:ext>
                </a:extLst>
              </p:cNvPr>
              <p:cNvGrpSpPr/>
              <p:nvPr/>
            </p:nvGrpSpPr>
            <p:grpSpPr>
              <a:xfrm>
                <a:off x="7503940" y="6210301"/>
                <a:ext cx="890319" cy="397854"/>
                <a:chOff x="6638917" y="5384077"/>
                <a:chExt cx="390631" cy="174560"/>
              </a:xfrm>
            </p:grpSpPr>
            <p:sp>
              <p:nvSpPr>
                <p:cNvPr id="205" name="平行四边形 204">
                  <a:extLst>
                    <a:ext uri="{FF2B5EF4-FFF2-40B4-BE49-F238E27FC236}">
                      <a16:creationId xmlns:a16="http://schemas.microsoft.com/office/drawing/2014/main" id="{2BB0D0C3-CBDF-287C-9998-5610F1A0A575}"/>
                    </a:ext>
                  </a:extLst>
                </p:cNvPr>
                <p:cNvSpPr/>
                <p:nvPr/>
              </p:nvSpPr>
              <p:spPr>
                <a:xfrm flipH="1">
                  <a:off x="6638917" y="5450943"/>
                  <a:ext cx="390631" cy="107694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06" name="平行四边形 205">
                  <a:extLst>
                    <a:ext uri="{FF2B5EF4-FFF2-40B4-BE49-F238E27FC236}">
                      <a16:creationId xmlns:a16="http://schemas.microsoft.com/office/drawing/2014/main" id="{52763283-F372-F17A-585A-32E176FD1798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72712" y="5401802"/>
                  <a:ext cx="174560" cy="139109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80" name="组合 179">
                <a:extLst>
                  <a:ext uri="{FF2B5EF4-FFF2-40B4-BE49-F238E27FC236}">
                    <a16:creationId xmlns:a16="http://schemas.microsoft.com/office/drawing/2014/main" id="{F61873C5-FFDC-51F5-3FE7-1DC6EE5369B4}"/>
                  </a:ext>
                </a:extLst>
              </p:cNvPr>
              <p:cNvGrpSpPr/>
              <p:nvPr/>
            </p:nvGrpSpPr>
            <p:grpSpPr>
              <a:xfrm>
                <a:off x="8077206" y="6045681"/>
                <a:ext cx="856453" cy="397854"/>
                <a:chOff x="6653776" y="5384077"/>
                <a:chExt cx="375772" cy="174560"/>
              </a:xfrm>
            </p:grpSpPr>
            <p:sp>
              <p:nvSpPr>
                <p:cNvPr id="203" name="平行四边形 202">
                  <a:extLst>
                    <a:ext uri="{FF2B5EF4-FFF2-40B4-BE49-F238E27FC236}">
                      <a16:creationId xmlns:a16="http://schemas.microsoft.com/office/drawing/2014/main" id="{127CB1B3-7B4B-EE22-8600-2401172D6F1C}"/>
                    </a:ext>
                  </a:extLst>
                </p:cNvPr>
                <p:cNvSpPr/>
                <p:nvPr/>
              </p:nvSpPr>
              <p:spPr>
                <a:xfrm flipH="1">
                  <a:off x="6653776" y="5450943"/>
                  <a:ext cx="375772" cy="107694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204" name="平行四边形 203">
                  <a:extLst>
                    <a:ext uri="{FF2B5EF4-FFF2-40B4-BE49-F238E27FC236}">
                      <a16:creationId xmlns:a16="http://schemas.microsoft.com/office/drawing/2014/main" id="{DFFE3497-E16A-A335-6A71-8C4BB211588C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72712" y="5401802"/>
                  <a:ext cx="174560" cy="139109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81" name="组合 180">
                <a:extLst>
                  <a:ext uri="{FF2B5EF4-FFF2-40B4-BE49-F238E27FC236}">
                    <a16:creationId xmlns:a16="http://schemas.microsoft.com/office/drawing/2014/main" id="{0226C1F5-B8A4-B875-33BB-C64712C8E8CE}"/>
                  </a:ext>
                </a:extLst>
              </p:cNvPr>
              <p:cNvGrpSpPr/>
              <p:nvPr/>
            </p:nvGrpSpPr>
            <p:grpSpPr>
              <a:xfrm>
                <a:off x="8616598" y="5881061"/>
                <a:ext cx="873380" cy="397854"/>
                <a:chOff x="6646349" y="5384077"/>
                <a:chExt cx="383199" cy="174560"/>
              </a:xfrm>
            </p:grpSpPr>
            <p:sp>
              <p:nvSpPr>
                <p:cNvPr id="201" name="平行四边形 200">
                  <a:extLst>
                    <a:ext uri="{FF2B5EF4-FFF2-40B4-BE49-F238E27FC236}">
                      <a16:creationId xmlns:a16="http://schemas.microsoft.com/office/drawing/2014/main" id="{D52660C8-CF51-A050-C7F9-6944091BC2C9}"/>
                    </a:ext>
                  </a:extLst>
                </p:cNvPr>
                <p:cNvSpPr/>
                <p:nvPr/>
              </p:nvSpPr>
              <p:spPr>
                <a:xfrm flipH="1">
                  <a:off x="6646349" y="5450943"/>
                  <a:ext cx="383199" cy="107694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202" name="平行四边形 201">
                  <a:extLst>
                    <a:ext uri="{FF2B5EF4-FFF2-40B4-BE49-F238E27FC236}">
                      <a16:creationId xmlns:a16="http://schemas.microsoft.com/office/drawing/2014/main" id="{89B66050-A948-99F5-9CF3-4D6268A72404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72712" y="5401802"/>
                  <a:ext cx="174560" cy="139109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82" name="组合 181">
                <a:extLst>
                  <a:ext uri="{FF2B5EF4-FFF2-40B4-BE49-F238E27FC236}">
                    <a16:creationId xmlns:a16="http://schemas.microsoft.com/office/drawing/2014/main" id="{DCE594A4-1618-48DB-BEBE-A8690E008A75}"/>
                  </a:ext>
                </a:extLst>
              </p:cNvPr>
              <p:cNvGrpSpPr/>
              <p:nvPr/>
            </p:nvGrpSpPr>
            <p:grpSpPr>
              <a:xfrm>
                <a:off x="9172911" y="5645007"/>
                <a:ext cx="786502" cy="456598"/>
                <a:chOff x="6684465" y="5358303"/>
                <a:chExt cx="345081" cy="200334"/>
              </a:xfrm>
            </p:grpSpPr>
            <p:sp>
              <p:nvSpPr>
                <p:cNvPr id="199" name="平行四边形 198">
                  <a:extLst>
                    <a:ext uri="{FF2B5EF4-FFF2-40B4-BE49-F238E27FC236}">
                      <a16:creationId xmlns:a16="http://schemas.microsoft.com/office/drawing/2014/main" id="{533A6927-E761-5BD2-46FE-63468D752E81}"/>
                    </a:ext>
                  </a:extLst>
                </p:cNvPr>
                <p:cNvSpPr/>
                <p:nvPr/>
              </p:nvSpPr>
              <p:spPr>
                <a:xfrm flipH="1">
                  <a:off x="6684465" y="5461876"/>
                  <a:ext cx="345081" cy="96761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200" name="平行四边形 199">
                  <a:extLst>
                    <a:ext uri="{FF2B5EF4-FFF2-40B4-BE49-F238E27FC236}">
                      <a16:creationId xmlns:a16="http://schemas.microsoft.com/office/drawing/2014/main" id="{BA731DFA-CB17-5DF6-43EF-163AF44D5D6E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67512" y="5396602"/>
                  <a:ext cx="200334" cy="123735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183" name="组合 182">
                <a:extLst>
                  <a:ext uri="{FF2B5EF4-FFF2-40B4-BE49-F238E27FC236}">
                    <a16:creationId xmlns:a16="http://schemas.microsoft.com/office/drawing/2014/main" id="{C4D3625C-B20A-F504-3DC9-495883DE97B5}"/>
                  </a:ext>
                </a:extLst>
              </p:cNvPr>
              <p:cNvGrpSpPr/>
              <p:nvPr/>
            </p:nvGrpSpPr>
            <p:grpSpPr>
              <a:xfrm>
                <a:off x="9675110" y="5448314"/>
                <a:ext cx="873380" cy="442148"/>
                <a:chOff x="6646349" y="5364644"/>
                <a:chExt cx="383199" cy="193994"/>
              </a:xfrm>
            </p:grpSpPr>
            <p:sp>
              <p:nvSpPr>
                <p:cNvPr id="197" name="平行四边形 196">
                  <a:extLst>
                    <a:ext uri="{FF2B5EF4-FFF2-40B4-BE49-F238E27FC236}">
                      <a16:creationId xmlns:a16="http://schemas.microsoft.com/office/drawing/2014/main" id="{894CD009-2A03-DAF0-2317-06B762D2B575}"/>
                    </a:ext>
                  </a:extLst>
                </p:cNvPr>
                <p:cNvSpPr/>
                <p:nvPr/>
              </p:nvSpPr>
              <p:spPr>
                <a:xfrm flipH="1">
                  <a:off x="6646349" y="5450943"/>
                  <a:ext cx="383199" cy="107694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198" name="平行四边形 197">
                  <a:extLst>
                    <a:ext uri="{FF2B5EF4-FFF2-40B4-BE49-F238E27FC236}">
                      <a16:creationId xmlns:a16="http://schemas.microsoft.com/office/drawing/2014/main" id="{20905EE5-D58A-6A79-3453-29335AB649A4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62995" y="5392086"/>
                  <a:ext cx="193994" cy="139109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184" name="组合 183">
                <a:extLst>
                  <a:ext uri="{FF2B5EF4-FFF2-40B4-BE49-F238E27FC236}">
                    <a16:creationId xmlns:a16="http://schemas.microsoft.com/office/drawing/2014/main" id="{7B837CBD-58C5-3C96-5970-7402E526B49C}"/>
                  </a:ext>
                </a:extLst>
              </p:cNvPr>
              <p:cNvGrpSpPr/>
              <p:nvPr/>
            </p:nvGrpSpPr>
            <p:grpSpPr>
              <a:xfrm>
                <a:off x="10231432" y="5125911"/>
                <a:ext cx="852749" cy="558555"/>
                <a:chOff x="6655400" y="5313569"/>
                <a:chExt cx="374147" cy="245068"/>
              </a:xfrm>
            </p:grpSpPr>
            <p:sp>
              <p:nvSpPr>
                <p:cNvPr id="195" name="平行四边形 194">
                  <a:extLst>
                    <a:ext uri="{FF2B5EF4-FFF2-40B4-BE49-F238E27FC236}">
                      <a16:creationId xmlns:a16="http://schemas.microsoft.com/office/drawing/2014/main" id="{828FF89F-0932-9469-D103-FF6C8064C42C}"/>
                    </a:ext>
                  </a:extLst>
                </p:cNvPr>
                <p:cNvSpPr/>
                <p:nvPr/>
              </p:nvSpPr>
              <p:spPr>
                <a:xfrm flipH="1">
                  <a:off x="6655400" y="5450943"/>
                  <a:ext cx="374147" cy="107694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196" name="平行四边形 195">
                  <a:extLst>
                    <a:ext uri="{FF2B5EF4-FFF2-40B4-BE49-F238E27FC236}">
                      <a16:creationId xmlns:a16="http://schemas.microsoft.com/office/drawing/2014/main" id="{4C56A689-BE34-0256-B311-81E908FD525E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37458" y="5366548"/>
                  <a:ext cx="245068" cy="139109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185" name="组合 184">
                <a:extLst>
                  <a:ext uri="{FF2B5EF4-FFF2-40B4-BE49-F238E27FC236}">
                    <a16:creationId xmlns:a16="http://schemas.microsoft.com/office/drawing/2014/main" id="{A2B3142D-30CC-8EA5-7F4C-EAF744AB2764}"/>
                  </a:ext>
                </a:extLst>
              </p:cNvPr>
              <p:cNvGrpSpPr/>
              <p:nvPr/>
            </p:nvGrpSpPr>
            <p:grpSpPr>
              <a:xfrm>
                <a:off x="10767121" y="4914912"/>
                <a:ext cx="873380" cy="456452"/>
                <a:chOff x="6646349" y="5358369"/>
                <a:chExt cx="383199" cy="200270"/>
              </a:xfrm>
            </p:grpSpPr>
            <p:sp>
              <p:nvSpPr>
                <p:cNvPr id="193" name="平行四边形 192">
                  <a:extLst>
                    <a:ext uri="{FF2B5EF4-FFF2-40B4-BE49-F238E27FC236}">
                      <a16:creationId xmlns:a16="http://schemas.microsoft.com/office/drawing/2014/main" id="{E37F664A-A3E9-A056-92A4-87AB32BFB313}"/>
                    </a:ext>
                  </a:extLst>
                </p:cNvPr>
                <p:cNvSpPr/>
                <p:nvPr/>
              </p:nvSpPr>
              <p:spPr>
                <a:xfrm flipH="1">
                  <a:off x="6646349" y="5450943"/>
                  <a:ext cx="383199" cy="107694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194" name="平行四边形 193">
                  <a:extLst>
                    <a:ext uri="{FF2B5EF4-FFF2-40B4-BE49-F238E27FC236}">
                      <a16:creationId xmlns:a16="http://schemas.microsoft.com/office/drawing/2014/main" id="{69109FC1-0917-0C65-AB47-D89AE0A9FD3F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63571" y="5392663"/>
                  <a:ext cx="200270" cy="131681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186" name="组合 185">
                <a:extLst>
                  <a:ext uri="{FF2B5EF4-FFF2-40B4-BE49-F238E27FC236}">
                    <a16:creationId xmlns:a16="http://schemas.microsoft.com/office/drawing/2014/main" id="{F59EEEAD-57E7-B463-1B46-67BFBD14247C}"/>
                  </a:ext>
                </a:extLst>
              </p:cNvPr>
              <p:cNvGrpSpPr/>
              <p:nvPr/>
            </p:nvGrpSpPr>
            <p:grpSpPr>
              <a:xfrm>
                <a:off x="11340375" y="4762494"/>
                <a:ext cx="856448" cy="409922"/>
                <a:chOff x="6653778" y="5378782"/>
                <a:chExt cx="375770" cy="179855"/>
              </a:xfrm>
            </p:grpSpPr>
            <p:sp>
              <p:nvSpPr>
                <p:cNvPr id="191" name="平行四边形 190">
                  <a:extLst>
                    <a:ext uri="{FF2B5EF4-FFF2-40B4-BE49-F238E27FC236}">
                      <a16:creationId xmlns:a16="http://schemas.microsoft.com/office/drawing/2014/main" id="{3E02D94D-D757-FDDC-F353-8B3515652FF1}"/>
                    </a:ext>
                  </a:extLst>
                </p:cNvPr>
                <p:cNvSpPr/>
                <p:nvPr/>
              </p:nvSpPr>
              <p:spPr>
                <a:xfrm flipH="1">
                  <a:off x="6653778" y="5445651"/>
                  <a:ext cx="375770" cy="112986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192" name="平行四边形 191">
                  <a:extLst>
                    <a:ext uri="{FF2B5EF4-FFF2-40B4-BE49-F238E27FC236}">
                      <a16:creationId xmlns:a16="http://schemas.microsoft.com/office/drawing/2014/main" id="{AACF7367-5378-526D-8AF6-A37D65B7E6D8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71696" y="5400786"/>
                  <a:ext cx="179854" cy="135846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187" name="组合 186">
                <a:extLst>
                  <a:ext uri="{FF2B5EF4-FFF2-40B4-BE49-F238E27FC236}">
                    <a16:creationId xmlns:a16="http://schemas.microsoft.com/office/drawing/2014/main" id="{DFF29251-9C1C-D688-9E10-A3FE9EA6DB0B}"/>
                  </a:ext>
                </a:extLst>
              </p:cNvPr>
              <p:cNvGrpSpPr/>
              <p:nvPr/>
            </p:nvGrpSpPr>
            <p:grpSpPr>
              <a:xfrm>
                <a:off x="11887204" y="4533901"/>
                <a:ext cx="882873" cy="465108"/>
                <a:chOff x="6642184" y="5354570"/>
                <a:chExt cx="387364" cy="204068"/>
              </a:xfrm>
            </p:grpSpPr>
            <p:sp>
              <p:nvSpPr>
                <p:cNvPr id="189" name="平行四边形 188">
                  <a:extLst>
                    <a:ext uri="{FF2B5EF4-FFF2-40B4-BE49-F238E27FC236}">
                      <a16:creationId xmlns:a16="http://schemas.microsoft.com/office/drawing/2014/main" id="{48FD3E41-E551-D5D5-4869-063DB069F1D8}"/>
                    </a:ext>
                  </a:extLst>
                </p:cNvPr>
                <p:cNvSpPr/>
                <p:nvPr/>
              </p:nvSpPr>
              <p:spPr>
                <a:xfrm flipH="1">
                  <a:off x="6642184" y="5450943"/>
                  <a:ext cx="387364" cy="107694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190" name="平行四边形 189">
                  <a:extLst>
                    <a:ext uri="{FF2B5EF4-FFF2-40B4-BE49-F238E27FC236}">
                      <a16:creationId xmlns:a16="http://schemas.microsoft.com/office/drawing/2014/main" id="{92DB10BB-45CB-D902-E3F3-09855CEDCC21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57958" y="5387049"/>
                  <a:ext cx="204068" cy="139109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sp>
            <p:nvSpPr>
              <p:cNvPr id="188" name="平行四边形 187">
                <a:extLst>
                  <a:ext uri="{FF2B5EF4-FFF2-40B4-BE49-F238E27FC236}">
                    <a16:creationId xmlns:a16="http://schemas.microsoft.com/office/drawing/2014/main" id="{560FFA70-F0FB-463F-46A6-B93D3C0B6D80}"/>
                  </a:ext>
                </a:extLst>
              </p:cNvPr>
              <p:cNvSpPr/>
              <p:nvPr/>
            </p:nvSpPr>
            <p:spPr>
              <a:xfrm flipH="1">
                <a:off x="12453016" y="4533900"/>
                <a:ext cx="1194224" cy="266170"/>
              </a:xfrm>
              <a:prstGeom prst="parallelogram">
                <a:avLst>
                  <a:gd name="adj" fmla="val 126129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66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174" name="矩形 173">
              <a:extLst>
                <a:ext uri="{FF2B5EF4-FFF2-40B4-BE49-F238E27FC236}">
                  <a16:creationId xmlns:a16="http://schemas.microsoft.com/office/drawing/2014/main" id="{E9B67B42-33BD-5675-D8BA-C8F8B155347E}"/>
                </a:ext>
              </a:extLst>
            </p:cNvPr>
            <p:cNvSpPr/>
            <p:nvPr/>
          </p:nvSpPr>
          <p:spPr>
            <a:xfrm>
              <a:off x="5953846" y="6400279"/>
              <a:ext cx="419966" cy="3543813"/>
            </a:xfrm>
            <a:prstGeom prst="rect">
              <a:avLst/>
            </a:prstGeom>
            <a:gradFill flip="none" rotWithShape="1">
              <a:gsLst>
                <a:gs pos="82000">
                  <a:srgbClr val="C9D8EB"/>
                </a:gs>
                <a:gs pos="53000">
                  <a:srgbClr val="AEC5E1"/>
                </a:gs>
                <a:gs pos="23000">
                  <a:schemeClr val="tx2">
                    <a:lumMod val="50000"/>
                    <a:lumOff val="50000"/>
                  </a:schemeClr>
                </a:gs>
                <a:gs pos="100000">
                  <a:schemeClr val="accent1">
                    <a:lumMod val="20000"/>
                    <a:lumOff val="80000"/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75" name="矩形 174">
              <a:extLst>
                <a:ext uri="{FF2B5EF4-FFF2-40B4-BE49-F238E27FC236}">
                  <a16:creationId xmlns:a16="http://schemas.microsoft.com/office/drawing/2014/main" id="{0E745601-7892-B8B9-F2A2-FB399B273093}"/>
                </a:ext>
              </a:extLst>
            </p:cNvPr>
            <p:cNvSpPr/>
            <p:nvPr/>
          </p:nvSpPr>
          <p:spPr>
            <a:xfrm>
              <a:off x="488234" y="9038484"/>
              <a:ext cx="5885578" cy="1430205"/>
            </a:xfrm>
            <a:prstGeom prst="rect">
              <a:avLst/>
            </a:prstGeom>
            <a:gradFill flip="none" rotWithShape="1">
              <a:gsLst>
                <a:gs pos="0">
                  <a:schemeClr val="tx2">
                    <a:lumMod val="50000"/>
                    <a:lumOff val="50000"/>
                  </a:schemeClr>
                </a:gs>
                <a:gs pos="49000">
                  <a:schemeClr val="tx2">
                    <a:lumMod val="10000"/>
                    <a:lumOff val="9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210" name="直接连接符 209">
            <a:extLst>
              <a:ext uri="{FF2B5EF4-FFF2-40B4-BE49-F238E27FC236}">
                <a16:creationId xmlns:a16="http://schemas.microsoft.com/office/drawing/2014/main" id="{E95C9970-9DCD-CD78-DB45-8B5F11CDA329}"/>
              </a:ext>
            </a:extLst>
          </p:cNvPr>
          <p:cNvCxnSpPr>
            <a:cxnSpLocks/>
          </p:cNvCxnSpPr>
          <p:nvPr/>
        </p:nvCxnSpPr>
        <p:spPr>
          <a:xfrm>
            <a:off x="11879206" y="1796401"/>
            <a:ext cx="1600200" cy="0"/>
          </a:xfrm>
          <a:prstGeom prst="line">
            <a:avLst/>
          </a:prstGeom>
          <a:ln w="63500">
            <a:solidFill>
              <a:srgbClr val="4A7EBB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1" name="文本框 210">
            <a:extLst>
              <a:ext uri="{FF2B5EF4-FFF2-40B4-BE49-F238E27FC236}">
                <a16:creationId xmlns:a16="http://schemas.microsoft.com/office/drawing/2014/main" id="{40D0ADCD-6E3B-2B04-75D3-A7C1708DF068}"/>
              </a:ext>
            </a:extLst>
          </p:cNvPr>
          <p:cNvSpPr txBox="1"/>
          <p:nvPr/>
        </p:nvSpPr>
        <p:spPr>
          <a:xfrm>
            <a:off x="8734148" y="3511516"/>
            <a:ext cx="10182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rPr>
              <a:t>03</a:t>
            </a:r>
            <a:endParaRPr lang="zh-CN" altLang="en-US" sz="5400" dirty="0">
              <a:solidFill>
                <a:schemeClr val="bg1"/>
              </a:solidFill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</a:endParaRPr>
          </a:p>
        </p:txBody>
      </p:sp>
      <p:sp>
        <p:nvSpPr>
          <p:cNvPr id="212" name="文本框 211">
            <a:extLst>
              <a:ext uri="{FF2B5EF4-FFF2-40B4-BE49-F238E27FC236}">
                <a16:creationId xmlns:a16="http://schemas.microsoft.com/office/drawing/2014/main" id="{811DF325-3AB2-0E86-5A8D-E1A2CBA70423}"/>
              </a:ext>
            </a:extLst>
          </p:cNvPr>
          <p:cNvSpPr txBox="1"/>
          <p:nvPr/>
        </p:nvSpPr>
        <p:spPr>
          <a:xfrm>
            <a:off x="8573204" y="4127432"/>
            <a:ext cx="14077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rPr>
              <a:t>STEP</a:t>
            </a:r>
            <a:endParaRPr lang="zh-CN" altLang="en-US" sz="4000" dirty="0">
              <a:solidFill>
                <a:schemeClr val="bg1"/>
              </a:solidFill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</a:endParaRPr>
          </a:p>
        </p:txBody>
      </p:sp>
      <p:sp>
        <p:nvSpPr>
          <p:cNvPr id="213" name="文本框 212">
            <a:extLst>
              <a:ext uri="{FF2B5EF4-FFF2-40B4-BE49-F238E27FC236}">
                <a16:creationId xmlns:a16="http://schemas.microsoft.com/office/drawing/2014/main" id="{A985DB78-53D3-4134-BEED-9E0C32C9CD69}"/>
              </a:ext>
            </a:extLst>
          </p:cNvPr>
          <p:cNvSpPr txBox="1"/>
          <p:nvPr/>
        </p:nvSpPr>
        <p:spPr>
          <a:xfrm>
            <a:off x="13662920" y="1611735"/>
            <a:ext cx="13965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4A7EBB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rPr>
              <a:t>项目达人</a:t>
            </a:r>
          </a:p>
        </p:txBody>
      </p:sp>
      <p:sp>
        <p:nvSpPr>
          <p:cNvPr id="214" name="文本框 213">
            <a:extLst>
              <a:ext uri="{FF2B5EF4-FFF2-40B4-BE49-F238E27FC236}">
                <a16:creationId xmlns:a16="http://schemas.microsoft.com/office/drawing/2014/main" id="{188C2C8D-5D61-FEB3-4FC0-61300429E4D1}"/>
              </a:ext>
            </a:extLst>
          </p:cNvPr>
          <p:cNvSpPr txBox="1"/>
          <p:nvPr/>
        </p:nvSpPr>
        <p:spPr>
          <a:xfrm>
            <a:off x="13651374" y="2119943"/>
            <a:ext cx="2233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完成复杂的挑战任务</a:t>
            </a:r>
          </a:p>
        </p:txBody>
      </p: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77CDB421-1F88-C1B9-6FED-1A7102FB60E0}"/>
              </a:ext>
            </a:extLst>
          </p:cNvPr>
          <p:cNvGrpSpPr/>
          <p:nvPr/>
        </p:nvGrpSpPr>
        <p:grpSpPr>
          <a:xfrm flipH="1">
            <a:off x="5975484" y="4103767"/>
            <a:ext cx="6176963" cy="4466991"/>
            <a:chOff x="228600" y="6134111"/>
            <a:chExt cx="6176963" cy="4466991"/>
          </a:xfrm>
        </p:grpSpPr>
        <p:grpSp>
          <p:nvGrpSpPr>
            <p:cNvPr id="85" name="组合 84">
              <a:extLst>
                <a:ext uri="{FF2B5EF4-FFF2-40B4-BE49-F238E27FC236}">
                  <a16:creationId xmlns:a16="http://schemas.microsoft.com/office/drawing/2014/main" id="{3253F3F6-1B16-CE25-4AA6-4641A35B2A41}"/>
                </a:ext>
              </a:extLst>
            </p:cNvPr>
            <p:cNvGrpSpPr/>
            <p:nvPr/>
          </p:nvGrpSpPr>
          <p:grpSpPr>
            <a:xfrm>
              <a:off x="228600" y="6134111"/>
              <a:ext cx="6145212" cy="4466991"/>
              <a:chOff x="7502028" y="4533900"/>
              <a:chExt cx="6145212" cy="4466991"/>
            </a:xfrm>
          </p:grpSpPr>
          <p:sp>
            <p:nvSpPr>
              <p:cNvPr id="88" name="平行四边形 87">
                <a:extLst>
                  <a:ext uri="{FF2B5EF4-FFF2-40B4-BE49-F238E27FC236}">
                    <a16:creationId xmlns:a16="http://schemas.microsoft.com/office/drawing/2014/main" id="{72EF4179-5808-7F27-16F7-5620C1A4DD47}"/>
                  </a:ext>
                </a:extLst>
              </p:cNvPr>
              <p:cNvSpPr/>
              <p:nvPr/>
            </p:nvSpPr>
            <p:spPr>
              <a:xfrm rot="5400000">
                <a:off x="6730451" y="7969681"/>
                <a:ext cx="1802787" cy="259633"/>
              </a:xfrm>
              <a:prstGeom prst="parallelogram">
                <a:avLst>
                  <a:gd name="adj" fmla="val 89034"/>
                </a:avLst>
              </a:prstGeom>
              <a:gradFill flip="none" rotWithShape="1">
                <a:gsLst>
                  <a:gs pos="30450">
                    <a:srgbClr val="C0D2E7"/>
                  </a:gs>
                  <a:gs pos="0">
                    <a:schemeClr val="accent1">
                      <a:lumMod val="60000"/>
                      <a:lumOff val="40000"/>
                      <a:alpha val="50000"/>
                    </a:schemeClr>
                  </a:gs>
                  <a:gs pos="62000">
                    <a:schemeClr val="accent1">
                      <a:lumMod val="20000"/>
                      <a:lumOff val="80000"/>
                      <a:alpha val="0"/>
                    </a:schemeClr>
                  </a:gs>
                </a:gsLst>
                <a:lin ang="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89" name="任意多边形: 形状 88">
                <a:extLst>
                  <a:ext uri="{FF2B5EF4-FFF2-40B4-BE49-F238E27FC236}">
                    <a16:creationId xmlns:a16="http://schemas.microsoft.com/office/drawing/2014/main" id="{75A4CCF2-6049-BFEF-5E21-B4848EB83A1D}"/>
                  </a:ext>
                </a:extLst>
              </p:cNvPr>
              <p:cNvSpPr/>
              <p:nvPr/>
            </p:nvSpPr>
            <p:spPr>
              <a:xfrm>
                <a:off x="7765472" y="4800082"/>
                <a:ext cx="5512527" cy="3543817"/>
              </a:xfrm>
              <a:custGeom>
                <a:avLst/>
                <a:gdLst>
                  <a:gd name="connsiteX0" fmla="*/ 3456709 w 3456709"/>
                  <a:gd name="connsiteY0" fmla="*/ 0 h 2757055"/>
                  <a:gd name="connsiteX1" fmla="*/ 3131127 w 3456709"/>
                  <a:gd name="connsiteY1" fmla="*/ 0 h 2757055"/>
                  <a:gd name="connsiteX2" fmla="*/ 3138054 w 3456709"/>
                  <a:gd name="connsiteY2" fmla="*/ 152400 h 2757055"/>
                  <a:gd name="connsiteX3" fmla="*/ 2770909 w 3456709"/>
                  <a:gd name="connsiteY3" fmla="*/ 152400 h 2757055"/>
                  <a:gd name="connsiteX4" fmla="*/ 2770909 w 3456709"/>
                  <a:gd name="connsiteY4" fmla="*/ 290946 h 2757055"/>
                  <a:gd name="connsiteX5" fmla="*/ 2431472 w 3456709"/>
                  <a:gd name="connsiteY5" fmla="*/ 290946 h 2757055"/>
                  <a:gd name="connsiteX6" fmla="*/ 2431472 w 3456709"/>
                  <a:gd name="connsiteY6" fmla="*/ 429491 h 2757055"/>
                  <a:gd name="connsiteX7" fmla="*/ 2057400 w 3456709"/>
                  <a:gd name="connsiteY7" fmla="*/ 436419 h 2757055"/>
                  <a:gd name="connsiteX8" fmla="*/ 2064327 w 3456709"/>
                  <a:gd name="connsiteY8" fmla="*/ 665019 h 2757055"/>
                  <a:gd name="connsiteX9" fmla="*/ 1738745 w 3456709"/>
                  <a:gd name="connsiteY9" fmla="*/ 671946 h 2757055"/>
                  <a:gd name="connsiteX10" fmla="*/ 1738745 w 3456709"/>
                  <a:gd name="connsiteY10" fmla="*/ 831273 h 2757055"/>
                  <a:gd name="connsiteX11" fmla="*/ 1378527 w 3456709"/>
                  <a:gd name="connsiteY11" fmla="*/ 838200 h 2757055"/>
                  <a:gd name="connsiteX12" fmla="*/ 1378527 w 3456709"/>
                  <a:gd name="connsiteY12" fmla="*/ 962891 h 2757055"/>
                  <a:gd name="connsiteX13" fmla="*/ 1087582 w 3456709"/>
                  <a:gd name="connsiteY13" fmla="*/ 962891 h 2757055"/>
                  <a:gd name="connsiteX14" fmla="*/ 1080654 w 3456709"/>
                  <a:gd name="connsiteY14" fmla="*/ 1080655 h 2757055"/>
                  <a:gd name="connsiteX15" fmla="*/ 706582 w 3456709"/>
                  <a:gd name="connsiteY15" fmla="*/ 1080655 h 2757055"/>
                  <a:gd name="connsiteX16" fmla="*/ 692727 w 3456709"/>
                  <a:gd name="connsiteY16" fmla="*/ 1274619 h 2757055"/>
                  <a:gd name="connsiteX17" fmla="*/ 381000 w 3456709"/>
                  <a:gd name="connsiteY17" fmla="*/ 1274619 h 2757055"/>
                  <a:gd name="connsiteX18" fmla="*/ 381000 w 3456709"/>
                  <a:gd name="connsiteY18" fmla="*/ 1406237 h 2757055"/>
                  <a:gd name="connsiteX19" fmla="*/ 0 w 3456709"/>
                  <a:gd name="connsiteY19" fmla="*/ 1406237 h 2757055"/>
                  <a:gd name="connsiteX20" fmla="*/ 13854 w 3456709"/>
                  <a:gd name="connsiteY20" fmla="*/ 2750128 h 2757055"/>
                  <a:gd name="connsiteX21" fmla="*/ 3442854 w 3456709"/>
                  <a:gd name="connsiteY21" fmla="*/ 2757055 h 2757055"/>
                  <a:gd name="connsiteX22" fmla="*/ 3456709 w 3456709"/>
                  <a:gd name="connsiteY22" fmla="*/ 0 h 27570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456709" h="2757055">
                    <a:moveTo>
                      <a:pt x="3456709" y="0"/>
                    </a:moveTo>
                    <a:lnTo>
                      <a:pt x="3131127" y="0"/>
                    </a:lnTo>
                    <a:lnTo>
                      <a:pt x="3138054" y="152400"/>
                    </a:lnTo>
                    <a:lnTo>
                      <a:pt x="2770909" y="152400"/>
                    </a:lnTo>
                    <a:lnTo>
                      <a:pt x="2770909" y="290946"/>
                    </a:lnTo>
                    <a:lnTo>
                      <a:pt x="2431472" y="290946"/>
                    </a:lnTo>
                    <a:lnTo>
                      <a:pt x="2431472" y="429491"/>
                    </a:lnTo>
                    <a:lnTo>
                      <a:pt x="2057400" y="436419"/>
                    </a:lnTo>
                    <a:lnTo>
                      <a:pt x="2064327" y="665019"/>
                    </a:lnTo>
                    <a:lnTo>
                      <a:pt x="1738745" y="671946"/>
                    </a:lnTo>
                    <a:lnTo>
                      <a:pt x="1738745" y="831273"/>
                    </a:lnTo>
                    <a:lnTo>
                      <a:pt x="1378527" y="838200"/>
                    </a:lnTo>
                    <a:lnTo>
                      <a:pt x="1378527" y="962891"/>
                    </a:lnTo>
                    <a:lnTo>
                      <a:pt x="1087582" y="962891"/>
                    </a:lnTo>
                    <a:lnTo>
                      <a:pt x="1080654" y="1080655"/>
                    </a:lnTo>
                    <a:lnTo>
                      <a:pt x="706582" y="1080655"/>
                    </a:lnTo>
                    <a:lnTo>
                      <a:pt x="692727" y="1274619"/>
                    </a:lnTo>
                    <a:lnTo>
                      <a:pt x="381000" y="1274619"/>
                    </a:lnTo>
                    <a:lnTo>
                      <a:pt x="381000" y="1406237"/>
                    </a:lnTo>
                    <a:lnTo>
                      <a:pt x="0" y="1406237"/>
                    </a:lnTo>
                    <a:lnTo>
                      <a:pt x="13854" y="2750128"/>
                    </a:lnTo>
                    <a:lnTo>
                      <a:pt x="3442854" y="2757055"/>
                    </a:lnTo>
                    <a:cubicBezTo>
                      <a:pt x="3445163" y="1840346"/>
                      <a:pt x="3447473" y="923637"/>
                      <a:pt x="3456709" y="0"/>
                    </a:cubicBezTo>
                    <a:close/>
                  </a:path>
                </a:pathLst>
              </a:custGeom>
              <a:gradFill>
                <a:gsLst>
                  <a:gs pos="60000">
                    <a:schemeClr val="tx2">
                      <a:lumMod val="50000"/>
                      <a:lumOff val="50000"/>
                      <a:alpha val="81000"/>
                    </a:schemeClr>
                  </a:gs>
                  <a:gs pos="23000">
                    <a:schemeClr val="tx2">
                      <a:lumMod val="50000"/>
                      <a:lumOff val="50000"/>
                    </a:schemeClr>
                  </a:gs>
                  <a:gs pos="82000">
                    <a:srgbClr val="CAD9EB"/>
                  </a:gs>
                  <a:gs pos="100000">
                    <a:schemeClr val="tx2">
                      <a:lumMod val="10000"/>
                      <a:lumOff val="90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90" name="平行四边形 89">
                <a:extLst>
                  <a:ext uri="{FF2B5EF4-FFF2-40B4-BE49-F238E27FC236}">
                    <a16:creationId xmlns:a16="http://schemas.microsoft.com/office/drawing/2014/main" id="{DE355C1E-230C-2BFC-6193-4419B22572C8}"/>
                  </a:ext>
                </a:extLst>
              </p:cNvPr>
              <p:cNvSpPr/>
              <p:nvPr/>
            </p:nvSpPr>
            <p:spPr>
              <a:xfrm rot="5400000">
                <a:off x="7095964" y="6770670"/>
                <a:ext cx="1075573" cy="259632"/>
              </a:xfrm>
              <a:prstGeom prst="parallelogram">
                <a:avLst>
                  <a:gd name="adj" fmla="val 82293"/>
                </a:avLst>
              </a:prstGeom>
              <a:gradFill flip="none" rotWithShape="1">
                <a:gsLst>
                  <a:gs pos="20000">
                    <a:schemeClr val="accent1">
                      <a:tint val="66000"/>
                      <a:satMod val="160000"/>
                      <a:alpha val="50000"/>
                    </a:schemeClr>
                  </a:gs>
                  <a:gs pos="100000">
                    <a:schemeClr val="tx2">
                      <a:lumMod val="50000"/>
                      <a:lumOff val="50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grpSp>
            <p:nvGrpSpPr>
              <p:cNvPr id="91" name="组合 90">
                <a:extLst>
                  <a:ext uri="{FF2B5EF4-FFF2-40B4-BE49-F238E27FC236}">
                    <a16:creationId xmlns:a16="http://schemas.microsoft.com/office/drawing/2014/main" id="{75CDAEB9-1E0C-2DF7-9B92-C0B673E75A9F}"/>
                  </a:ext>
                </a:extLst>
              </p:cNvPr>
              <p:cNvGrpSpPr/>
              <p:nvPr/>
            </p:nvGrpSpPr>
            <p:grpSpPr>
              <a:xfrm>
                <a:off x="7503940" y="6210301"/>
                <a:ext cx="890319" cy="397854"/>
                <a:chOff x="6638917" y="5384077"/>
                <a:chExt cx="390631" cy="174560"/>
              </a:xfrm>
            </p:grpSpPr>
            <p:sp>
              <p:nvSpPr>
                <p:cNvPr id="117" name="平行四边形 116">
                  <a:extLst>
                    <a:ext uri="{FF2B5EF4-FFF2-40B4-BE49-F238E27FC236}">
                      <a16:creationId xmlns:a16="http://schemas.microsoft.com/office/drawing/2014/main" id="{11731DC9-58C5-E5D4-0D2E-91017BA8CACF}"/>
                    </a:ext>
                  </a:extLst>
                </p:cNvPr>
                <p:cNvSpPr/>
                <p:nvPr/>
              </p:nvSpPr>
              <p:spPr>
                <a:xfrm flipH="1">
                  <a:off x="6638917" y="5450943"/>
                  <a:ext cx="390631" cy="107694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8" name="平行四边形 117">
                  <a:extLst>
                    <a:ext uri="{FF2B5EF4-FFF2-40B4-BE49-F238E27FC236}">
                      <a16:creationId xmlns:a16="http://schemas.microsoft.com/office/drawing/2014/main" id="{67C93F94-398D-4E45-1A7A-24E86FE95902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72712" y="5401802"/>
                  <a:ext cx="174560" cy="139109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92" name="组合 91">
                <a:extLst>
                  <a:ext uri="{FF2B5EF4-FFF2-40B4-BE49-F238E27FC236}">
                    <a16:creationId xmlns:a16="http://schemas.microsoft.com/office/drawing/2014/main" id="{AB4FAAB9-5200-F8C1-DDE2-8B410B6D82C5}"/>
                  </a:ext>
                </a:extLst>
              </p:cNvPr>
              <p:cNvGrpSpPr/>
              <p:nvPr/>
            </p:nvGrpSpPr>
            <p:grpSpPr>
              <a:xfrm>
                <a:off x="8077206" y="6045681"/>
                <a:ext cx="856453" cy="397854"/>
                <a:chOff x="6653776" y="5384077"/>
                <a:chExt cx="375772" cy="174560"/>
              </a:xfrm>
            </p:grpSpPr>
            <p:sp>
              <p:nvSpPr>
                <p:cNvPr id="115" name="平行四边形 114">
                  <a:extLst>
                    <a:ext uri="{FF2B5EF4-FFF2-40B4-BE49-F238E27FC236}">
                      <a16:creationId xmlns:a16="http://schemas.microsoft.com/office/drawing/2014/main" id="{630923C0-888A-53AD-DD30-7AE21191AF26}"/>
                    </a:ext>
                  </a:extLst>
                </p:cNvPr>
                <p:cNvSpPr/>
                <p:nvPr/>
              </p:nvSpPr>
              <p:spPr>
                <a:xfrm flipH="1">
                  <a:off x="6653776" y="5450943"/>
                  <a:ext cx="375772" cy="107694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116" name="平行四边形 115">
                  <a:extLst>
                    <a:ext uri="{FF2B5EF4-FFF2-40B4-BE49-F238E27FC236}">
                      <a16:creationId xmlns:a16="http://schemas.microsoft.com/office/drawing/2014/main" id="{0EFA72F5-0B5D-A967-F39A-0F201A300999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72712" y="5401802"/>
                  <a:ext cx="174560" cy="139109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93" name="组合 92">
                <a:extLst>
                  <a:ext uri="{FF2B5EF4-FFF2-40B4-BE49-F238E27FC236}">
                    <a16:creationId xmlns:a16="http://schemas.microsoft.com/office/drawing/2014/main" id="{F587B07F-BBB0-AEDF-5988-E9507E258747}"/>
                  </a:ext>
                </a:extLst>
              </p:cNvPr>
              <p:cNvGrpSpPr/>
              <p:nvPr/>
            </p:nvGrpSpPr>
            <p:grpSpPr>
              <a:xfrm>
                <a:off x="8616598" y="5881061"/>
                <a:ext cx="873380" cy="397854"/>
                <a:chOff x="6646349" y="5384077"/>
                <a:chExt cx="383199" cy="174560"/>
              </a:xfrm>
            </p:grpSpPr>
            <p:sp>
              <p:nvSpPr>
                <p:cNvPr id="113" name="平行四边形 112">
                  <a:extLst>
                    <a:ext uri="{FF2B5EF4-FFF2-40B4-BE49-F238E27FC236}">
                      <a16:creationId xmlns:a16="http://schemas.microsoft.com/office/drawing/2014/main" id="{F29C2EC9-54EA-8BBD-039D-C8965EE8DB4A}"/>
                    </a:ext>
                  </a:extLst>
                </p:cNvPr>
                <p:cNvSpPr/>
                <p:nvPr/>
              </p:nvSpPr>
              <p:spPr>
                <a:xfrm flipH="1">
                  <a:off x="6646349" y="5450943"/>
                  <a:ext cx="383199" cy="107694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114" name="平行四边形 113">
                  <a:extLst>
                    <a:ext uri="{FF2B5EF4-FFF2-40B4-BE49-F238E27FC236}">
                      <a16:creationId xmlns:a16="http://schemas.microsoft.com/office/drawing/2014/main" id="{761F0642-E1EC-2820-7C77-02D9419DF384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72712" y="5401802"/>
                  <a:ext cx="174560" cy="139109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94" name="组合 93">
                <a:extLst>
                  <a:ext uri="{FF2B5EF4-FFF2-40B4-BE49-F238E27FC236}">
                    <a16:creationId xmlns:a16="http://schemas.microsoft.com/office/drawing/2014/main" id="{56AF98B5-4394-8852-EF65-E029FCDC471D}"/>
                  </a:ext>
                </a:extLst>
              </p:cNvPr>
              <p:cNvGrpSpPr/>
              <p:nvPr/>
            </p:nvGrpSpPr>
            <p:grpSpPr>
              <a:xfrm>
                <a:off x="9172911" y="5645007"/>
                <a:ext cx="786502" cy="456598"/>
                <a:chOff x="6684465" y="5358303"/>
                <a:chExt cx="345081" cy="200334"/>
              </a:xfrm>
            </p:grpSpPr>
            <p:sp>
              <p:nvSpPr>
                <p:cNvPr id="111" name="平行四边形 110">
                  <a:extLst>
                    <a:ext uri="{FF2B5EF4-FFF2-40B4-BE49-F238E27FC236}">
                      <a16:creationId xmlns:a16="http://schemas.microsoft.com/office/drawing/2014/main" id="{30CBEF67-967B-BA43-AAC9-CBBEF596726C}"/>
                    </a:ext>
                  </a:extLst>
                </p:cNvPr>
                <p:cNvSpPr/>
                <p:nvPr/>
              </p:nvSpPr>
              <p:spPr>
                <a:xfrm flipH="1">
                  <a:off x="6684465" y="5461876"/>
                  <a:ext cx="345081" cy="96761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112" name="平行四边形 111">
                  <a:extLst>
                    <a:ext uri="{FF2B5EF4-FFF2-40B4-BE49-F238E27FC236}">
                      <a16:creationId xmlns:a16="http://schemas.microsoft.com/office/drawing/2014/main" id="{4C09C760-D862-128D-3FD9-8D4EF1CC8ED0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67512" y="5396602"/>
                  <a:ext cx="200334" cy="123735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95" name="组合 94">
                <a:extLst>
                  <a:ext uri="{FF2B5EF4-FFF2-40B4-BE49-F238E27FC236}">
                    <a16:creationId xmlns:a16="http://schemas.microsoft.com/office/drawing/2014/main" id="{A2674B65-D43B-AC49-190B-8F70E8F33F05}"/>
                  </a:ext>
                </a:extLst>
              </p:cNvPr>
              <p:cNvGrpSpPr/>
              <p:nvPr/>
            </p:nvGrpSpPr>
            <p:grpSpPr>
              <a:xfrm>
                <a:off x="9675110" y="5448314"/>
                <a:ext cx="873380" cy="442148"/>
                <a:chOff x="6646349" y="5364644"/>
                <a:chExt cx="383199" cy="193994"/>
              </a:xfrm>
            </p:grpSpPr>
            <p:sp>
              <p:nvSpPr>
                <p:cNvPr id="109" name="平行四边形 108">
                  <a:extLst>
                    <a:ext uri="{FF2B5EF4-FFF2-40B4-BE49-F238E27FC236}">
                      <a16:creationId xmlns:a16="http://schemas.microsoft.com/office/drawing/2014/main" id="{FE9ED534-6DDF-3D82-0180-FA52F6F06E66}"/>
                    </a:ext>
                  </a:extLst>
                </p:cNvPr>
                <p:cNvSpPr/>
                <p:nvPr/>
              </p:nvSpPr>
              <p:spPr>
                <a:xfrm flipH="1">
                  <a:off x="6646349" y="5450943"/>
                  <a:ext cx="383199" cy="107694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110" name="平行四边形 109">
                  <a:extLst>
                    <a:ext uri="{FF2B5EF4-FFF2-40B4-BE49-F238E27FC236}">
                      <a16:creationId xmlns:a16="http://schemas.microsoft.com/office/drawing/2014/main" id="{043C0171-352B-088D-2C6C-0AD096965AD7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62995" y="5392086"/>
                  <a:ext cx="193994" cy="139109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96" name="组合 95">
                <a:extLst>
                  <a:ext uri="{FF2B5EF4-FFF2-40B4-BE49-F238E27FC236}">
                    <a16:creationId xmlns:a16="http://schemas.microsoft.com/office/drawing/2014/main" id="{D8D3DB52-98F5-5ED5-0EA0-55C9CD95C557}"/>
                  </a:ext>
                </a:extLst>
              </p:cNvPr>
              <p:cNvGrpSpPr/>
              <p:nvPr/>
            </p:nvGrpSpPr>
            <p:grpSpPr>
              <a:xfrm>
                <a:off x="10231432" y="5125911"/>
                <a:ext cx="852749" cy="558555"/>
                <a:chOff x="6655400" y="5313569"/>
                <a:chExt cx="374147" cy="245068"/>
              </a:xfrm>
            </p:grpSpPr>
            <p:sp>
              <p:nvSpPr>
                <p:cNvPr id="107" name="平行四边形 106">
                  <a:extLst>
                    <a:ext uri="{FF2B5EF4-FFF2-40B4-BE49-F238E27FC236}">
                      <a16:creationId xmlns:a16="http://schemas.microsoft.com/office/drawing/2014/main" id="{F890EFCB-908E-1F1A-2038-D6A0558F6BF2}"/>
                    </a:ext>
                  </a:extLst>
                </p:cNvPr>
                <p:cNvSpPr/>
                <p:nvPr/>
              </p:nvSpPr>
              <p:spPr>
                <a:xfrm flipH="1">
                  <a:off x="6655400" y="5450943"/>
                  <a:ext cx="374147" cy="107694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108" name="平行四边形 107">
                  <a:extLst>
                    <a:ext uri="{FF2B5EF4-FFF2-40B4-BE49-F238E27FC236}">
                      <a16:creationId xmlns:a16="http://schemas.microsoft.com/office/drawing/2014/main" id="{DE4CF1DF-FAC2-ED25-211D-B12A0E871567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37458" y="5366548"/>
                  <a:ext cx="245068" cy="139109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97" name="组合 96">
                <a:extLst>
                  <a:ext uri="{FF2B5EF4-FFF2-40B4-BE49-F238E27FC236}">
                    <a16:creationId xmlns:a16="http://schemas.microsoft.com/office/drawing/2014/main" id="{519D012B-A72B-92AE-6E7D-6BD6F0BE0F8E}"/>
                  </a:ext>
                </a:extLst>
              </p:cNvPr>
              <p:cNvGrpSpPr/>
              <p:nvPr/>
            </p:nvGrpSpPr>
            <p:grpSpPr>
              <a:xfrm>
                <a:off x="10767121" y="4914912"/>
                <a:ext cx="873380" cy="456452"/>
                <a:chOff x="6646349" y="5358369"/>
                <a:chExt cx="383199" cy="200270"/>
              </a:xfrm>
            </p:grpSpPr>
            <p:sp>
              <p:nvSpPr>
                <p:cNvPr id="105" name="平行四边形 104">
                  <a:extLst>
                    <a:ext uri="{FF2B5EF4-FFF2-40B4-BE49-F238E27FC236}">
                      <a16:creationId xmlns:a16="http://schemas.microsoft.com/office/drawing/2014/main" id="{9A459EF2-4E07-61E0-DEB3-1831DE908B39}"/>
                    </a:ext>
                  </a:extLst>
                </p:cNvPr>
                <p:cNvSpPr/>
                <p:nvPr/>
              </p:nvSpPr>
              <p:spPr>
                <a:xfrm flipH="1">
                  <a:off x="6646349" y="5450943"/>
                  <a:ext cx="383199" cy="107694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106" name="平行四边形 105">
                  <a:extLst>
                    <a:ext uri="{FF2B5EF4-FFF2-40B4-BE49-F238E27FC236}">
                      <a16:creationId xmlns:a16="http://schemas.microsoft.com/office/drawing/2014/main" id="{95DCFF1F-D4A0-FD46-F936-2DEDD37AB6E1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63571" y="5392663"/>
                  <a:ext cx="200270" cy="131681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98" name="组合 97">
                <a:extLst>
                  <a:ext uri="{FF2B5EF4-FFF2-40B4-BE49-F238E27FC236}">
                    <a16:creationId xmlns:a16="http://schemas.microsoft.com/office/drawing/2014/main" id="{71047ED5-5959-0ED5-C086-6B596CFF7664}"/>
                  </a:ext>
                </a:extLst>
              </p:cNvPr>
              <p:cNvGrpSpPr/>
              <p:nvPr/>
            </p:nvGrpSpPr>
            <p:grpSpPr>
              <a:xfrm>
                <a:off x="11340375" y="4762494"/>
                <a:ext cx="856448" cy="409922"/>
                <a:chOff x="6653778" y="5378782"/>
                <a:chExt cx="375770" cy="179855"/>
              </a:xfrm>
            </p:grpSpPr>
            <p:sp>
              <p:nvSpPr>
                <p:cNvPr id="103" name="平行四边形 102">
                  <a:extLst>
                    <a:ext uri="{FF2B5EF4-FFF2-40B4-BE49-F238E27FC236}">
                      <a16:creationId xmlns:a16="http://schemas.microsoft.com/office/drawing/2014/main" id="{C2AE359E-6C5D-5080-2CEC-90D7E1DAF45C}"/>
                    </a:ext>
                  </a:extLst>
                </p:cNvPr>
                <p:cNvSpPr/>
                <p:nvPr/>
              </p:nvSpPr>
              <p:spPr>
                <a:xfrm flipH="1">
                  <a:off x="6653778" y="5445651"/>
                  <a:ext cx="375770" cy="112986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104" name="平行四边形 103">
                  <a:extLst>
                    <a:ext uri="{FF2B5EF4-FFF2-40B4-BE49-F238E27FC236}">
                      <a16:creationId xmlns:a16="http://schemas.microsoft.com/office/drawing/2014/main" id="{5F1C8B92-C625-66A3-F57A-E484ED584051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71696" y="5400786"/>
                  <a:ext cx="179854" cy="135846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99" name="组合 98">
                <a:extLst>
                  <a:ext uri="{FF2B5EF4-FFF2-40B4-BE49-F238E27FC236}">
                    <a16:creationId xmlns:a16="http://schemas.microsoft.com/office/drawing/2014/main" id="{304479A6-875E-4199-08AC-4C67229DA640}"/>
                  </a:ext>
                </a:extLst>
              </p:cNvPr>
              <p:cNvGrpSpPr/>
              <p:nvPr/>
            </p:nvGrpSpPr>
            <p:grpSpPr>
              <a:xfrm>
                <a:off x="11887204" y="4533901"/>
                <a:ext cx="882873" cy="465108"/>
                <a:chOff x="6642184" y="5354570"/>
                <a:chExt cx="387364" cy="204068"/>
              </a:xfrm>
            </p:grpSpPr>
            <p:sp>
              <p:nvSpPr>
                <p:cNvPr id="101" name="平行四边形 100">
                  <a:extLst>
                    <a:ext uri="{FF2B5EF4-FFF2-40B4-BE49-F238E27FC236}">
                      <a16:creationId xmlns:a16="http://schemas.microsoft.com/office/drawing/2014/main" id="{A91BE546-A449-AD28-9A80-EE4D2563B3EC}"/>
                    </a:ext>
                  </a:extLst>
                </p:cNvPr>
                <p:cNvSpPr/>
                <p:nvPr/>
              </p:nvSpPr>
              <p:spPr>
                <a:xfrm flipH="1">
                  <a:off x="6642184" y="5450943"/>
                  <a:ext cx="387364" cy="107694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102" name="平行四边形 101">
                  <a:extLst>
                    <a:ext uri="{FF2B5EF4-FFF2-40B4-BE49-F238E27FC236}">
                      <a16:creationId xmlns:a16="http://schemas.microsoft.com/office/drawing/2014/main" id="{FC9FF227-EDCC-90BA-3238-6C9CE4BC325F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57958" y="5387049"/>
                  <a:ext cx="204068" cy="139109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sp>
            <p:nvSpPr>
              <p:cNvPr id="100" name="平行四边形 99">
                <a:extLst>
                  <a:ext uri="{FF2B5EF4-FFF2-40B4-BE49-F238E27FC236}">
                    <a16:creationId xmlns:a16="http://schemas.microsoft.com/office/drawing/2014/main" id="{7626FE6D-0EDC-9A5E-1D62-09B9CF0E4E4F}"/>
                  </a:ext>
                </a:extLst>
              </p:cNvPr>
              <p:cNvSpPr/>
              <p:nvPr/>
            </p:nvSpPr>
            <p:spPr>
              <a:xfrm flipH="1">
                <a:off x="12453016" y="4533900"/>
                <a:ext cx="1194224" cy="266170"/>
              </a:xfrm>
              <a:prstGeom prst="parallelogram">
                <a:avLst>
                  <a:gd name="adj" fmla="val 126129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66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ADDED77C-D185-7FFE-18BB-EB83B2FB2154}"/>
                </a:ext>
              </a:extLst>
            </p:cNvPr>
            <p:cNvSpPr/>
            <p:nvPr/>
          </p:nvSpPr>
          <p:spPr>
            <a:xfrm>
              <a:off x="5985598" y="6396179"/>
              <a:ext cx="419965" cy="3543812"/>
            </a:xfrm>
            <a:prstGeom prst="rect">
              <a:avLst/>
            </a:prstGeom>
            <a:gradFill flip="none" rotWithShape="1">
              <a:gsLst>
                <a:gs pos="82000">
                  <a:srgbClr val="C9D8EB"/>
                </a:gs>
                <a:gs pos="56000">
                  <a:schemeClr val="tx2">
                    <a:lumMod val="50000"/>
                    <a:lumOff val="50000"/>
                    <a:alpha val="86000"/>
                  </a:schemeClr>
                </a:gs>
                <a:gs pos="23000">
                  <a:schemeClr val="tx2">
                    <a:lumMod val="50000"/>
                    <a:lumOff val="50000"/>
                  </a:schemeClr>
                </a:gs>
                <a:gs pos="100000">
                  <a:schemeClr val="tx2">
                    <a:lumMod val="10000"/>
                    <a:lumOff val="9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2444378F-4148-CD0D-A5FD-7163BB68ABBB}"/>
                </a:ext>
              </a:extLst>
            </p:cNvPr>
            <p:cNvSpPr/>
            <p:nvPr/>
          </p:nvSpPr>
          <p:spPr>
            <a:xfrm>
              <a:off x="488234" y="9038484"/>
              <a:ext cx="5885578" cy="1430205"/>
            </a:xfrm>
            <a:prstGeom prst="rect">
              <a:avLst/>
            </a:prstGeom>
            <a:gradFill flip="none" rotWithShape="1">
              <a:gsLst>
                <a:gs pos="0">
                  <a:schemeClr val="tx2">
                    <a:lumMod val="50000"/>
                    <a:lumOff val="50000"/>
                  </a:schemeClr>
                </a:gs>
                <a:gs pos="49000">
                  <a:schemeClr val="tx2">
                    <a:lumMod val="10000"/>
                    <a:lumOff val="90000"/>
                    <a:alpha val="73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cxnSp>
        <p:nvCxnSpPr>
          <p:cNvPr id="122" name="直接连接符 121">
            <a:extLst>
              <a:ext uri="{FF2B5EF4-FFF2-40B4-BE49-F238E27FC236}">
                <a16:creationId xmlns:a16="http://schemas.microsoft.com/office/drawing/2014/main" id="{38936C07-73F5-9AD5-7B41-51C3F22A4BD4}"/>
              </a:ext>
            </a:extLst>
          </p:cNvPr>
          <p:cNvCxnSpPr>
            <a:cxnSpLocks/>
          </p:cNvCxnSpPr>
          <p:nvPr/>
        </p:nvCxnSpPr>
        <p:spPr>
          <a:xfrm flipH="1">
            <a:off x="4730827" y="3898284"/>
            <a:ext cx="1600200" cy="0"/>
          </a:xfrm>
          <a:prstGeom prst="line">
            <a:avLst/>
          </a:prstGeom>
          <a:ln w="63500">
            <a:solidFill>
              <a:srgbClr val="4A7EBB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文本框 122">
            <a:extLst>
              <a:ext uri="{FF2B5EF4-FFF2-40B4-BE49-F238E27FC236}">
                <a16:creationId xmlns:a16="http://schemas.microsoft.com/office/drawing/2014/main" id="{FD593323-04BF-2B28-4293-C36095379223}"/>
              </a:ext>
            </a:extLst>
          </p:cNvPr>
          <p:cNvSpPr txBox="1"/>
          <p:nvPr/>
        </p:nvSpPr>
        <p:spPr>
          <a:xfrm flipH="1">
            <a:off x="8708089" y="5489762"/>
            <a:ext cx="10182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rPr>
              <a:t>02</a:t>
            </a:r>
            <a:endParaRPr lang="zh-CN" altLang="en-US" sz="5400" dirty="0">
              <a:solidFill>
                <a:schemeClr val="bg1"/>
              </a:solidFill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</a:endParaRPr>
          </a:p>
        </p:txBody>
      </p:sp>
      <p:sp>
        <p:nvSpPr>
          <p:cNvPr id="124" name="文本框 123">
            <a:extLst>
              <a:ext uri="{FF2B5EF4-FFF2-40B4-BE49-F238E27FC236}">
                <a16:creationId xmlns:a16="http://schemas.microsoft.com/office/drawing/2014/main" id="{40C37BE8-6CE7-0680-07C5-4BF176E4A9BC}"/>
              </a:ext>
            </a:extLst>
          </p:cNvPr>
          <p:cNvSpPr txBox="1"/>
          <p:nvPr/>
        </p:nvSpPr>
        <p:spPr>
          <a:xfrm flipH="1">
            <a:off x="8547145" y="6105678"/>
            <a:ext cx="14077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rPr>
              <a:t>STEP</a:t>
            </a:r>
            <a:endParaRPr lang="zh-CN" altLang="en-US" sz="4000" dirty="0">
              <a:solidFill>
                <a:schemeClr val="bg1"/>
              </a:solidFill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</a:endParaRPr>
          </a:p>
        </p:txBody>
      </p:sp>
      <p:pic>
        <p:nvPicPr>
          <p:cNvPr id="125" name="图形 124" descr="方向 纯色填充">
            <a:extLst>
              <a:ext uri="{FF2B5EF4-FFF2-40B4-BE49-F238E27FC236}">
                <a16:creationId xmlns:a16="http://schemas.microsoft.com/office/drawing/2014/main" id="{3E9ABAD8-1404-1888-9E75-D1F5790DB4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3544046" flipH="1">
            <a:off x="6196559" y="3315403"/>
            <a:ext cx="914400" cy="914400"/>
          </a:xfrm>
          <a:prstGeom prst="rect">
            <a:avLst/>
          </a:prstGeom>
        </p:spPr>
      </p:pic>
      <p:sp>
        <p:nvSpPr>
          <p:cNvPr id="126" name="文本框 125">
            <a:extLst>
              <a:ext uri="{FF2B5EF4-FFF2-40B4-BE49-F238E27FC236}">
                <a16:creationId xmlns:a16="http://schemas.microsoft.com/office/drawing/2014/main" id="{1593BA0D-A5A9-D967-4A1E-CC3977A8F39F}"/>
              </a:ext>
            </a:extLst>
          </p:cNvPr>
          <p:cNvSpPr txBox="1"/>
          <p:nvPr/>
        </p:nvSpPr>
        <p:spPr>
          <a:xfrm flipH="1">
            <a:off x="3349993" y="3636622"/>
            <a:ext cx="13965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4A7EBB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rPr>
              <a:t>智能升级</a:t>
            </a:r>
          </a:p>
        </p:txBody>
      </p:sp>
      <p:sp>
        <p:nvSpPr>
          <p:cNvPr id="127" name="文本框 126">
            <a:extLst>
              <a:ext uri="{FF2B5EF4-FFF2-40B4-BE49-F238E27FC236}">
                <a16:creationId xmlns:a16="http://schemas.microsoft.com/office/drawing/2014/main" id="{3A8FDF65-7509-96A9-6199-A467AE6B8E8E}"/>
              </a:ext>
            </a:extLst>
          </p:cNvPr>
          <p:cNvSpPr txBox="1"/>
          <p:nvPr/>
        </p:nvSpPr>
        <p:spPr>
          <a:xfrm flipH="1">
            <a:off x="2791705" y="4050258"/>
            <a:ext cx="2005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让机器人自主决策</a:t>
            </a:r>
          </a:p>
        </p:txBody>
      </p:sp>
      <p:grpSp>
        <p:nvGrpSpPr>
          <p:cNvPr id="81" name="组合 80">
            <a:extLst>
              <a:ext uri="{FF2B5EF4-FFF2-40B4-BE49-F238E27FC236}">
                <a16:creationId xmlns:a16="http://schemas.microsoft.com/office/drawing/2014/main" id="{43C7F2F1-C834-C51A-7708-33F3D2924D99}"/>
              </a:ext>
            </a:extLst>
          </p:cNvPr>
          <p:cNvGrpSpPr/>
          <p:nvPr/>
        </p:nvGrpSpPr>
        <p:grpSpPr>
          <a:xfrm>
            <a:off x="6071394" y="6204057"/>
            <a:ext cx="6145212" cy="4466991"/>
            <a:chOff x="228600" y="6134111"/>
            <a:chExt cx="6145212" cy="4466991"/>
          </a:xfrm>
        </p:grpSpPr>
        <p:grpSp>
          <p:nvGrpSpPr>
            <p:cNvPr id="66" name="组合 65">
              <a:extLst>
                <a:ext uri="{FF2B5EF4-FFF2-40B4-BE49-F238E27FC236}">
                  <a16:creationId xmlns:a16="http://schemas.microsoft.com/office/drawing/2014/main" id="{185B8ECC-D635-0EA5-4D67-3CE6D29F7AC9}"/>
                </a:ext>
              </a:extLst>
            </p:cNvPr>
            <p:cNvGrpSpPr/>
            <p:nvPr/>
          </p:nvGrpSpPr>
          <p:grpSpPr>
            <a:xfrm>
              <a:off x="228600" y="6134111"/>
              <a:ext cx="6145212" cy="4466991"/>
              <a:chOff x="7502028" y="4533900"/>
              <a:chExt cx="6145212" cy="4466991"/>
            </a:xfrm>
          </p:grpSpPr>
          <p:sp>
            <p:nvSpPr>
              <p:cNvPr id="7" name="平行四边形 6">
                <a:extLst>
                  <a:ext uri="{FF2B5EF4-FFF2-40B4-BE49-F238E27FC236}">
                    <a16:creationId xmlns:a16="http://schemas.microsoft.com/office/drawing/2014/main" id="{DA9FC8C7-A134-1B10-FA9E-35521AE7CEE8}"/>
                  </a:ext>
                </a:extLst>
              </p:cNvPr>
              <p:cNvSpPr/>
              <p:nvPr/>
            </p:nvSpPr>
            <p:spPr>
              <a:xfrm rot="5400000">
                <a:off x="6730451" y="7969681"/>
                <a:ext cx="1802787" cy="259633"/>
              </a:xfrm>
              <a:prstGeom prst="parallelogram">
                <a:avLst>
                  <a:gd name="adj" fmla="val 89034"/>
                </a:avLst>
              </a:prstGeom>
              <a:gradFill flip="none" rotWithShape="1">
                <a:gsLst>
                  <a:gs pos="30450">
                    <a:srgbClr val="C0D2E7"/>
                  </a:gs>
                  <a:gs pos="0">
                    <a:schemeClr val="tx2">
                      <a:lumMod val="50000"/>
                      <a:lumOff val="50000"/>
                    </a:schemeClr>
                  </a:gs>
                  <a:gs pos="62000">
                    <a:schemeClr val="accent1">
                      <a:lumMod val="20000"/>
                      <a:lumOff val="80000"/>
                      <a:alpha val="0"/>
                    </a:schemeClr>
                  </a:gs>
                </a:gsLst>
                <a:lin ang="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6" name="任意多边形: 形状 15">
                <a:extLst>
                  <a:ext uri="{FF2B5EF4-FFF2-40B4-BE49-F238E27FC236}">
                    <a16:creationId xmlns:a16="http://schemas.microsoft.com/office/drawing/2014/main" id="{1CD61FA8-AC69-9F32-A7FF-9F7341B9E136}"/>
                  </a:ext>
                </a:extLst>
              </p:cNvPr>
              <p:cNvSpPr/>
              <p:nvPr/>
            </p:nvSpPr>
            <p:spPr>
              <a:xfrm>
                <a:off x="7765472" y="4800082"/>
                <a:ext cx="5512527" cy="3543817"/>
              </a:xfrm>
              <a:custGeom>
                <a:avLst/>
                <a:gdLst>
                  <a:gd name="connsiteX0" fmla="*/ 3456709 w 3456709"/>
                  <a:gd name="connsiteY0" fmla="*/ 0 h 2757055"/>
                  <a:gd name="connsiteX1" fmla="*/ 3131127 w 3456709"/>
                  <a:gd name="connsiteY1" fmla="*/ 0 h 2757055"/>
                  <a:gd name="connsiteX2" fmla="*/ 3138054 w 3456709"/>
                  <a:gd name="connsiteY2" fmla="*/ 152400 h 2757055"/>
                  <a:gd name="connsiteX3" fmla="*/ 2770909 w 3456709"/>
                  <a:gd name="connsiteY3" fmla="*/ 152400 h 2757055"/>
                  <a:gd name="connsiteX4" fmla="*/ 2770909 w 3456709"/>
                  <a:gd name="connsiteY4" fmla="*/ 290946 h 2757055"/>
                  <a:gd name="connsiteX5" fmla="*/ 2431472 w 3456709"/>
                  <a:gd name="connsiteY5" fmla="*/ 290946 h 2757055"/>
                  <a:gd name="connsiteX6" fmla="*/ 2431472 w 3456709"/>
                  <a:gd name="connsiteY6" fmla="*/ 429491 h 2757055"/>
                  <a:gd name="connsiteX7" fmla="*/ 2057400 w 3456709"/>
                  <a:gd name="connsiteY7" fmla="*/ 436419 h 2757055"/>
                  <a:gd name="connsiteX8" fmla="*/ 2064327 w 3456709"/>
                  <a:gd name="connsiteY8" fmla="*/ 665019 h 2757055"/>
                  <a:gd name="connsiteX9" fmla="*/ 1738745 w 3456709"/>
                  <a:gd name="connsiteY9" fmla="*/ 671946 h 2757055"/>
                  <a:gd name="connsiteX10" fmla="*/ 1738745 w 3456709"/>
                  <a:gd name="connsiteY10" fmla="*/ 831273 h 2757055"/>
                  <a:gd name="connsiteX11" fmla="*/ 1378527 w 3456709"/>
                  <a:gd name="connsiteY11" fmla="*/ 838200 h 2757055"/>
                  <a:gd name="connsiteX12" fmla="*/ 1378527 w 3456709"/>
                  <a:gd name="connsiteY12" fmla="*/ 962891 h 2757055"/>
                  <a:gd name="connsiteX13" fmla="*/ 1087582 w 3456709"/>
                  <a:gd name="connsiteY13" fmla="*/ 962891 h 2757055"/>
                  <a:gd name="connsiteX14" fmla="*/ 1080654 w 3456709"/>
                  <a:gd name="connsiteY14" fmla="*/ 1080655 h 2757055"/>
                  <a:gd name="connsiteX15" fmla="*/ 706582 w 3456709"/>
                  <a:gd name="connsiteY15" fmla="*/ 1080655 h 2757055"/>
                  <a:gd name="connsiteX16" fmla="*/ 692727 w 3456709"/>
                  <a:gd name="connsiteY16" fmla="*/ 1274619 h 2757055"/>
                  <a:gd name="connsiteX17" fmla="*/ 381000 w 3456709"/>
                  <a:gd name="connsiteY17" fmla="*/ 1274619 h 2757055"/>
                  <a:gd name="connsiteX18" fmla="*/ 381000 w 3456709"/>
                  <a:gd name="connsiteY18" fmla="*/ 1406237 h 2757055"/>
                  <a:gd name="connsiteX19" fmla="*/ 0 w 3456709"/>
                  <a:gd name="connsiteY19" fmla="*/ 1406237 h 2757055"/>
                  <a:gd name="connsiteX20" fmla="*/ 13854 w 3456709"/>
                  <a:gd name="connsiteY20" fmla="*/ 2750128 h 2757055"/>
                  <a:gd name="connsiteX21" fmla="*/ 3442854 w 3456709"/>
                  <a:gd name="connsiteY21" fmla="*/ 2757055 h 2757055"/>
                  <a:gd name="connsiteX22" fmla="*/ 3456709 w 3456709"/>
                  <a:gd name="connsiteY22" fmla="*/ 0 h 27570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456709" h="2757055">
                    <a:moveTo>
                      <a:pt x="3456709" y="0"/>
                    </a:moveTo>
                    <a:lnTo>
                      <a:pt x="3131127" y="0"/>
                    </a:lnTo>
                    <a:lnTo>
                      <a:pt x="3138054" y="152400"/>
                    </a:lnTo>
                    <a:lnTo>
                      <a:pt x="2770909" y="152400"/>
                    </a:lnTo>
                    <a:lnTo>
                      <a:pt x="2770909" y="290946"/>
                    </a:lnTo>
                    <a:lnTo>
                      <a:pt x="2431472" y="290946"/>
                    </a:lnTo>
                    <a:lnTo>
                      <a:pt x="2431472" y="429491"/>
                    </a:lnTo>
                    <a:lnTo>
                      <a:pt x="2057400" y="436419"/>
                    </a:lnTo>
                    <a:lnTo>
                      <a:pt x="2064327" y="665019"/>
                    </a:lnTo>
                    <a:lnTo>
                      <a:pt x="1738745" y="671946"/>
                    </a:lnTo>
                    <a:lnTo>
                      <a:pt x="1738745" y="831273"/>
                    </a:lnTo>
                    <a:lnTo>
                      <a:pt x="1378527" y="838200"/>
                    </a:lnTo>
                    <a:lnTo>
                      <a:pt x="1378527" y="962891"/>
                    </a:lnTo>
                    <a:lnTo>
                      <a:pt x="1087582" y="962891"/>
                    </a:lnTo>
                    <a:lnTo>
                      <a:pt x="1080654" y="1080655"/>
                    </a:lnTo>
                    <a:lnTo>
                      <a:pt x="706582" y="1080655"/>
                    </a:lnTo>
                    <a:lnTo>
                      <a:pt x="692727" y="1274619"/>
                    </a:lnTo>
                    <a:lnTo>
                      <a:pt x="381000" y="1274619"/>
                    </a:lnTo>
                    <a:lnTo>
                      <a:pt x="381000" y="1406237"/>
                    </a:lnTo>
                    <a:lnTo>
                      <a:pt x="0" y="1406237"/>
                    </a:lnTo>
                    <a:lnTo>
                      <a:pt x="13854" y="2750128"/>
                    </a:lnTo>
                    <a:lnTo>
                      <a:pt x="3442854" y="2757055"/>
                    </a:lnTo>
                    <a:cubicBezTo>
                      <a:pt x="3445163" y="1840346"/>
                      <a:pt x="3447473" y="923637"/>
                      <a:pt x="3456709" y="0"/>
                    </a:cubicBezTo>
                    <a:close/>
                  </a:path>
                </a:pathLst>
              </a:custGeom>
              <a:gradFill>
                <a:gsLst>
                  <a:gs pos="60000">
                    <a:srgbClr val="B7CBE4"/>
                  </a:gs>
                  <a:gs pos="23000">
                    <a:schemeClr val="tx2">
                      <a:lumMod val="50000"/>
                      <a:lumOff val="50000"/>
                    </a:schemeClr>
                  </a:gs>
                  <a:gs pos="82000">
                    <a:srgbClr val="CAD9EB"/>
                  </a:gs>
                  <a:gs pos="100000">
                    <a:schemeClr val="accent1">
                      <a:lumMod val="20000"/>
                      <a:lumOff val="80000"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7" name="平行四边形 16">
                <a:extLst>
                  <a:ext uri="{FF2B5EF4-FFF2-40B4-BE49-F238E27FC236}">
                    <a16:creationId xmlns:a16="http://schemas.microsoft.com/office/drawing/2014/main" id="{F9E1E8FC-5E9F-D3A5-B43B-DBACA2382BA6}"/>
                  </a:ext>
                </a:extLst>
              </p:cNvPr>
              <p:cNvSpPr/>
              <p:nvPr/>
            </p:nvSpPr>
            <p:spPr>
              <a:xfrm rot="5400000">
                <a:off x="7095964" y="6770670"/>
                <a:ext cx="1075573" cy="259632"/>
              </a:xfrm>
              <a:prstGeom prst="parallelogram">
                <a:avLst>
                  <a:gd name="adj" fmla="val 82293"/>
                </a:avLst>
              </a:prstGeom>
              <a:gradFill flip="none" rotWithShape="1">
                <a:gsLst>
                  <a:gs pos="20000">
                    <a:schemeClr val="accent1">
                      <a:tint val="66000"/>
                      <a:satMod val="160000"/>
                      <a:alpha val="50000"/>
                    </a:schemeClr>
                  </a:gs>
                  <a:gs pos="100000">
                    <a:schemeClr val="tx2">
                      <a:lumMod val="50000"/>
                      <a:lumOff val="50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grpSp>
            <p:nvGrpSpPr>
              <p:cNvPr id="29" name="组合 28">
                <a:extLst>
                  <a:ext uri="{FF2B5EF4-FFF2-40B4-BE49-F238E27FC236}">
                    <a16:creationId xmlns:a16="http://schemas.microsoft.com/office/drawing/2014/main" id="{03F3D60B-DA01-390B-046D-070C43B57E9C}"/>
                  </a:ext>
                </a:extLst>
              </p:cNvPr>
              <p:cNvGrpSpPr/>
              <p:nvPr/>
            </p:nvGrpSpPr>
            <p:grpSpPr>
              <a:xfrm>
                <a:off x="7503940" y="6210301"/>
                <a:ext cx="890319" cy="397854"/>
                <a:chOff x="6638917" y="5384077"/>
                <a:chExt cx="390631" cy="174560"/>
              </a:xfrm>
            </p:grpSpPr>
            <p:sp>
              <p:nvSpPr>
                <p:cNvPr id="19" name="平行四边形 18">
                  <a:extLst>
                    <a:ext uri="{FF2B5EF4-FFF2-40B4-BE49-F238E27FC236}">
                      <a16:creationId xmlns:a16="http://schemas.microsoft.com/office/drawing/2014/main" id="{8D5CE9B3-AF5E-FAA0-3ED8-E47D7CCC3209}"/>
                    </a:ext>
                  </a:extLst>
                </p:cNvPr>
                <p:cNvSpPr/>
                <p:nvPr/>
              </p:nvSpPr>
              <p:spPr>
                <a:xfrm flipH="1">
                  <a:off x="6638917" y="5450943"/>
                  <a:ext cx="390631" cy="107694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4" name="平行四边形 23">
                  <a:extLst>
                    <a:ext uri="{FF2B5EF4-FFF2-40B4-BE49-F238E27FC236}">
                      <a16:creationId xmlns:a16="http://schemas.microsoft.com/office/drawing/2014/main" id="{2DFEBE5E-3CE1-A5DF-77F0-A90D5EFC6D8D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72712" y="5401802"/>
                  <a:ext cx="174560" cy="139109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30" name="组合 29">
                <a:extLst>
                  <a:ext uri="{FF2B5EF4-FFF2-40B4-BE49-F238E27FC236}">
                    <a16:creationId xmlns:a16="http://schemas.microsoft.com/office/drawing/2014/main" id="{7F702B85-40D2-7F20-48D8-6956D9AB067F}"/>
                  </a:ext>
                </a:extLst>
              </p:cNvPr>
              <p:cNvGrpSpPr/>
              <p:nvPr/>
            </p:nvGrpSpPr>
            <p:grpSpPr>
              <a:xfrm>
                <a:off x="8077206" y="6045681"/>
                <a:ext cx="856453" cy="397854"/>
                <a:chOff x="6653776" y="5384077"/>
                <a:chExt cx="375772" cy="174560"/>
              </a:xfrm>
            </p:grpSpPr>
            <p:sp>
              <p:nvSpPr>
                <p:cNvPr id="33" name="平行四边形 32">
                  <a:extLst>
                    <a:ext uri="{FF2B5EF4-FFF2-40B4-BE49-F238E27FC236}">
                      <a16:creationId xmlns:a16="http://schemas.microsoft.com/office/drawing/2014/main" id="{E5C4FD72-D3F5-71FA-8197-1473F3FC1FB8}"/>
                    </a:ext>
                  </a:extLst>
                </p:cNvPr>
                <p:cNvSpPr/>
                <p:nvPr/>
              </p:nvSpPr>
              <p:spPr>
                <a:xfrm flipH="1">
                  <a:off x="6653776" y="5450943"/>
                  <a:ext cx="375772" cy="107694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34" name="平行四边形 33">
                  <a:extLst>
                    <a:ext uri="{FF2B5EF4-FFF2-40B4-BE49-F238E27FC236}">
                      <a16:creationId xmlns:a16="http://schemas.microsoft.com/office/drawing/2014/main" id="{78051D3C-9694-7005-01FF-3106B9267668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72712" y="5401802"/>
                  <a:ext cx="174560" cy="139109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35" name="组合 34">
                <a:extLst>
                  <a:ext uri="{FF2B5EF4-FFF2-40B4-BE49-F238E27FC236}">
                    <a16:creationId xmlns:a16="http://schemas.microsoft.com/office/drawing/2014/main" id="{6156D1D6-768A-A77D-6279-A0FEDA9E0957}"/>
                  </a:ext>
                </a:extLst>
              </p:cNvPr>
              <p:cNvGrpSpPr/>
              <p:nvPr/>
            </p:nvGrpSpPr>
            <p:grpSpPr>
              <a:xfrm>
                <a:off x="8616598" y="5881061"/>
                <a:ext cx="873380" cy="397854"/>
                <a:chOff x="6646349" y="5384077"/>
                <a:chExt cx="383199" cy="174560"/>
              </a:xfrm>
            </p:grpSpPr>
            <p:sp>
              <p:nvSpPr>
                <p:cNvPr id="36" name="平行四边形 35">
                  <a:extLst>
                    <a:ext uri="{FF2B5EF4-FFF2-40B4-BE49-F238E27FC236}">
                      <a16:creationId xmlns:a16="http://schemas.microsoft.com/office/drawing/2014/main" id="{62B9CC7D-BFF6-1827-47DE-58F3061A4D90}"/>
                    </a:ext>
                  </a:extLst>
                </p:cNvPr>
                <p:cNvSpPr/>
                <p:nvPr/>
              </p:nvSpPr>
              <p:spPr>
                <a:xfrm flipH="1">
                  <a:off x="6646349" y="5450943"/>
                  <a:ext cx="383199" cy="107694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37" name="平行四边形 36">
                  <a:extLst>
                    <a:ext uri="{FF2B5EF4-FFF2-40B4-BE49-F238E27FC236}">
                      <a16:creationId xmlns:a16="http://schemas.microsoft.com/office/drawing/2014/main" id="{579E31E4-5D54-10BD-02EC-115E10F4B2AB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72712" y="5401802"/>
                  <a:ext cx="174560" cy="139109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38" name="组合 37">
                <a:extLst>
                  <a:ext uri="{FF2B5EF4-FFF2-40B4-BE49-F238E27FC236}">
                    <a16:creationId xmlns:a16="http://schemas.microsoft.com/office/drawing/2014/main" id="{6FF51642-7946-AD22-B999-9B3DA2225C36}"/>
                  </a:ext>
                </a:extLst>
              </p:cNvPr>
              <p:cNvGrpSpPr/>
              <p:nvPr/>
            </p:nvGrpSpPr>
            <p:grpSpPr>
              <a:xfrm>
                <a:off x="9172911" y="5645007"/>
                <a:ext cx="786502" cy="456598"/>
                <a:chOff x="6684465" y="5358303"/>
                <a:chExt cx="345081" cy="200334"/>
              </a:xfrm>
            </p:grpSpPr>
            <p:sp>
              <p:nvSpPr>
                <p:cNvPr id="39" name="平行四边形 38">
                  <a:extLst>
                    <a:ext uri="{FF2B5EF4-FFF2-40B4-BE49-F238E27FC236}">
                      <a16:creationId xmlns:a16="http://schemas.microsoft.com/office/drawing/2014/main" id="{17D5512A-EB9D-50E5-1096-4EC93D015C45}"/>
                    </a:ext>
                  </a:extLst>
                </p:cNvPr>
                <p:cNvSpPr/>
                <p:nvPr/>
              </p:nvSpPr>
              <p:spPr>
                <a:xfrm flipH="1">
                  <a:off x="6684465" y="5461876"/>
                  <a:ext cx="345081" cy="96761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40" name="平行四边形 39">
                  <a:extLst>
                    <a:ext uri="{FF2B5EF4-FFF2-40B4-BE49-F238E27FC236}">
                      <a16:creationId xmlns:a16="http://schemas.microsoft.com/office/drawing/2014/main" id="{D4E72EF0-2953-FF4D-6038-438FCF8D452D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67512" y="5396602"/>
                  <a:ext cx="200334" cy="123735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41" name="组合 40">
                <a:extLst>
                  <a:ext uri="{FF2B5EF4-FFF2-40B4-BE49-F238E27FC236}">
                    <a16:creationId xmlns:a16="http://schemas.microsoft.com/office/drawing/2014/main" id="{D4EB4230-2290-76B1-0F6A-81C661117887}"/>
                  </a:ext>
                </a:extLst>
              </p:cNvPr>
              <p:cNvGrpSpPr/>
              <p:nvPr/>
            </p:nvGrpSpPr>
            <p:grpSpPr>
              <a:xfrm>
                <a:off x="9675110" y="5448314"/>
                <a:ext cx="873380" cy="442148"/>
                <a:chOff x="6646349" y="5364644"/>
                <a:chExt cx="383199" cy="193994"/>
              </a:xfrm>
            </p:grpSpPr>
            <p:sp>
              <p:nvSpPr>
                <p:cNvPr id="42" name="平行四边形 41">
                  <a:extLst>
                    <a:ext uri="{FF2B5EF4-FFF2-40B4-BE49-F238E27FC236}">
                      <a16:creationId xmlns:a16="http://schemas.microsoft.com/office/drawing/2014/main" id="{C5B55F90-75BB-EA90-7D35-AFF0B5403ED5}"/>
                    </a:ext>
                  </a:extLst>
                </p:cNvPr>
                <p:cNvSpPr/>
                <p:nvPr/>
              </p:nvSpPr>
              <p:spPr>
                <a:xfrm flipH="1">
                  <a:off x="6646349" y="5450943"/>
                  <a:ext cx="383199" cy="107694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43" name="平行四边形 42">
                  <a:extLst>
                    <a:ext uri="{FF2B5EF4-FFF2-40B4-BE49-F238E27FC236}">
                      <a16:creationId xmlns:a16="http://schemas.microsoft.com/office/drawing/2014/main" id="{9492183F-1B2F-ED68-87AC-2EC25EB20C4E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62995" y="5392086"/>
                  <a:ext cx="193994" cy="139109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44" name="组合 43">
                <a:extLst>
                  <a:ext uri="{FF2B5EF4-FFF2-40B4-BE49-F238E27FC236}">
                    <a16:creationId xmlns:a16="http://schemas.microsoft.com/office/drawing/2014/main" id="{AE79F939-66B4-E264-7784-1F10C9A0F1C1}"/>
                  </a:ext>
                </a:extLst>
              </p:cNvPr>
              <p:cNvGrpSpPr/>
              <p:nvPr/>
            </p:nvGrpSpPr>
            <p:grpSpPr>
              <a:xfrm>
                <a:off x="10231432" y="5125911"/>
                <a:ext cx="852749" cy="558555"/>
                <a:chOff x="6655400" y="5313569"/>
                <a:chExt cx="374147" cy="245068"/>
              </a:xfrm>
            </p:grpSpPr>
            <p:sp>
              <p:nvSpPr>
                <p:cNvPr id="45" name="平行四边形 44">
                  <a:extLst>
                    <a:ext uri="{FF2B5EF4-FFF2-40B4-BE49-F238E27FC236}">
                      <a16:creationId xmlns:a16="http://schemas.microsoft.com/office/drawing/2014/main" id="{A7C3ED8B-269A-62A1-A4D2-FB03112CF1B8}"/>
                    </a:ext>
                  </a:extLst>
                </p:cNvPr>
                <p:cNvSpPr/>
                <p:nvPr/>
              </p:nvSpPr>
              <p:spPr>
                <a:xfrm flipH="1">
                  <a:off x="6655400" y="5450943"/>
                  <a:ext cx="374147" cy="107694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46" name="平行四边形 45">
                  <a:extLst>
                    <a:ext uri="{FF2B5EF4-FFF2-40B4-BE49-F238E27FC236}">
                      <a16:creationId xmlns:a16="http://schemas.microsoft.com/office/drawing/2014/main" id="{039C3BAD-98F5-BB46-54EB-AF20BB75E0F5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37458" y="5366548"/>
                  <a:ext cx="245068" cy="139109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47" name="组合 46">
                <a:extLst>
                  <a:ext uri="{FF2B5EF4-FFF2-40B4-BE49-F238E27FC236}">
                    <a16:creationId xmlns:a16="http://schemas.microsoft.com/office/drawing/2014/main" id="{26280C57-5F36-1988-F0EB-98BE05D0FB72}"/>
                  </a:ext>
                </a:extLst>
              </p:cNvPr>
              <p:cNvGrpSpPr/>
              <p:nvPr/>
            </p:nvGrpSpPr>
            <p:grpSpPr>
              <a:xfrm>
                <a:off x="10767121" y="4914912"/>
                <a:ext cx="873380" cy="456452"/>
                <a:chOff x="6646349" y="5358369"/>
                <a:chExt cx="383199" cy="200270"/>
              </a:xfrm>
            </p:grpSpPr>
            <p:sp>
              <p:nvSpPr>
                <p:cNvPr id="48" name="平行四边形 47">
                  <a:extLst>
                    <a:ext uri="{FF2B5EF4-FFF2-40B4-BE49-F238E27FC236}">
                      <a16:creationId xmlns:a16="http://schemas.microsoft.com/office/drawing/2014/main" id="{062443B8-79A1-8AE3-1139-D3F55B739B39}"/>
                    </a:ext>
                  </a:extLst>
                </p:cNvPr>
                <p:cNvSpPr/>
                <p:nvPr/>
              </p:nvSpPr>
              <p:spPr>
                <a:xfrm flipH="1">
                  <a:off x="6646349" y="5450943"/>
                  <a:ext cx="383199" cy="107694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49" name="平行四边形 48">
                  <a:extLst>
                    <a:ext uri="{FF2B5EF4-FFF2-40B4-BE49-F238E27FC236}">
                      <a16:creationId xmlns:a16="http://schemas.microsoft.com/office/drawing/2014/main" id="{85CFF951-E4DF-7585-CACC-6E9174E7F773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63571" y="5392663"/>
                  <a:ext cx="200270" cy="131681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56" name="组合 55">
                <a:extLst>
                  <a:ext uri="{FF2B5EF4-FFF2-40B4-BE49-F238E27FC236}">
                    <a16:creationId xmlns:a16="http://schemas.microsoft.com/office/drawing/2014/main" id="{7B79B0FE-EEF3-4ED8-E188-AE64A03B62A9}"/>
                  </a:ext>
                </a:extLst>
              </p:cNvPr>
              <p:cNvGrpSpPr/>
              <p:nvPr/>
            </p:nvGrpSpPr>
            <p:grpSpPr>
              <a:xfrm>
                <a:off x="11340375" y="4762494"/>
                <a:ext cx="856448" cy="409922"/>
                <a:chOff x="6653778" y="5378782"/>
                <a:chExt cx="375770" cy="179855"/>
              </a:xfrm>
            </p:grpSpPr>
            <p:sp>
              <p:nvSpPr>
                <p:cNvPr id="57" name="平行四边形 56">
                  <a:extLst>
                    <a:ext uri="{FF2B5EF4-FFF2-40B4-BE49-F238E27FC236}">
                      <a16:creationId xmlns:a16="http://schemas.microsoft.com/office/drawing/2014/main" id="{3C2BADB1-4BF3-A377-A6DC-ECF21F3741C2}"/>
                    </a:ext>
                  </a:extLst>
                </p:cNvPr>
                <p:cNvSpPr/>
                <p:nvPr/>
              </p:nvSpPr>
              <p:spPr>
                <a:xfrm flipH="1">
                  <a:off x="6653778" y="5445651"/>
                  <a:ext cx="375770" cy="112986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58" name="平行四边形 57">
                  <a:extLst>
                    <a:ext uri="{FF2B5EF4-FFF2-40B4-BE49-F238E27FC236}">
                      <a16:creationId xmlns:a16="http://schemas.microsoft.com/office/drawing/2014/main" id="{91969CFA-F5F7-DAB9-1C31-4B002BBB9369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71696" y="5400786"/>
                  <a:ext cx="179854" cy="135846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59" name="组合 58">
                <a:extLst>
                  <a:ext uri="{FF2B5EF4-FFF2-40B4-BE49-F238E27FC236}">
                    <a16:creationId xmlns:a16="http://schemas.microsoft.com/office/drawing/2014/main" id="{DA39C771-3D1A-90F6-9AF6-B306B61E7F56}"/>
                  </a:ext>
                </a:extLst>
              </p:cNvPr>
              <p:cNvGrpSpPr/>
              <p:nvPr/>
            </p:nvGrpSpPr>
            <p:grpSpPr>
              <a:xfrm>
                <a:off x="11887204" y="4533901"/>
                <a:ext cx="882873" cy="465108"/>
                <a:chOff x="6642184" y="5354570"/>
                <a:chExt cx="387364" cy="204068"/>
              </a:xfrm>
            </p:grpSpPr>
            <p:sp>
              <p:nvSpPr>
                <p:cNvPr id="60" name="平行四边形 59">
                  <a:extLst>
                    <a:ext uri="{FF2B5EF4-FFF2-40B4-BE49-F238E27FC236}">
                      <a16:creationId xmlns:a16="http://schemas.microsoft.com/office/drawing/2014/main" id="{2542B600-EC77-6826-F933-448C27FCCDE9}"/>
                    </a:ext>
                  </a:extLst>
                </p:cNvPr>
                <p:cNvSpPr/>
                <p:nvPr/>
              </p:nvSpPr>
              <p:spPr>
                <a:xfrm flipH="1">
                  <a:off x="6642184" y="5450943"/>
                  <a:ext cx="387364" cy="107694"/>
                </a:xfrm>
                <a:prstGeom prst="parallelogram">
                  <a:avLst>
                    <a:gd name="adj" fmla="val 126129"/>
                  </a:avLst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66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61" name="平行四边形 60">
                  <a:extLst>
                    <a:ext uri="{FF2B5EF4-FFF2-40B4-BE49-F238E27FC236}">
                      <a16:creationId xmlns:a16="http://schemas.microsoft.com/office/drawing/2014/main" id="{D6E0D0E4-3EC9-23F8-50A7-88D3152F2E60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6857958" y="5387049"/>
                  <a:ext cx="204068" cy="139109"/>
                </a:xfrm>
                <a:prstGeom prst="parallelogram">
                  <a:avLst>
                    <a:gd name="adj" fmla="val 75367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sp>
            <p:nvSpPr>
              <p:cNvPr id="63" name="平行四边形 62">
                <a:extLst>
                  <a:ext uri="{FF2B5EF4-FFF2-40B4-BE49-F238E27FC236}">
                    <a16:creationId xmlns:a16="http://schemas.microsoft.com/office/drawing/2014/main" id="{51F9DE78-1038-8D46-65C2-9D3E14142829}"/>
                  </a:ext>
                </a:extLst>
              </p:cNvPr>
              <p:cNvSpPr/>
              <p:nvPr/>
            </p:nvSpPr>
            <p:spPr>
              <a:xfrm flipH="1">
                <a:off x="12453016" y="4533900"/>
                <a:ext cx="1194224" cy="266170"/>
              </a:xfrm>
              <a:prstGeom prst="parallelogram">
                <a:avLst>
                  <a:gd name="adj" fmla="val 126129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66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80" name="矩形 79">
              <a:extLst>
                <a:ext uri="{FF2B5EF4-FFF2-40B4-BE49-F238E27FC236}">
                  <a16:creationId xmlns:a16="http://schemas.microsoft.com/office/drawing/2014/main" id="{E1B6AFF3-617F-4C4F-E604-0FA73A52A1BB}"/>
                </a:ext>
              </a:extLst>
            </p:cNvPr>
            <p:cNvSpPr/>
            <p:nvPr/>
          </p:nvSpPr>
          <p:spPr>
            <a:xfrm>
              <a:off x="5953846" y="6400279"/>
              <a:ext cx="419966" cy="3543813"/>
            </a:xfrm>
            <a:prstGeom prst="rect">
              <a:avLst/>
            </a:prstGeom>
            <a:gradFill flip="none" rotWithShape="1">
              <a:gsLst>
                <a:gs pos="82000">
                  <a:srgbClr val="C9D8EB"/>
                </a:gs>
                <a:gs pos="55000">
                  <a:srgbClr val="AEC5E1"/>
                </a:gs>
                <a:gs pos="23000">
                  <a:schemeClr val="tx2">
                    <a:lumMod val="50000"/>
                    <a:lumOff val="50000"/>
                  </a:schemeClr>
                </a:gs>
                <a:gs pos="100000">
                  <a:schemeClr val="accent1">
                    <a:lumMod val="20000"/>
                    <a:lumOff val="80000"/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5" name="矩形 64">
              <a:extLst>
                <a:ext uri="{FF2B5EF4-FFF2-40B4-BE49-F238E27FC236}">
                  <a16:creationId xmlns:a16="http://schemas.microsoft.com/office/drawing/2014/main" id="{049CA71F-DB7B-F48B-23F9-5D3D0A741648}"/>
                </a:ext>
              </a:extLst>
            </p:cNvPr>
            <p:cNvSpPr/>
            <p:nvPr/>
          </p:nvSpPr>
          <p:spPr>
            <a:xfrm>
              <a:off x="488234" y="9038484"/>
              <a:ext cx="5885578" cy="1430205"/>
            </a:xfrm>
            <a:prstGeom prst="rect">
              <a:avLst/>
            </a:prstGeom>
            <a:gradFill flip="none" rotWithShape="1">
              <a:gsLst>
                <a:gs pos="0">
                  <a:schemeClr val="tx2">
                    <a:lumMod val="50000"/>
                    <a:lumOff val="50000"/>
                  </a:schemeClr>
                </a:gs>
                <a:gs pos="49000">
                  <a:schemeClr val="tx2">
                    <a:lumMod val="10000"/>
                    <a:lumOff val="90000"/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2" name="TextBox 21">
            <a:extLst>
              <a:ext uri="{FF2B5EF4-FFF2-40B4-BE49-F238E27FC236}">
                <a16:creationId xmlns:a16="http://schemas.microsoft.com/office/drawing/2014/main" id="{BC0D84C3-895D-44D8-DB28-73B3314827BF}"/>
              </a:ext>
            </a:extLst>
          </p:cNvPr>
          <p:cNvSpPr txBox="1"/>
          <p:nvPr/>
        </p:nvSpPr>
        <p:spPr>
          <a:xfrm>
            <a:off x="1101038" y="694775"/>
            <a:ext cx="11509224" cy="9356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699"/>
              </a:lnSpc>
            </a:pPr>
            <a:r>
              <a:rPr lang="zh-CN" altLang="en-US" sz="4800" b="1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成长路径</a:t>
            </a:r>
            <a:endParaRPr lang="en-US" sz="4800" b="1" dirty="0"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思源黑体 Bold"/>
            </a:endParaRPr>
          </a:p>
        </p:txBody>
      </p:sp>
      <p:grpSp>
        <p:nvGrpSpPr>
          <p:cNvPr id="71" name="组合 70">
            <a:extLst>
              <a:ext uri="{FF2B5EF4-FFF2-40B4-BE49-F238E27FC236}">
                <a16:creationId xmlns:a16="http://schemas.microsoft.com/office/drawing/2014/main" id="{713F25C0-6EBD-DA5F-E8AD-19E7E1F6BE08}"/>
              </a:ext>
            </a:extLst>
          </p:cNvPr>
          <p:cNvGrpSpPr/>
          <p:nvPr/>
        </p:nvGrpSpPr>
        <p:grpSpPr>
          <a:xfrm>
            <a:off x="10654711" y="7730339"/>
            <a:ext cx="1141929" cy="914400"/>
            <a:chOff x="12085345" y="6060182"/>
            <a:chExt cx="1141929" cy="914400"/>
          </a:xfrm>
        </p:grpSpPr>
        <p:pic>
          <p:nvPicPr>
            <p:cNvPr id="68" name="图形 67" descr="困惑的人 纯色填充">
              <a:extLst>
                <a:ext uri="{FF2B5EF4-FFF2-40B4-BE49-F238E27FC236}">
                  <a16:creationId xmlns:a16="http://schemas.microsoft.com/office/drawing/2014/main" id="{34613378-B29D-4480-276D-531100A6748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2312874" y="6060182"/>
              <a:ext cx="914400" cy="914400"/>
            </a:xfrm>
            <a:prstGeom prst="rect">
              <a:avLst/>
            </a:prstGeom>
          </p:spPr>
        </p:pic>
        <p:pic>
          <p:nvPicPr>
            <p:cNvPr id="70" name="图形 69" descr="机器人 纯色填充">
              <a:extLst>
                <a:ext uri="{FF2B5EF4-FFF2-40B4-BE49-F238E27FC236}">
                  <a16:creationId xmlns:a16="http://schemas.microsoft.com/office/drawing/2014/main" id="{8B91F0E6-63C3-C02C-7F4F-9C6D69E743F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2085345" y="6462811"/>
              <a:ext cx="451247" cy="451247"/>
            </a:xfrm>
            <a:prstGeom prst="rect">
              <a:avLst/>
            </a:prstGeom>
          </p:spPr>
        </p:pic>
      </p:grpSp>
      <p:cxnSp>
        <p:nvCxnSpPr>
          <p:cNvPr id="73" name="直接连接符 72">
            <a:extLst>
              <a:ext uri="{FF2B5EF4-FFF2-40B4-BE49-F238E27FC236}">
                <a16:creationId xmlns:a16="http://schemas.microsoft.com/office/drawing/2014/main" id="{0B0E1DD1-6475-BD23-9BEA-5C225B87344D}"/>
              </a:ext>
            </a:extLst>
          </p:cNvPr>
          <p:cNvCxnSpPr>
            <a:cxnSpLocks/>
          </p:cNvCxnSpPr>
          <p:nvPr/>
        </p:nvCxnSpPr>
        <p:spPr>
          <a:xfrm>
            <a:off x="12006623" y="6027324"/>
            <a:ext cx="1600200" cy="0"/>
          </a:xfrm>
          <a:prstGeom prst="line">
            <a:avLst/>
          </a:prstGeom>
          <a:ln w="63500">
            <a:solidFill>
              <a:srgbClr val="4A7EBB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文本框 75">
            <a:extLst>
              <a:ext uri="{FF2B5EF4-FFF2-40B4-BE49-F238E27FC236}">
                <a16:creationId xmlns:a16="http://schemas.microsoft.com/office/drawing/2014/main" id="{6C7E3DB8-2B54-274A-3E20-E2E6E519FD30}"/>
              </a:ext>
            </a:extLst>
          </p:cNvPr>
          <p:cNvSpPr txBox="1"/>
          <p:nvPr/>
        </p:nvSpPr>
        <p:spPr>
          <a:xfrm>
            <a:off x="8734148" y="7696273"/>
            <a:ext cx="10182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rPr>
              <a:t>01</a:t>
            </a:r>
            <a:endParaRPr lang="zh-CN" altLang="en-US" sz="5400" dirty="0">
              <a:solidFill>
                <a:schemeClr val="bg1"/>
              </a:solidFill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</a:endParaRP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id="{2EC10993-685F-ACD4-D69A-2410CE4350A8}"/>
              </a:ext>
            </a:extLst>
          </p:cNvPr>
          <p:cNvSpPr txBox="1"/>
          <p:nvPr/>
        </p:nvSpPr>
        <p:spPr>
          <a:xfrm>
            <a:off x="8573204" y="8312189"/>
            <a:ext cx="14077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rPr>
              <a:t>STEP</a:t>
            </a:r>
            <a:endParaRPr lang="zh-CN" altLang="en-US" sz="4000" dirty="0">
              <a:solidFill>
                <a:schemeClr val="bg1"/>
              </a:solidFill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</a:endParaRPr>
          </a:p>
        </p:txBody>
      </p:sp>
      <p:pic>
        <p:nvPicPr>
          <p:cNvPr id="79" name="图形 78" descr="方向 纯色填充">
            <a:extLst>
              <a:ext uri="{FF2B5EF4-FFF2-40B4-BE49-F238E27FC236}">
                <a16:creationId xmlns:a16="http://schemas.microsoft.com/office/drawing/2014/main" id="{8589A5F2-899F-5597-72F3-A980D942B1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8055954">
            <a:off x="11215603" y="5381011"/>
            <a:ext cx="914400" cy="914400"/>
          </a:xfrm>
          <a:prstGeom prst="rect">
            <a:avLst/>
          </a:prstGeom>
        </p:spPr>
      </p:pic>
      <p:sp>
        <p:nvSpPr>
          <p:cNvPr id="82" name="文本框 81">
            <a:extLst>
              <a:ext uri="{FF2B5EF4-FFF2-40B4-BE49-F238E27FC236}">
                <a16:creationId xmlns:a16="http://schemas.microsoft.com/office/drawing/2014/main" id="{161F826B-57C8-33DA-F0C8-BEA9F5695CED}"/>
              </a:ext>
            </a:extLst>
          </p:cNvPr>
          <p:cNvSpPr txBox="1"/>
          <p:nvPr/>
        </p:nvSpPr>
        <p:spPr>
          <a:xfrm>
            <a:off x="13662920" y="5796492"/>
            <a:ext cx="1699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4A7EBB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rPr>
              <a:t>机器人入门</a:t>
            </a:r>
          </a:p>
        </p:txBody>
      </p:sp>
      <p:sp>
        <p:nvSpPr>
          <p:cNvPr id="83" name="文本框 82">
            <a:extLst>
              <a:ext uri="{FF2B5EF4-FFF2-40B4-BE49-F238E27FC236}">
                <a16:creationId xmlns:a16="http://schemas.microsoft.com/office/drawing/2014/main" id="{212EDA34-06B5-BAB3-CDA5-B464A23ECB94}"/>
              </a:ext>
            </a:extLst>
          </p:cNvPr>
          <p:cNvSpPr txBox="1"/>
          <p:nvPr/>
        </p:nvSpPr>
        <p:spPr>
          <a:xfrm>
            <a:off x="13651374" y="6313796"/>
            <a:ext cx="2460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让你的机器人听你指挥</a:t>
            </a:r>
          </a:p>
        </p:txBody>
      </p:sp>
      <p:pic>
        <p:nvPicPr>
          <p:cNvPr id="215" name="图形 214" descr="方向 纯色填充">
            <a:extLst>
              <a:ext uri="{FF2B5EF4-FFF2-40B4-BE49-F238E27FC236}">
                <a16:creationId xmlns:a16="http://schemas.microsoft.com/office/drawing/2014/main" id="{0A57B993-E129-DFBF-8997-68C458DDAF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8055954">
            <a:off x="11139219" y="1181725"/>
            <a:ext cx="914400" cy="914400"/>
          </a:xfrm>
          <a:prstGeom prst="rect">
            <a:avLst/>
          </a:prstGeom>
        </p:spPr>
      </p:pic>
      <p:pic>
        <p:nvPicPr>
          <p:cNvPr id="216" name="图片 215">
            <a:extLst>
              <a:ext uri="{FF2B5EF4-FFF2-40B4-BE49-F238E27FC236}">
                <a16:creationId xmlns:a16="http://schemas.microsoft.com/office/drawing/2014/main" id="{FB0AC241-B3D7-16F8-061C-DF3C89B1A4C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68205" y="5407480"/>
            <a:ext cx="1713583" cy="1242061"/>
          </a:xfrm>
          <a:prstGeom prst="rect">
            <a:avLst/>
          </a:prstGeom>
        </p:spPr>
      </p:pic>
      <p:grpSp>
        <p:nvGrpSpPr>
          <p:cNvPr id="217" name="组合 216">
            <a:extLst>
              <a:ext uri="{FF2B5EF4-FFF2-40B4-BE49-F238E27FC236}">
                <a16:creationId xmlns:a16="http://schemas.microsoft.com/office/drawing/2014/main" id="{9ED3A06E-1392-166D-5E91-9593B6146FC0}"/>
              </a:ext>
            </a:extLst>
          </p:cNvPr>
          <p:cNvGrpSpPr/>
          <p:nvPr/>
        </p:nvGrpSpPr>
        <p:grpSpPr>
          <a:xfrm rot="16200000">
            <a:off x="10844842" y="3441322"/>
            <a:ext cx="931441" cy="1099943"/>
            <a:chOff x="6659422" y="1052842"/>
            <a:chExt cx="3834505" cy="5045606"/>
          </a:xfrm>
        </p:grpSpPr>
        <p:pic>
          <p:nvPicPr>
            <p:cNvPr id="218" name="图片 217">
              <a:extLst>
                <a:ext uri="{FF2B5EF4-FFF2-40B4-BE49-F238E27FC236}">
                  <a16:creationId xmlns:a16="http://schemas.microsoft.com/office/drawing/2014/main" id="{490C5608-FAB2-B8BB-7647-EA94AEF40E5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 amt="3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5400000">
              <a:off x="6053872" y="1658392"/>
              <a:ext cx="5045606" cy="3834505"/>
            </a:xfrm>
            <a:prstGeom prst="rect">
              <a:avLst/>
            </a:prstGeom>
          </p:spPr>
        </p:pic>
        <p:sp>
          <p:nvSpPr>
            <p:cNvPr id="219" name="矩形 218">
              <a:extLst>
                <a:ext uri="{FF2B5EF4-FFF2-40B4-BE49-F238E27FC236}">
                  <a16:creationId xmlns:a16="http://schemas.microsoft.com/office/drawing/2014/main" id="{8E521C72-5C12-9C60-DA40-275ED99BAB06}"/>
                </a:ext>
              </a:extLst>
            </p:cNvPr>
            <p:cNvSpPr/>
            <p:nvPr/>
          </p:nvSpPr>
          <p:spPr>
            <a:xfrm>
              <a:off x="9482146" y="1493000"/>
              <a:ext cx="569618" cy="563893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220" name="矩形 219">
              <a:extLst>
                <a:ext uri="{FF2B5EF4-FFF2-40B4-BE49-F238E27FC236}">
                  <a16:creationId xmlns:a16="http://schemas.microsoft.com/office/drawing/2014/main" id="{CAAD5359-B0C2-2F1A-787E-19064F3CA8D6}"/>
                </a:ext>
              </a:extLst>
            </p:cNvPr>
            <p:cNvSpPr/>
            <p:nvPr/>
          </p:nvSpPr>
          <p:spPr>
            <a:xfrm>
              <a:off x="8297078" y="1480860"/>
              <a:ext cx="586242" cy="588174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221" name="矩形 220">
              <a:extLst>
                <a:ext uri="{FF2B5EF4-FFF2-40B4-BE49-F238E27FC236}">
                  <a16:creationId xmlns:a16="http://schemas.microsoft.com/office/drawing/2014/main" id="{5E510620-2BE3-9635-A9DD-8F41B2AF71EE}"/>
                </a:ext>
              </a:extLst>
            </p:cNvPr>
            <p:cNvSpPr/>
            <p:nvPr/>
          </p:nvSpPr>
          <p:spPr>
            <a:xfrm>
              <a:off x="7086253" y="1493065"/>
              <a:ext cx="586242" cy="563893"/>
            </a:xfrm>
            <a:prstGeom prst="rect">
              <a:avLst/>
            </a:prstGeom>
            <a:solidFill>
              <a:srgbClr val="00B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222" name="立方体 221">
              <a:extLst>
                <a:ext uri="{FF2B5EF4-FFF2-40B4-BE49-F238E27FC236}">
                  <a16:creationId xmlns:a16="http://schemas.microsoft.com/office/drawing/2014/main" id="{ADAF0B76-2D79-00AB-3622-AE26068A9271}"/>
                </a:ext>
              </a:extLst>
            </p:cNvPr>
            <p:cNvSpPr/>
            <p:nvPr/>
          </p:nvSpPr>
          <p:spPr>
            <a:xfrm>
              <a:off x="6975176" y="4906518"/>
              <a:ext cx="232726" cy="217897"/>
            </a:xfrm>
            <a:prstGeom prst="cube">
              <a:avLst/>
            </a:prstGeom>
            <a:solidFill>
              <a:srgbClr val="00B050"/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223" name="立方体 222">
              <a:extLst>
                <a:ext uri="{FF2B5EF4-FFF2-40B4-BE49-F238E27FC236}">
                  <a16:creationId xmlns:a16="http://schemas.microsoft.com/office/drawing/2014/main" id="{F3C33CD2-3762-FDD8-12BD-97171AF07FE6}"/>
                </a:ext>
              </a:extLst>
            </p:cNvPr>
            <p:cNvSpPr/>
            <p:nvPr/>
          </p:nvSpPr>
          <p:spPr>
            <a:xfrm>
              <a:off x="7523656" y="4291182"/>
              <a:ext cx="232726" cy="217897"/>
            </a:xfrm>
            <a:prstGeom prst="cube">
              <a:avLst/>
            </a:prstGeom>
            <a:solidFill>
              <a:srgbClr val="00B050"/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224" name="立方体 223">
              <a:extLst>
                <a:ext uri="{FF2B5EF4-FFF2-40B4-BE49-F238E27FC236}">
                  <a16:creationId xmlns:a16="http://schemas.microsoft.com/office/drawing/2014/main" id="{16E1E389-9651-6CF5-D0E0-89F2D606D0FC}"/>
                </a:ext>
              </a:extLst>
            </p:cNvPr>
            <p:cNvSpPr/>
            <p:nvPr/>
          </p:nvSpPr>
          <p:spPr>
            <a:xfrm>
              <a:off x="8783068" y="4276845"/>
              <a:ext cx="232726" cy="217897"/>
            </a:xfrm>
            <a:prstGeom prst="cub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225" name="立方体 224">
              <a:extLst>
                <a:ext uri="{FF2B5EF4-FFF2-40B4-BE49-F238E27FC236}">
                  <a16:creationId xmlns:a16="http://schemas.microsoft.com/office/drawing/2014/main" id="{879F66AC-E040-B05D-94A2-E38918448D88}"/>
                </a:ext>
              </a:extLst>
            </p:cNvPr>
            <p:cNvSpPr/>
            <p:nvPr/>
          </p:nvSpPr>
          <p:spPr>
            <a:xfrm>
              <a:off x="9390166" y="4961272"/>
              <a:ext cx="232726" cy="217897"/>
            </a:xfrm>
            <a:prstGeom prst="cub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226" name="立方体 225">
              <a:extLst>
                <a:ext uri="{FF2B5EF4-FFF2-40B4-BE49-F238E27FC236}">
                  <a16:creationId xmlns:a16="http://schemas.microsoft.com/office/drawing/2014/main" id="{F0EC50CA-AABE-BD27-6422-BB0D97C51E11}"/>
                </a:ext>
              </a:extLst>
            </p:cNvPr>
            <p:cNvSpPr/>
            <p:nvPr/>
          </p:nvSpPr>
          <p:spPr>
            <a:xfrm>
              <a:off x="9990366" y="4295696"/>
              <a:ext cx="232726" cy="217897"/>
            </a:xfrm>
            <a:prstGeom prst="cube">
              <a:avLst/>
            </a:prstGeom>
            <a:solidFill>
              <a:srgbClr val="00B050"/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227" name="立方体 226">
              <a:extLst>
                <a:ext uri="{FF2B5EF4-FFF2-40B4-BE49-F238E27FC236}">
                  <a16:creationId xmlns:a16="http://schemas.microsoft.com/office/drawing/2014/main" id="{8D9D367D-E7FA-E33B-3ACB-C6B406F85824}"/>
                </a:ext>
              </a:extLst>
            </p:cNvPr>
            <p:cNvSpPr/>
            <p:nvPr/>
          </p:nvSpPr>
          <p:spPr>
            <a:xfrm>
              <a:off x="8171211" y="4961272"/>
              <a:ext cx="232726" cy="217897"/>
            </a:xfrm>
            <a:prstGeom prst="cub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228" name="立方体 227">
              <a:extLst>
                <a:ext uri="{FF2B5EF4-FFF2-40B4-BE49-F238E27FC236}">
                  <a16:creationId xmlns:a16="http://schemas.microsoft.com/office/drawing/2014/main" id="{250648BB-D25E-F1FC-FFE6-B9E4AFF5515D}"/>
                </a:ext>
              </a:extLst>
            </p:cNvPr>
            <p:cNvSpPr/>
            <p:nvPr/>
          </p:nvSpPr>
          <p:spPr>
            <a:xfrm>
              <a:off x="6975176" y="4295696"/>
              <a:ext cx="232726" cy="217897"/>
            </a:xfrm>
            <a:prstGeom prst="cube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229" name="立方体 228">
              <a:extLst>
                <a:ext uri="{FF2B5EF4-FFF2-40B4-BE49-F238E27FC236}">
                  <a16:creationId xmlns:a16="http://schemas.microsoft.com/office/drawing/2014/main" id="{C20BBA34-6A75-D33B-BB17-8B0DEBC34AF3}"/>
                </a:ext>
              </a:extLst>
            </p:cNvPr>
            <p:cNvSpPr/>
            <p:nvPr/>
          </p:nvSpPr>
          <p:spPr>
            <a:xfrm>
              <a:off x="7541977" y="4930936"/>
              <a:ext cx="232726" cy="217897"/>
            </a:xfrm>
            <a:prstGeom prst="cube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230" name="立方体 229">
              <a:extLst>
                <a:ext uri="{FF2B5EF4-FFF2-40B4-BE49-F238E27FC236}">
                  <a16:creationId xmlns:a16="http://schemas.microsoft.com/office/drawing/2014/main" id="{958AB9CB-3B93-ABEE-2471-2F86AE1BEEB1}"/>
                </a:ext>
              </a:extLst>
            </p:cNvPr>
            <p:cNvSpPr/>
            <p:nvPr/>
          </p:nvSpPr>
          <p:spPr>
            <a:xfrm>
              <a:off x="8158485" y="4291182"/>
              <a:ext cx="232726" cy="217897"/>
            </a:xfrm>
            <a:prstGeom prst="cube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231" name="立方体 230">
              <a:extLst>
                <a:ext uri="{FF2B5EF4-FFF2-40B4-BE49-F238E27FC236}">
                  <a16:creationId xmlns:a16="http://schemas.microsoft.com/office/drawing/2014/main" id="{7E93B5E6-241C-4BEE-352D-E036F9C8BD44}"/>
                </a:ext>
              </a:extLst>
            </p:cNvPr>
            <p:cNvSpPr/>
            <p:nvPr/>
          </p:nvSpPr>
          <p:spPr>
            <a:xfrm>
              <a:off x="8783068" y="4961272"/>
              <a:ext cx="232726" cy="217897"/>
            </a:xfrm>
            <a:prstGeom prst="cube">
              <a:avLst/>
            </a:prstGeom>
            <a:solidFill>
              <a:srgbClr val="00B050"/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232" name="立方体 231">
              <a:extLst>
                <a:ext uri="{FF2B5EF4-FFF2-40B4-BE49-F238E27FC236}">
                  <a16:creationId xmlns:a16="http://schemas.microsoft.com/office/drawing/2014/main" id="{601A8B6D-26B8-DACF-263F-947CC93FE398}"/>
                </a:ext>
              </a:extLst>
            </p:cNvPr>
            <p:cNvSpPr/>
            <p:nvPr/>
          </p:nvSpPr>
          <p:spPr>
            <a:xfrm>
              <a:off x="9365783" y="4287855"/>
              <a:ext cx="232726" cy="217897"/>
            </a:xfrm>
            <a:prstGeom prst="cube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233" name="立方体 232">
              <a:extLst>
                <a:ext uri="{FF2B5EF4-FFF2-40B4-BE49-F238E27FC236}">
                  <a16:creationId xmlns:a16="http://schemas.microsoft.com/office/drawing/2014/main" id="{55601AC9-717C-13C8-7B85-B0496887E378}"/>
                </a:ext>
              </a:extLst>
            </p:cNvPr>
            <p:cNvSpPr/>
            <p:nvPr/>
          </p:nvSpPr>
          <p:spPr>
            <a:xfrm>
              <a:off x="9989127" y="4890105"/>
              <a:ext cx="232726" cy="217897"/>
            </a:xfrm>
            <a:prstGeom prst="cube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pic>
          <p:nvPicPr>
            <p:cNvPr id="234" name="图片 233" descr="图片包含 游戏机, 乐高, 男人&#10;&#10;描述已自动生成">
              <a:extLst>
                <a:ext uri="{FF2B5EF4-FFF2-40B4-BE49-F238E27FC236}">
                  <a16:creationId xmlns:a16="http://schemas.microsoft.com/office/drawing/2014/main" id="{A107447D-0CCA-0468-1FA3-7852C9B1734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 amt="3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12603" y="2361710"/>
              <a:ext cx="840771" cy="1121247"/>
            </a:xfrm>
            <a:prstGeom prst="rect">
              <a:avLst/>
            </a:prstGeom>
          </p:spPr>
        </p:pic>
      </p:grpSp>
      <p:pic>
        <p:nvPicPr>
          <p:cNvPr id="4" name="图片 3">
            <a:extLst>
              <a:ext uri="{FF2B5EF4-FFF2-40B4-BE49-F238E27FC236}">
                <a16:creationId xmlns:a16="http://schemas.microsoft.com/office/drawing/2014/main" id="{031EA275-6971-5DEF-F752-839A9014640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631580" y="2384627"/>
            <a:ext cx="2314286" cy="30000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D2F9830F-DD8D-C596-7872-75E6DD77E13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3479406" y="6956494"/>
            <a:ext cx="2771429" cy="2228571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D66A7F37-ECFA-232E-2F91-827EC491B33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96425" y="4515610"/>
            <a:ext cx="4657143" cy="217142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77400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50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" grpId="0"/>
      <p:bldP spid="212" grpId="0"/>
      <p:bldP spid="213" grpId="0"/>
      <p:bldP spid="214" grpId="0"/>
      <p:bldP spid="123" grpId="0"/>
      <p:bldP spid="124" grpId="0"/>
      <p:bldP spid="126" grpId="0"/>
      <p:bldP spid="127" grpId="0"/>
      <p:bldP spid="76" grpId="0"/>
      <p:bldP spid="77" grpId="0"/>
      <p:bldP spid="82" grpId="0"/>
      <p:bldP spid="8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4EABBC-31DC-0899-F7BC-55177D940A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>
            <a:extLst>
              <a:ext uri="{FF2B5EF4-FFF2-40B4-BE49-F238E27FC236}">
                <a16:creationId xmlns:a16="http://schemas.microsoft.com/office/drawing/2014/main" id="{4A38CEC4-36F2-4506-991E-0B75DDB7F820}"/>
              </a:ext>
            </a:extLst>
          </p:cNvPr>
          <p:cNvSpPr/>
          <p:nvPr/>
        </p:nvSpPr>
        <p:spPr>
          <a:xfrm>
            <a:off x="9402190" y="723901"/>
            <a:ext cx="8153400" cy="87918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7B6C34BD-0838-C160-B80E-221D8262ACEB}"/>
              </a:ext>
            </a:extLst>
          </p:cNvPr>
          <p:cNvSpPr/>
          <p:nvPr/>
        </p:nvSpPr>
        <p:spPr>
          <a:xfrm>
            <a:off x="914400" y="723901"/>
            <a:ext cx="7848600" cy="876299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030" name="Picture 6" descr="VEX IQ Education Kit parts displayed on a white background.">
            <a:extLst>
              <a:ext uri="{FF2B5EF4-FFF2-40B4-BE49-F238E27FC236}">
                <a16:creationId xmlns:a16="http://schemas.microsoft.com/office/drawing/2014/main" id="{3BCADB0A-2DF5-640A-20D6-5867CC24A4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1" r="-2" b="-2"/>
          <a:stretch>
            <a:fillRect/>
          </a:stretch>
        </p:blipFill>
        <p:spPr bwMode="auto">
          <a:xfrm>
            <a:off x="9631552" y="965200"/>
            <a:ext cx="7694676" cy="8356599"/>
          </a:xfrm>
          <a:prstGeom prst="rect">
            <a:avLst/>
          </a:prstGeom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VEX IQ Education Kit (2nd generation) (228-8899)">
            <a:extLst>
              <a:ext uri="{FF2B5EF4-FFF2-40B4-BE49-F238E27FC236}">
                <a16:creationId xmlns:a16="http://schemas.microsoft.com/office/drawing/2014/main" id="{1716816E-715B-E8C5-4DFE-3654E8A563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" r="7802" b="-2"/>
          <a:stretch>
            <a:fillRect/>
          </a:stretch>
        </p:blipFill>
        <p:spPr bwMode="auto">
          <a:xfrm>
            <a:off x="961770" y="965200"/>
            <a:ext cx="7694676" cy="8356599"/>
          </a:xfrm>
          <a:prstGeom prst="rect">
            <a:avLst/>
          </a:prstGeom>
          <a:solidFill>
            <a:srgbClr val="FFFFFF">
              <a:shade val="85000"/>
            </a:srgbClr>
          </a:solidFill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14" name="TextBox 8">
            <a:extLst>
              <a:ext uri="{FF2B5EF4-FFF2-40B4-BE49-F238E27FC236}">
                <a16:creationId xmlns:a16="http://schemas.microsoft.com/office/drawing/2014/main" id="{39ECED01-5469-7538-99CC-4DB06B04434C}"/>
              </a:ext>
            </a:extLst>
          </p:cNvPr>
          <p:cNvSpPr txBox="1"/>
          <p:nvPr/>
        </p:nvSpPr>
        <p:spPr>
          <a:xfrm>
            <a:off x="1367459" y="190500"/>
            <a:ext cx="7915820" cy="1789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7695"/>
              </a:lnSpc>
            </a:pPr>
            <a:r>
              <a:rPr lang="en-US" altLang="zh-CN" sz="24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VEX IQ Education Kit(2</a:t>
            </a:r>
            <a:r>
              <a:rPr lang="en-US" altLang="zh-CN" sz="2400" baseline="300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nd</a:t>
            </a:r>
            <a:r>
              <a:rPr lang="en-US" altLang="zh-CN" sz="24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 generation)(228-8899)</a:t>
            </a:r>
          </a:p>
        </p:txBody>
      </p:sp>
      <p:sp>
        <p:nvSpPr>
          <p:cNvPr id="15" name="TextBox 8">
            <a:extLst>
              <a:ext uri="{FF2B5EF4-FFF2-40B4-BE49-F238E27FC236}">
                <a16:creationId xmlns:a16="http://schemas.microsoft.com/office/drawing/2014/main" id="{579F8C7C-F6F7-562F-0546-2ECA3C45B996}"/>
              </a:ext>
            </a:extLst>
          </p:cNvPr>
          <p:cNvSpPr txBox="1"/>
          <p:nvPr/>
        </p:nvSpPr>
        <p:spPr>
          <a:xfrm>
            <a:off x="11918295" y="7353300"/>
            <a:ext cx="5756206" cy="17890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7695"/>
              </a:lnSpc>
            </a:pPr>
            <a:r>
              <a:rPr lang="en-US" altLang="zh-CN" sz="24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VEX IQ Education Kit parts </a:t>
            </a:r>
          </a:p>
        </p:txBody>
      </p:sp>
    </p:spTree>
    <p:extLst>
      <p:ext uri="{BB962C8B-B14F-4D97-AF65-F5344CB8AC3E}">
        <p14:creationId xmlns:p14="http://schemas.microsoft.com/office/powerpoint/2010/main" val="967884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CE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/>
          <p:cNvSpPr/>
          <p:nvPr/>
        </p:nvSpPr>
        <p:spPr>
          <a:xfrm flipV="1">
            <a:off x="4208445" y="7269316"/>
            <a:ext cx="9467681" cy="0"/>
          </a:xfrm>
          <a:prstGeom prst="line">
            <a:avLst/>
          </a:prstGeom>
          <a:ln w="38100" cap="flat">
            <a:solidFill>
              <a:schemeClr val="tx2">
                <a:lumMod val="25000"/>
                <a:lumOff val="75000"/>
              </a:schemeClr>
            </a:solidFill>
            <a:prstDash val="sysDash"/>
            <a:headEnd type="none" w="sm" len="sm"/>
            <a:tailEnd type="none" w="sm" len="sm"/>
          </a:ln>
        </p:spPr>
        <p:txBody>
          <a:bodyPr/>
          <a:lstStyle/>
          <a:p>
            <a:endParaRPr lang="zh-CN" altLang="en-US" dirty="0"/>
          </a:p>
        </p:txBody>
      </p:sp>
      <p:grpSp>
        <p:nvGrpSpPr>
          <p:cNvPr id="5" name="Group 5"/>
          <p:cNvGrpSpPr/>
          <p:nvPr/>
        </p:nvGrpSpPr>
        <p:grpSpPr>
          <a:xfrm>
            <a:off x="1488058" y="6930497"/>
            <a:ext cx="3271604" cy="639538"/>
            <a:chOff x="0" y="0"/>
            <a:chExt cx="1016042" cy="19861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016042" cy="198617"/>
            </a:xfrm>
            <a:custGeom>
              <a:avLst/>
              <a:gdLst/>
              <a:ahLst/>
              <a:cxnLst/>
              <a:rect l="l" t="t" r="r" b="b"/>
              <a:pathLst>
                <a:path w="1016042" h="198617">
                  <a:moveTo>
                    <a:pt x="99309" y="0"/>
                  </a:moveTo>
                  <a:lnTo>
                    <a:pt x="916733" y="0"/>
                  </a:lnTo>
                  <a:cubicBezTo>
                    <a:pt x="943072" y="0"/>
                    <a:pt x="968331" y="10463"/>
                    <a:pt x="986955" y="29087"/>
                  </a:cubicBezTo>
                  <a:cubicBezTo>
                    <a:pt x="1005579" y="47711"/>
                    <a:pt x="1016042" y="72970"/>
                    <a:pt x="1016042" y="99309"/>
                  </a:cubicBezTo>
                  <a:lnTo>
                    <a:pt x="1016042" y="99309"/>
                  </a:lnTo>
                  <a:cubicBezTo>
                    <a:pt x="1016042" y="125647"/>
                    <a:pt x="1005579" y="150906"/>
                    <a:pt x="986955" y="169530"/>
                  </a:cubicBezTo>
                  <a:cubicBezTo>
                    <a:pt x="968331" y="188154"/>
                    <a:pt x="943072" y="198617"/>
                    <a:pt x="916733" y="198617"/>
                  </a:cubicBezTo>
                  <a:lnTo>
                    <a:pt x="99309" y="198617"/>
                  </a:lnTo>
                  <a:cubicBezTo>
                    <a:pt x="72970" y="198617"/>
                    <a:pt x="47711" y="188154"/>
                    <a:pt x="29087" y="169530"/>
                  </a:cubicBezTo>
                  <a:cubicBezTo>
                    <a:pt x="10463" y="150906"/>
                    <a:pt x="0" y="125647"/>
                    <a:pt x="0" y="99309"/>
                  </a:cubicBezTo>
                  <a:lnTo>
                    <a:pt x="0" y="99309"/>
                  </a:lnTo>
                  <a:cubicBezTo>
                    <a:pt x="0" y="72970"/>
                    <a:pt x="10463" y="47711"/>
                    <a:pt x="29087" y="29087"/>
                  </a:cubicBezTo>
                  <a:cubicBezTo>
                    <a:pt x="47711" y="10463"/>
                    <a:pt x="72970" y="0"/>
                    <a:pt x="99309" y="0"/>
                  </a:cubicBezTo>
                  <a:close/>
                </a:path>
              </a:pathLst>
            </a:custGeom>
            <a:solidFill>
              <a:srgbClr val="02022B"/>
            </a:solidFill>
            <a:ln w="38100" cap="rnd">
              <a:solidFill>
                <a:srgbClr val="00CBF4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016042" cy="23671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7487729" y="6930497"/>
            <a:ext cx="3271604" cy="639538"/>
            <a:chOff x="0" y="0"/>
            <a:chExt cx="1016042" cy="19861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016042" cy="198617"/>
            </a:xfrm>
            <a:custGeom>
              <a:avLst/>
              <a:gdLst/>
              <a:ahLst/>
              <a:cxnLst/>
              <a:rect l="l" t="t" r="r" b="b"/>
              <a:pathLst>
                <a:path w="1016042" h="198617">
                  <a:moveTo>
                    <a:pt x="99309" y="0"/>
                  </a:moveTo>
                  <a:lnTo>
                    <a:pt x="916733" y="0"/>
                  </a:lnTo>
                  <a:cubicBezTo>
                    <a:pt x="943072" y="0"/>
                    <a:pt x="968331" y="10463"/>
                    <a:pt x="986955" y="29087"/>
                  </a:cubicBezTo>
                  <a:cubicBezTo>
                    <a:pt x="1005579" y="47711"/>
                    <a:pt x="1016042" y="72970"/>
                    <a:pt x="1016042" y="99309"/>
                  </a:cubicBezTo>
                  <a:lnTo>
                    <a:pt x="1016042" y="99309"/>
                  </a:lnTo>
                  <a:cubicBezTo>
                    <a:pt x="1016042" y="125647"/>
                    <a:pt x="1005579" y="150906"/>
                    <a:pt x="986955" y="169530"/>
                  </a:cubicBezTo>
                  <a:cubicBezTo>
                    <a:pt x="968331" y="188154"/>
                    <a:pt x="943072" y="198617"/>
                    <a:pt x="916733" y="198617"/>
                  </a:cubicBezTo>
                  <a:lnTo>
                    <a:pt x="99309" y="198617"/>
                  </a:lnTo>
                  <a:cubicBezTo>
                    <a:pt x="72970" y="198617"/>
                    <a:pt x="47711" y="188154"/>
                    <a:pt x="29087" y="169530"/>
                  </a:cubicBezTo>
                  <a:cubicBezTo>
                    <a:pt x="10463" y="150906"/>
                    <a:pt x="0" y="125647"/>
                    <a:pt x="0" y="99309"/>
                  </a:cubicBezTo>
                  <a:lnTo>
                    <a:pt x="0" y="99309"/>
                  </a:lnTo>
                  <a:cubicBezTo>
                    <a:pt x="0" y="72970"/>
                    <a:pt x="10463" y="47711"/>
                    <a:pt x="29087" y="29087"/>
                  </a:cubicBezTo>
                  <a:cubicBezTo>
                    <a:pt x="47711" y="10463"/>
                    <a:pt x="72970" y="0"/>
                    <a:pt x="99309" y="0"/>
                  </a:cubicBezTo>
                  <a:close/>
                </a:path>
              </a:pathLst>
            </a:custGeom>
            <a:solidFill>
              <a:srgbClr val="02022B"/>
            </a:solidFill>
            <a:ln w="38100" cap="rnd">
              <a:solidFill>
                <a:srgbClr val="00CBF4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1016042" cy="23671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3487400" y="6930497"/>
            <a:ext cx="3271604" cy="639538"/>
            <a:chOff x="0" y="0"/>
            <a:chExt cx="1016042" cy="198617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016042" cy="198617"/>
            </a:xfrm>
            <a:custGeom>
              <a:avLst/>
              <a:gdLst/>
              <a:ahLst/>
              <a:cxnLst/>
              <a:rect l="l" t="t" r="r" b="b"/>
              <a:pathLst>
                <a:path w="1016042" h="198617">
                  <a:moveTo>
                    <a:pt x="99309" y="0"/>
                  </a:moveTo>
                  <a:lnTo>
                    <a:pt x="916733" y="0"/>
                  </a:lnTo>
                  <a:cubicBezTo>
                    <a:pt x="943072" y="0"/>
                    <a:pt x="968331" y="10463"/>
                    <a:pt x="986955" y="29087"/>
                  </a:cubicBezTo>
                  <a:cubicBezTo>
                    <a:pt x="1005579" y="47711"/>
                    <a:pt x="1016042" y="72970"/>
                    <a:pt x="1016042" y="99309"/>
                  </a:cubicBezTo>
                  <a:lnTo>
                    <a:pt x="1016042" y="99309"/>
                  </a:lnTo>
                  <a:cubicBezTo>
                    <a:pt x="1016042" y="125647"/>
                    <a:pt x="1005579" y="150906"/>
                    <a:pt x="986955" y="169530"/>
                  </a:cubicBezTo>
                  <a:cubicBezTo>
                    <a:pt x="968331" y="188154"/>
                    <a:pt x="943072" y="198617"/>
                    <a:pt x="916733" y="198617"/>
                  </a:cubicBezTo>
                  <a:lnTo>
                    <a:pt x="99309" y="198617"/>
                  </a:lnTo>
                  <a:cubicBezTo>
                    <a:pt x="72970" y="198617"/>
                    <a:pt x="47711" y="188154"/>
                    <a:pt x="29087" y="169530"/>
                  </a:cubicBezTo>
                  <a:cubicBezTo>
                    <a:pt x="10463" y="150906"/>
                    <a:pt x="0" y="125647"/>
                    <a:pt x="0" y="99309"/>
                  </a:cubicBezTo>
                  <a:lnTo>
                    <a:pt x="0" y="99309"/>
                  </a:lnTo>
                  <a:cubicBezTo>
                    <a:pt x="0" y="72970"/>
                    <a:pt x="10463" y="47711"/>
                    <a:pt x="29087" y="29087"/>
                  </a:cubicBezTo>
                  <a:cubicBezTo>
                    <a:pt x="47711" y="10463"/>
                    <a:pt x="72970" y="0"/>
                    <a:pt x="99309" y="0"/>
                  </a:cubicBezTo>
                  <a:close/>
                </a:path>
              </a:pathLst>
            </a:custGeom>
            <a:solidFill>
              <a:srgbClr val="02022B"/>
            </a:solidFill>
            <a:ln w="38100" cap="rnd">
              <a:solidFill>
                <a:srgbClr val="00CBF4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1016042" cy="23671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5878994" y="5359487"/>
            <a:ext cx="489404" cy="489404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gradFill rotWithShape="1">
              <a:gsLst>
                <a:gs pos="0">
                  <a:schemeClr val="tx2">
                    <a:lumMod val="25000"/>
                    <a:lumOff val="75000"/>
                  </a:schemeClr>
                </a:gs>
                <a:gs pos="100000">
                  <a:srgbClr val="0D7DE4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165100"/>
              <a:ext cx="711200" cy="444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1877445" y="5359487"/>
            <a:ext cx="489404" cy="489404"/>
            <a:chOff x="0" y="0"/>
            <a:chExt cx="812800" cy="8128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gradFill rotWithShape="1">
              <a:gsLst>
                <a:gs pos="0">
                  <a:schemeClr val="tx2">
                    <a:lumMod val="25000"/>
                    <a:lumOff val="75000"/>
                  </a:schemeClr>
                </a:gs>
                <a:gs pos="100000">
                  <a:srgbClr val="0D7DE4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165100"/>
              <a:ext cx="711200" cy="444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6957233" y="1797654"/>
            <a:ext cx="3841562" cy="9356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7699"/>
              </a:lnSpc>
            </a:pPr>
            <a:r>
              <a:rPr lang="zh-CN" altLang="en-US" sz="4800" b="1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三大核心硬件</a:t>
            </a:r>
            <a:endParaRPr lang="en-US" sz="4800" b="1" dirty="0"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思源黑体 Bold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1203079" y="6880283"/>
            <a:ext cx="3841562" cy="6591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17"/>
              </a:lnSpc>
            </a:pPr>
            <a:r>
              <a:rPr lang="zh-CN" altLang="en-US" sz="3200" b="1" dirty="0">
                <a:solidFill>
                  <a:srgbClr val="FFFFFF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主控器</a:t>
            </a:r>
            <a:r>
              <a:rPr lang="en-US" altLang="zh-CN" sz="3200" b="1" dirty="0">
                <a:solidFill>
                  <a:srgbClr val="FFFFFF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Brain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7202750" y="6891544"/>
            <a:ext cx="3841562" cy="6591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17"/>
              </a:lnSpc>
            </a:pPr>
            <a:r>
              <a:rPr lang="zh-CN" altLang="en-US" sz="3200" b="1" dirty="0">
                <a:solidFill>
                  <a:srgbClr val="FFFFFF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电机</a:t>
            </a:r>
            <a:r>
              <a:rPr lang="en-US" altLang="zh-CN" sz="3200" b="1" dirty="0">
                <a:solidFill>
                  <a:srgbClr val="FFFFFF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motor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3202421" y="6891545"/>
            <a:ext cx="3841562" cy="6591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17"/>
              </a:lnSpc>
            </a:pPr>
            <a:r>
              <a:rPr lang="zh-CN" altLang="en-US" sz="3200" b="1" dirty="0">
                <a:solidFill>
                  <a:srgbClr val="FFFFFF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传感器</a:t>
            </a:r>
            <a:r>
              <a:rPr lang="en-US" altLang="zh-CN" sz="3200" b="1" dirty="0">
                <a:solidFill>
                  <a:srgbClr val="FFFFFF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sensor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75045051-9C4F-A822-A0CB-75FF57B698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315283" y="3386318"/>
            <a:ext cx="4088113" cy="4088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图片 35" descr="图片包含 游戏机&#10;&#10;AI 生成的内容可能不正确。">
            <a:extLst>
              <a:ext uri="{FF2B5EF4-FFF2-40B4-BE49-F238E27FC236}">
                <a16:creationId xmlns:a16="http://schemas.microsoft.com/office/drawing/2014/main" id="{507A600D-DB9E-2504-5643-5C84E6D25882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4111" y="3357023"/>
            <a:ext cx="3943350" cy="3943350"/>
          </a:xfrm>
          <a:prstGeom prst="rect">
            <a:avLst/>
          </a:prstGeom>
        </p:spPr>
      </p:pic>
      <p:pic>
        <p:nvPicPr>
          <p:cNvPr id="38" name="图片 37" descr="电子产品&#10;&#10;AI 生成的内容可能不正确。">
            <a:extLst>
              <a:ext uri="{FF2B5EF4-FFF2-40B4-BE49-F238E27FC236}">
                <a16:creationId xmlns:a16="http://schemas.microsoft.com/office/drawing/2014/main" id="{40738329-9305-CA5A-2EF5-947FC64E03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82" r="34578"/>
          <a:stretch>
            <a:fillRect/>
          </a:stretch>
        </p:blipFill>
        <p:spPr>
          <a:xfrm>
            <a:off x="13016138" y="3549010"/>
            <a:ext cx="3978687" cy="36209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7717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6" grpId="0"/>
      <p:bldP spid="29" grpId="0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968AD4-6352-E6E6-1BE3-FDAFACA65E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图片包含 游戏机, 乐高, 玩具, 空气&#10;&#10;AI 生成的内容可能不正确。">
            <a:extLst>
              <a:ext uri="{FF2B5EF4-FFF2-40B4-BE49-F238E27FC236}">
                <a16:creationId xmlns:a16="http://schemas.microsoft.com/office/drawing/2014/main" id="{DB023F1D-8CFE-4E62-47D4-B7DD2CAEC59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3894" y="3695700"/>
            <a:ext cx="4065754" cy="41378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图片 5" descr="图片包含 游戏机, 乐高, 桌子, 显示器&#10;&#10;AI 生成的内容可能不正确。">
            <a:extLst>
              <a:ext uri="{FF2B5EF4-FFF2-40B4-BE49-F238E27FC236}">
                <a16:creationId xmlns:a16="http://schemas.microsoft.com/office/drawing/2014/main" id="{B479F4B5-3773-AF82-A4B6-A66E2BA2F3D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6883" y="3833695"/>
            <a:ext cx="4003247" cy="40505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图片 16" descr="图片包含 游戏机, 乐高&#10;&#10;AI 生成的内容可能不正确。">
            <a:extLst>
              <a:ext uri="{FF2B5EF4-FFF2-40B4-BE49-F238E27FC236}">
                <a16:creationId xmlns:a16="http://schemas.microsoft.com/office/drawing/2014/main" id="{9C9F4F5D-EEC1-9918-305F-437DDA19CE4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400" y="3922331"/>
            <a:ext cx="3871117" cy="37153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24" name="Group 6">
            <a:extLst>
              <a:ext uri="{FF2B5EF4-FFF2-40B4-BE49-F238E27FC236}">
                <a16:creationId xmlns:a16="http://schemas.microsoft.com/office/drawing/2014/main" id="{03F882DA-B104-DAE8-638A-4E55E4C4B420}"/>
              </a:ext>
            </a:extLst>
          </p:cNvPr>
          <p:cNvGrpSpPr/>
          <p:nvPr/>
        </p:nvGrpSpPr>
        <p:grpSpPr>
          <a:xfrm>
            <a:off x="2142154" y="7522822"/>
            <a:ext cx="1829428" cy="489383"/>
            <a:chOff x="0" y="0"/>
            <a:chExt cx="508519" cy="136032"/>
          </a:xfrm>
        </p:grpSpPr>
        <p:sp>
          <p:nvSpPr>
            <p:cNvPr id="25" name="Freeform 7">
              <a:extLst>
                <a:ext uri="{FF2B5EF4-FFF2-40B4-BE49-F238E27FC236}">
                  <a16:creationId xmlns:a16="http://schemas.microsoft.com/office/drawing/2014/main" id="{EEBCB29C-FB96-3B0B-3725-6A435CF13807}"/>
                </a:ext>
              </a:extLst>
            </p:cNvPr>
            <p:cNvSpPr/>
            <p:nvPr/>
          </p:nvSpPr>
          <p:spPr>
            <a:xfrm>
              <a:off x="0" y="0"/>
              <a:ext cx="508519" cy="136032"/>
            </a:xfrm>
            <a:custGeom>
              <a:avLst/>
              <a:gdLst/>
              <a:ahLst/>
              <a:cxnLst/>
              <a:rect l="l" t="t" r="r" b="b"/>
              <a:pathLst>
                <a:path w="508519" h="136032">
                  <a:moveTo>
                    <a:pt x="68016" y="0"/>
                  </a:moveTo>
                  <a:lnTo>
                    <a:pt x="440503" y="0"/>
                  </a:lnTo>
                  <a:cubicBezTo>
                    <a:pt x="458542" y="0"/>
                    <a:pt x="475842" y="7166"/>
                    <a:pt x="488597" y="19921"/>
                  </a:cubicBezTo>
                  <a:cubicBezTo>
                    <a:pt x="501353" y="32677"/>
                    <a:pt x="508519" y="49977"/>
                    <a:pt x="508519" y="68016"/>
                  </a:cubicBezTo>
                  <a:lnTo>
                    <a:pt x="508519" y="68016"/>
                  </a:lnTo>
                  <a:cubicBezTo>
                    <a:pt x="508519" y="86055"/>
                    <a:pt x="501353" y="103355"/>
                    <a:pt x="488597" y="116111"/>
                  </a:cubicBezTo>
                  <a:cubicBezTo>
                    <a:pt x="475842" y="128866"/>
                    <a:pt x="458542" y="136032"/>
                    <a:pt x="440503" y="136032"/>
                  </a:cubicBezTo>
                  <a:lnTo>
                    <a:pt x="68016" y="136032"/>
                  </a:lnTo>
                  <a:cubicBezTo>
                    <a:pt x="49977" y="136032"/>
                    <a:pt x="32677" y="128866"/>
                    <a:pt x="19921" y="116111"/>
                  </a:cubicBezTo>
                  <a:cubicBezTo>
                    <a:pt x="7166" y="103355"/>
                    <a:pt x="0" y="86055"/>
                    <a:pt x="0" y="68016"/>
                  </a:cubicBezTo>
                  <a:lnTo>
                    <a:pt x="0" y="68016"/>
                  </a:lnTo>
                  <a:cubicBezTo>
                    <a:pt x="0" y="49977"/>
                    <a:pt x="7166" y="32677"/>
                    <a:pt x="19921" y="19921"/>
                  </a:cubicBezTo>
                  <a:cubicBezTo>
                    <a:pt x="32677" y="7166"/>
                    <a:pt x="49977" y="0"/>
                    <a:pt x="68016" y="0"/>
                  </a:cubicBezTo>
                  <a:close/>
                </a:path>
              </a:pathLst>
            </a:custGeom>
            <a:solidFill>
              <a:srgbClr val="00D1FA"/>
            </a:solidFill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TextBox 8">
              <a:extLst>
                <a:ext uri="{FF2B5EF4-FFF2-40B4-BE49-F238E27FC236}">
                  <a16:creationId xmlns:a16="http://schemas.microsoft.com/office/drawing/2014/main" id="{D29F852B-539E-1862-9E96-7FE479790D80}"/>
                </a:ext>
              </a:extLst>
            </p:cNvPr>
            <p:cNvSpPr txBox="1"/>
            <p:nvPr/>
          </p:nvSpPr>
          <p:spPr>
            <a:xfrm>
              <a:off x="0" y="-38100"/>
              <a:ext cx="508519" cy="17413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7" name="Group 9">
            <a:extLst>
              <a:ext uri="{FF2B5EF4-FFF2-40B4-BE49-F238E27FC236}">
                <a16:creationId xmlns:a16="http://schemas.microsoft.com/office/drawing/2014/main" id="{BBC66E55-22DF-4E99-178A-24A78C7BFEC9}"/>
              </a:ext>
            </a:extLst>
          </p:cNvPr>
          <p:cNvGrpSpPr/>
          <p:nvPr/>
        </p:nvGrpSpPr>
        <p:grpSpPr>
          <a:xfrm>
            <a:off x="7748112" y="7522822"/>
            <a:ext cx="1829428" cy="489383"/>
            <a:chOff x="0" y="0"/>
            <a:chExt cx="508519" cy="136032"/>
          </a:xfrm>
        </p:grpSpPr>
        <p:sp>
          <p:nvSpPr>
            <p:cNvPr id="28" name="Freeform 10">
              <a:extLst>
                <a:ext uri="{FF2B5EF4-FFF2-40B4-BE49-F238E27FC236}">
                  <a16:creationId xmlns:a16="http://schemas.microsoft.com/office/drawing/2014/main" id="{B0A029AF-0EB4-100D-4C09-7565FC25035F}"/>
                </a:ext>
              </a:extLst>
            </p:cNvPr>
            <p:cNvSpPr/>
            <p:nvPr/>
          </p:nvSpPr>
          <p:spPr>
            <a:xfrm>
              <a:off x="0" y="0"/>
              <a:ext cx="508519" cy="136032"/>
            </a:xfrm>
            <a:custGeom>
              <a:avLst/>
              <a:gdLst/>
              <a:ahLst/>
              <a:cxnLst/>
              <a:rect l="l" t="t" r="r" b="b"/>
              <a:pathLst>
                <a:path w="508519" h="136032">
                  <a:moveTo>
                    <a:pt x="68016" y="0"/>
                  </a:moveTo>
                  <a:lnTo>
                    <a:pt x="440503" y="0"/>
                  </a:lnTo>
                  <a:cubicBezTo>
                    <a:pt x="458542" y="0"/>
                    <a:pt x="475842" y="7166"/>
                    <a:pt x="488597" y="19921"/>
                  </a:cubicBezTo>
                  <a:cubicBezTo>
                    <a:pt x="501353" y="32677"/>
                    <a:pt x="508519" y="49977"/>
                    <a:pt x="508519" y="68016"/>
                  </a:cubicBezTo>
                  <a:lnTo>
                    <a:pt x="508519" y="68016"/>
                  </a:lnTo>
                  <a:cubicBezTo>
                    <a:pt x="508519" y="86055"/>
                    <a:pt x="501353" y="103355"/>
                    <a:pt x="488597" y="116111"/>
                  </a:cubicBezTo>
                  <a:cubicBezTo>
                    <a:pt x="475842" y="128866"/>
                    <a:pt x="458542" y="136032"/>
                    <a:pt x="440503" y="136032"/>
                  </a:cubicBezTo>
                  <a:lnTo>
                    <a:pt x="68016" y="136032"/>
                  </a:lnTo>
                  <a:cubicBezTo>
                    <a:pt x="49977" y="136032"/>
                    <a:pt x="32677" y="128866"/>
                    <a:pt x="19921" y="116111"/>
                  </a:cubicBezTo>
                  <a:cubicBezTo>
                    <a:pt x="7166" y="103355"/>
                    <a:pt x="0" y="86055"/>
                    <a:pt x="0" y="68016"/>
                  </a:cubicBezTo>
                  <a:lnTo>
                    <a:pt x="0" y="68016"/>
                  </a:lnTo>
                  <a:cubicBezTo>
                    <a:pt x="0" y="49977"/>
                    <a:pt x="7166" y="32677"/>
                    <a:pt x="19921" y="19921"/>
                  </a:cubicBezTo>
                  <a:cubicBezTo>
                    <a:pt x="32677" y="7166"/>
                    <a:pt x="49977" y="0"/>
                    <a:pt x="68016" y="0"/>
                  </a:cubicBezTo>
                  <a:close/>
                </a:path>
              </a:pathLst>
            </a:custGeom>
            <a:solidFill>
              <a:srgbClr val="00D1FA"/>
            </a:solidFill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TextBox 11">
              <a:extLst>
                <a:ext uri="{FF2B5EF4-FFF2-40B4-BE49-F238E27FC236}">
                  <a16:creationId xmlns:a16="http://schemas.microsoft.com/office/drawing/2014/main" id="{450758DC-C81C-0393-81C5-31819CEA1175}"/>
                </a:ext>
              </a:extLst>
            </p:cNvPr>
            <p:cNvSpPr txBox="1"/>
            <p:nvPr/>
          </p:nvSpPr>
          <p:spPr>
            <a:xfrm>
              <a:off x="0" y="-38100"/>
              <a:ext cx="508519" cy="17413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0" name="Group 12">
            <a:extLst>
              <a:ext uri="{FF2B5EF4-FFF2-40B4-BE49-F238E27FC236}">
                <a16:creationId xmlns:a16="http://schemas.microsoft.com/office/drawing/2014/main" id="{AC17F326-98EB-EDC8-E09F-7AE761A226E4}"/>
              </a:ext>
            </a:extLst>
          </p:cNvPr>
          <p:cNvGrpSpPr/>
          <p:nvPr/>
        </p:nvGrpSpPr>
        <p:grpSpPr>
          <a:xfrm>
            <a:off x="13777802" y="7510670"/>
            <a:ext cx="2771846" cy="489383"/>
            <a:chOff x="0" y="0"/>
            <a:chExt cx="508519" cy="136032"/>
          </a:xfrm>
        </p:grpSpPr>
        <p:sp>
          <p:nvSpPr>
            <p:cNvPr id="31" name="Freeform 13">
              <a:extLst>
                <a:ext uri="{FF2B5EF4-FFF2-40B4-BE49-F238E27FC236}">
                  <a16:creationId xmlns:a16="http://schemas.microsoft.com/office/drawing/2014/main" id="{FE3BC07F-B568-3539-2AE9-2F98A5933DBD}"/>
                </a:ext>
              </a:extLst>
            </p:cNvPr>
            <p:cNvSpPr/>
            <p:nvPr/>
          </p:nvSpPr>
          <p:spPr>
            <a:xfrm>
              <a:off x="0" y="0"/>
              <a:ext cx="508519" cy="136032"/>
            </a:xfrm>
            <a:custGeom>
              <a:avLst/>
              <a:gdLst/>
              <a:ahLst/>
              <a:cxnLst/>
              <a:rect l="l" t="t" r="r" b="b"/>
              <a:pathLst>
                <a:path w="508519" h="136032">
                  <a:moveTo>
                    <a:pt x="68016" y="0"/>
                  </a:moveTo>
                  <a:lnTo>
                    <a:pt x="440503" y="0"/>
                  </a:lnTo>
                  <a:cubicBezTo>
                    <a:pt x="458542" y="0"/>
                    <a:pt x="475842" y="7166"/>
                    <a:pt x="488597" y="19921"/>
                  </a:cubicBezTo>
                  <a:cubicBezTo>
                    <a:pt x="501353" y="32677"/>
                    <a:pt x="508519" y="49977"/>
                    <a:pt x="508519" y="68016"/>
                  </a:cubicBezTo>
                  <a:lnTo>
                    <a:pt x="508519" y="68016"/>
                  </a:lnTo>
                  <a:cubicBezTo>
                    <a:pt x="508519" y="86055"/>
                    <a:pt x="501353" y="103355"/>
                    <a:pt x="488597" y="116111"/>
                  </a:cubicBezTo>
                  <a:cubicBezTo>
                    <a:pt x="475842" y="128866"/>
                    <a:pt x="458542" y="136032"/>
                    <a:pt x="440503" y="136032"/>
                  </a:cubicBezTo>
                  <a:lnTo>
                    <a:pt x="68016" y="136032"/>
                  </a:lnTo>
                  <a:cubicBezTo>
                    <a:pt x="49977" y="136032"/>
                    <a:pt x="32677" y="128866"/>
                    <a:pt x="19921" y="116111"/>
                  </a:cubicBezTo>
                  <a:cubicBezTo>
                    <a:pt x="7166" y="103355"/>
                    <a:pt x="0" y="86055"/>
                    <a:pt x="0" y="68016"/>
                  </a:cubicBezTo>
                  <a:lnTo>
                    <a:pt x="0" y="68016"/>
                  </a:lnTo>
                  <a:cubicBezTo>
                    <a:pt x="0" y="49977"/>
                    <a:pt x="7166" y="32677"/>
                    <a:pt x="19921" y="19921"/>
                  </a:cubicBezTo>
                  <a:cubicBezTo>
                    <a:pt x="32677" y="7166"/>
                    <a:pt x="49977" y="0"/>
                    <a:pt x="68016" y="0"/>
                  </a:cubicBezTo>
                  <a:close/>
                </a:path>
              </a:pathLst>
            </a:custGeom>
            <a:solidFill>
              <a:srgbClr val="00D1FA"/>
            </a:solidFill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TextBox 14">
              <a:extLst>
                <a:ext uri="{FF2B5EF4-FFF2-40B4-BE49-F238E27FC236}">
                  <a16:creationId xmlns:a16="http://schemas.microsoft.com/office/drawing/2014/main" id="{1A4EFCA6-CA8A-B165-0B26-F2B06CF08078}"/>
                </a:ext>
              </a:extLst>
            </p:cNvPr>
            <p:cNvSpPr txBox="1"/>
            <p:nvPr/>
          </p:nvSpPr>
          <p:spPr>
            <a:xfrm>
              <a:off x="0" y="-38100"/>
              <a:ext cx="508519" cy="17413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40" name="TextBox 23">
            <a:extLst>
              <a:ext uri="{FF2B5EF4-FFF2-40B4-BE49-F238E27FC236}">
                <a16:creationId xmlns:a16="http://schemas.microsoft.com/office/drawing/2014/main" id="{4D5B3042-041A-509E-4EE0-48248D97AB59}"/>
              </a:ext>
            </a:extLst>
          </p:cNvPr>
          <p:cNvSpPr txBox="1"/>
          <p:nvPr/>
        </p:nvSpPr>
        <p:spPr>
          <a:xfrm>
            <a:off x="2097168" y="7530697"/>
            <a:ext cx="1919400" cy="4016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18"/>
              </a:lnSpc>
            </a:pPr>
            <a:r>
              <a:rPr lang="en-US" altLang="zh-CN" dirty="0">
                <a:solidFill>
                  <a:srgbClr val="02022B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思源黑体"/>
              </a:rPr>
              <a:t>Speed Build</a:t>
            </a:r>
            <a:endParaRPr lang="en-US" dirty="0">
              <a:solidFill>
                <a:srgbClr val="02022B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思源黑体"/>
            </a:endParaRPr>
          </a:p>
        </p:txBody>
      </p:sp>
      <p:sp>
        <p:nvSpPr>
          <p:cNvPr id="41" name="TextBox 24">
            <a:extLst>
              <a:ext uri="{FF2B5EF4-FFF2-40B4-BE49-F238E27FC236}">
                <a16:creationId xmlns:a16="http://schemas.microsoft.com/office/drawing/2014/main" id="{329B8A10-9332-F653-66EA-9BFF497746C6}"/>
              </a:ext>
            </a:extLst>
          </p:cNvPr>
          <p:cNvSpPr txBox="1"/>
          <p:nvPr/>
        </p:nvSpPr>
        <p:spPr>
          <a:xfrm>
            <a:off x="7703126" y="7530697"/>
            <a:ext cx="1919400" cy="4016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18"/>
              </a:lnSpc>
            </a:pPr>
            <a:r>
              <a:rPr lang="en-US" altLang="zh-CN" dirty="0" err="1">
                <a:solidFill>
                  <a:srgbClr val="02022B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思源黑体"/>
              </a:rPr>
              <a:t>BaseBot</a:t>
            </a:r>
            <a:endParaRPr lang="en-US" dirty="0">
              <a:solidFill>
                <a:srgbClr val="02022B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思源黑体"/>
            </a:endParaRPr>
          </a:p>
        </p:txBody>
      </p:sp>
      <p:sp>
        <p:nvSpPr>
          <p:cNvPr id="42" name="TextBox 25">
            <a:extLst>
              <a:ext uri="{FF2B5EF4-FFF2-40B4-BE49-F238E27FC236}">
                <a16:creationId xmlns:a16="http://schemas.microsoft.com/office/drawing/2014/main" id="{7325A571-6470-52A1-CC54-8701980538FC}"/>
              </a:ext>
            </a:extLst>
          </p:cNvPr>
          <p:cNvSpPr txBox="1"/>
          <p:nvPr/>
        </p:nvSpPr>
        <p:spPr>
          <a:xfrm>
            <a:off x="13857528" y="7519957"/>
            <a:ext cx="2692120" cy="8762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518"/>
              </a:lnSpc>
            </a:pPr>
            <a:r>
              <a:rPr lang="en-US" altLang="zh-CN" dirty="0" err="1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rPr>
              <a:t>BaseBot</a:t>
            </a:r>
            <a:r>
              <a:rPr lang="en-US" altLang="zh-CN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rPr>
              <a:t> with Sensors</a:t>
            </a:r>
          </a:p>
          <a:p>
            <a:pPr algn="ctr">
              <a:lnSpc>
                <a:spcPts val="3518"/>
              </a:lnSpc>
            </a:pPr>
            <a:endParaRPr lang="en-US" sz="2513" dirty="0">
              <a:solidFill>
                <a:srgbClr val="02022B"/>
              </a:solidFill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思源黑体"/>
            </a:endParaRPr>
          </a:p>
        </p:txBody>
      </p:sp>
      <p:sp>
        <p:nvSpPr>
          <p:cNvPr id="49" name="TextBox 21">
            <a:extLst>
              <a:ext uri="{FF2B5EF4-FFF2-40B4-BE49-F238E27FC236}">
                <a16:creationId xmlns:a16="http://schemas.microsoft.com/office/drawing/2014/main" id="{88EB1CB6-5EAC-F259-645A-C967A80254A7}"/>
              </a:ext>
            </a:extLst>
          </p:cNvPr>
          <p:cNvSpPr txBox="1"/>
          <p:nvPr/>
        </p:nvSpPr>
        <p:spPr>
          <a:xfrm>
            <a:off x="1143000" y="1527011"/>
            <a:ext cx="10492945" cy="9356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699"/>
              </a:lnSpc>
            </a:pPr>
            <a:r>
              <a:rPr lang="zh-CN" altLang="en-US" sz="4800" b="1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可搭建模型类型</a:t>
            </a:r>
            <a:r>
              <a:rPr lang="en-US" altLang="zh-CN" sz="4800" b="1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-</a:t>
            </a:r>
            <a:r>
              <a:rPr lang="zh-CN" altLang="en-US" sz="4800" b="1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移动类</a:t>
            </a:r>
            <a:endParaRPr lang="en-US" sz="4800" b="1" dirty="0"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思源黑体 Bold"/>
            </a:endParaRPr>
          </a:p>
        </p:txBody>
      </p:sp>
    </p:spTree>
    <p:extLst>
      <p:ext uri="{BB962C8B-B14F-4D97-AF65-F5344CB8AC3E}">
        <p14:creationId xmlns:p14="http://schemas.microsoft.com/office/powerpoint/2010/main" val="2768279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CECE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5DAD59-6538-759E-E8E9-0849449740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CB7441BC-DB07-FC65-B94D-A1360BCC54C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106400" y="3695700"/>
            <a:ext cx="3826244" cy="37877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图片 9" descr="乐高玩具&#10;&#10;AI 生成的内容可能不正确。">
            <a:extLst>
              <a:ext uri="{FF2B5EF4-FFF2-40B4-BE49-F238E27FC236}">
                <a16:creationId xmlns:a16="http://schemas.microsoft.com/office/drawing/2014/main" id="{E3271EA3-9809-8573-8001-F10C166ED0F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3082" y="3768108"/>
            <a:ext cx="3721834" cy="37877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图片 14" descr="图片包含 乐高, 男人, 板子, 骑&#10;&#10;AI 生成的内容可能不正确。">
            <a:extLst>
              <a:ext uri="{FF2B5EF4-FFF2-40B4-BE49-F238E27FC236}">
                <a16:creationId xmlns:a16="http://schemas.microsoft.com/office/drawing/2014/main" id="{F2670C2A-D7D6-7855-7095-79AC00AAC9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459" y="3850327"/>
            <a:ext cx="4444139" cy="45230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9" name="TextBox 21">
            <a:extLst>
              <a:ext uri="{FF2B5EF4-FFF2-40B4-BE49-F238E27FC236}">
                <a16:creationId xmlns:a16="http://schemas.microsoft.com/office/drawing/2014/main" id="{A783BC53-3364-5EE1-3253-88E52A34EB3B}"/>
              </a:ext>
            </a:extLst>
          </p:cNvPr>
          <p:cNvSpPr txBox="1"/>
          <p:nvPr/>
        </p:nvSpPr>
        <p:spPr>
          <a:xfrm>
            <a:off x="1143000" y="1409700"/>
            <a:ext cx="10492945" cy="9356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699"/>
              </a:lnSpc>
            </a:pPr>
            <a:r>
              <a:rPr lang="zh-CN" altLang="en-US" sz="4800" b="1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可搭建模型类型</a:t>
            </a:r>
            <a:r>
              <a:rPr lang="en-US" altLang="zh-CN" sz="4800" b="1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-</a:t>
            </a:r>
            <a:r>
              <a:rPr lang="zh-CN" altLang="en-US" sz="4800" b="1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操作类</a:t>
            </a:r>
            <a:endParaRPr lang="en-US" sz="4800" b="1" dirty="0"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思源黑体 Bold"/>
            </a:endParaRPr>
          </a:p>
        </p:txBody>
      </p:sp>
      <p:grpSp>
        <p:nvGrpSpPr>
          <p:cNvPr id="50" name="Group 6">
            <a:extLst>
              <a:ext uri="{FF2B5EF4-FFF2-40B4-BE49-F238E27FC236}">
                <a16:creationId xmlns:a16="http://schemas.microsoft.com/office/drawing/2014/main" id="{501B47BB-6503-3D3C-7424-A0B5087E244B}"/>
              </a:ext>
            </a:extLst>
          </p:cNvPr>
          <p:cNvGrpSpPr/>
          <p:nvPr/>
        </p:nvGrpSpPr>
        <p:grpSpPr>
          <a:xfrm>
            <a:off x="2101715" y="7483489"/>
            <a:ext cx="1829428" cy="489383"/>
            <a:chOff x="0" y="0"/>
            <a:chExt cx="508519" cy="136032"/>
          </a:xfrm>
        </p:grpSpPr>
        <p:sp>
          <p:nvSpPr>
            <p:cNvPr id="51" name="Freeform 7">
              <a:extLst>
                <a:ext uri="{FF2B5EF4-FFF2-40B4-BE49-F238E27FC236}">
                  <a16:creationId xmlns:a16="http://schemas.microsoft.com/office/drawing/2014/main" id="{FBA91745-A133-3EEB-167C-8E057345E845}"/>
                </a:ext>
              </a:extLst>
            </p:cNvPr>
            <p:cNvSpPr/>
            <p:nvPr/>
          </p:nvSpPr>
          <p:spPr>
            <a:xfrm>
              <a:off x="0" y="0"/>
              <a:ext cx="508519" cy="136032"/>
            </a:xfrm>
            <a:custGeom>
              <a:avLst/>
              <a:gdLst/>
              <a:ahLst/>
              <a:cxnLst/>
              <a:rect l="l" t="t" r="r" b="b"/>
              <a:pathLst>
                <a:path w="508519" h="136032">
                  <a:moveTo>
                    <a:pt x="68016" y="0"/>
                  </a:moveTo>
                  <a:lnTo>
                    <a:pt x="440503" y="0"/>
                  </a:lnTo>
                  <a:cubicBezTo>
                    <a:pt x="458542" y="0"/>
                    <a:pt x="475842" y="7166"/>
                    <a:pt x="488597" y="19921"/>
                  </a:cubicBezTo>
                  <a:cubicBezTo>
                    <a:pt x="501353" y="32677"/>
                    <a:pt x="508519" y="49977"/>
                    <a:pt x="508519" y="68016"/>
                  </a:cubicBezTo>
                  <a:lnTo>
                    <a:pt x="508519" y="68016"/>
                  </a:lnTo>
                  <a:cubicBezTo>
                    <a:pt x="508519" y="86055"/>
                    <a:pt x="501353" y="103355"/>
                    <a:pt x="488597" y="116111"/>
                  </a:cubicBezTo>
                  <a:cubicBezTo>
                    <a:pt x="475842" y="128866"/>
                    <a:pt x="458542" y="136032"/>
                    <a:pt x="440503" y="136032"/>
                  </a:cubicBezTo>
                  <a:lnTo>
                    <a:pt x="68016" y="136032"/>
                  </a:lnTo>
                  <a:cubicBezTo>
                    <a:pt x="49977" y="136032"/>
                    <a:pt x="32677" y="128866"/>
                    <a:pt x="19921" y="116111"/>
                  </a:cubicBezTo>
                  <a:cubicBezTo>
                    <a:pt x="7166" y="103355"/>
                    <a:pt x="0" y="86055"/>
                    <a:pt x="0" y="68016"/>
                  </a:cubicBezTo>
                  <a:lnTo>
                    <a:pt x="0" y="68016"/>
                  </a:lnTo>
                  <a:cubicBezTo>
                    <a:pt x="0" y="49977"/>
                    <a:pt x="7166" y="32677"/>
                    <a:pt x="19921" y="19921"/>
                  </a:cubicBezTo>
                  <a:cubicBezTo>
                    <a:pt x="32677" y="7166"/>
                    <a:pt x="49977" y="0"/>
                    <a:pt x="68016" y="0"/>
                  </a:cubicBezTo>
                  <a:close/>
                </a:path>
              </a:pathLst>
            </a:custGeom>
            <a:solidFill>
              <a:srgbClr val="00D1FA"/>
            </a:solidFill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TextBox 8">
              <a:extLst>
                <a:ext uri="{FF2B5EF4-FFF2-40B4-BE49-F238E27FC236}">
                  <a16:creationId xmlns:a16="http://schemas.microsoft.com/office/drawing/2014/main" id="{64DEA0A4-C6FC-BDA0-7F49-F36757D36DB9}"/>
                </a:ext>
              </a:extLst>
            </p:cNvPr>
            <p:cNvSpPr txBox="1"/>
            <p:nvPr/>
          </p:nvSpPr>
          <p:spPr>
            <a:xfrm>
              <a:off x="0" y="-38100"/>
              <a:ext cx="508519" cy="17413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3" name="TextBox 23">
            <a:extLst>
              <a:ext uri="{FF2B5EF4-FFF2-40B4-BE49-F238E27FC236}">
                <a16:creationId xmlns:a16="http://schemas.microsoft.com/office/drawing/2014/main" id="{9D147045-FE23-4A47-48A5-6B1695DAF260}"/>
              </a:ext>
            </a:extLst>
          </p:cNvPr>
          <p:cNvSpPr txBox="1"/>
          <p:nvPr/>
        </p:nvSpPr>
        <p:spPr>
          <a:xfrm>
            <a:off x="2056729" y="7491364"/>
            <a:ext cx="1919400" cy="4016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18"/>
              </a:lnSpc>
            </a:pP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Simple Clawbot</a:t>
            </a:r>
          </a:p>
        </p:txBody>
      </p:sp>
      <p:grpSp>
        <p:nvGrpSpPr>
          <p:cNvPr id="54" name="Group 6">
            <a:extLst>
              <a:ext uri="{FF2B5EF4-FFF2-40B4-BE49-F238E27FC236}">
                <a16:creationId xmlns:a16="http://schemas.microsoft.com/office/drawing/2014/main" id="{B6529B11-293F-3705-4CE6-24366555CC3E}"/>
              </a:ext>
            </a:extLst>
          </p:cNvPr>
          <p:cNvGrpSpPr/>
          <p:nvPr/>
        </p:nvGrpSpPr>
        <p:grpSpPr>
          <a:xfrm>
            <a:off x="7802787" y="7438302"/>
            <a:ext cx="1829428" cy="489383"/>
            <a:chOff x="0" y="0"/>
            <a:chExt cx="508519" cy="136032"/>
          </a:xfrm>
        </p:grpSpPr>
        <p:sp>
          <p:nvSpPr>
            <p:cNvPr id="55" name="Freeform 7">
              <a:extLst>
                <a:ext uri="{FF2B5EF4-FFF2-40B4-BE49-F238E27FC236}">
                  <a16:creationId xmlns:a16="http://schemas.microsoft.com/office/drawing/2014/main" id="{329F19CE-EF56-4362-1C11-22DB970A79AF}"/>
                </a:ext>
              </a:extLst>
            </p:cNvPr>
            <p:cNvSpPr/>
            <p:nvPr/>
          </p:nvSpPr>
          <p:spPr>
            <a:xfrm>
              <a:off x="0" y="0"/>
              <a:ext cx="508519" cy="136032"/>
            </a:xfrm>
            <a:custGeom>
              <a:avLst/>
              <a:gdLst/>
              <a:ahLst/>
              <a:cxnLst/>
              <a:rect l="l" t="t" r="r" b="b"/>
              <a:pathLst>
                <a:path w="508519" h="136032">
                  <a:moveTo>
                    <a:pt x="68016" y="0"/>
                  </a:moveTo>
                  <a:lnTo>
                    <a:pt x="440503" y="0"/>
                  </a:lnTo>
                  <a:cubicBezTo>
                    <a:pt x="458542" y="0"/>
                    <a:pt x="475842" y="7166"/>
                    <a:pt x="488597" y="19921"/>
                  </a:cubicBezTo>
                  <a:cubicBezTo>
                    <a:pt x="501353" y="32677"/>
                    <a:pt x="508519" y="49977"/>
                    <a:pt x="508519" y="68016"/>
                  </a:cubicBezTo>
                  <a:lnTo>
                    <a:pt x="508519" y="68016"/>
                  </a:lnTo>
                  <a:cubicBezTo>
                    <a:pt x="508519" y="86055"/>
                    <a:pt x="501353" y="103355"/>
                    <a:pt x="488597" y="116111"/>
                  </a:cubicBezTo>
                  <a:cubicBezTo>
                    <a:pt x="475842" y="128866"/>
                    <a:pt x="458542" y="136032"/>
                    <a:pt x="440503" y="136032"/>
                  </a:cubicBezTo>
                  <a:lnTo>
                    <a:pt x="68016" y="136032"/>
                  </a:lnTo>
                  <a:cubicBezTo>
                    <a:pt x="49977" y="136032"/>
                    <a:pt x="32677" y="128866"/>
                    <a:pt x="19921" y="116111"/>
                  </a:cubicBezTo>
                  <a:cubicBezTo>
                    <a:pt x="7166" y="103355"/>
                    <a:pt x="0" y="86055"/>
                    <a:pt x="0" y="68016"/>
                  </a:cubicBezTo>
                  <a:lnTo>
                    <a:pt x="0" y="68016"/>
                  </a:lnTo>
                  <a:cubicBezTo>
                    <a:pt x="0" y="49977"/>
                    <a:pt x="7166" y="32677"/>
                    <a:pt x="19921" y="19921"/>
                  </a:cubicBezTo>
                  <a:cubicBezTo>
                    <a:pt x="32677" y="7166"/>
                    <a:pt x="49977" y="0"/>
                    <a:pt x="68016" y="0"/>
                  </a:cubicBezTo>
                  <a:close/>
                </a:path>
              </a:pathLst>
            </a:custGeom>
            <a:solidFill>
              <a:srgbClr val="00D1FA"/>
            </a:solidFill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TextBox 8">
              <a:extLst>
                <a:ext uri="{FF2B5EF4-FFF2-40B4-BE49-F238E27FC236}">
                  <a16:creationId xmlns:a16="http://schemas.microsoft.com/office/drawing/2014/main" id="{1AED1825-3E0E-FADB-DAFE-4EC2FC795ABC}"/>
                </a:ext>
              </a:extLst>
            </p:cNvPr>
            <p:cNvSpPr txBox="1"/>
            <p:nvPr/>
          </p:nvSpPr>
          <p:spPr>
            <a:xfrm>
              <a:off x="0" y="-38100"/>
              <a:ext cx="508519" cy="17413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7" name="TextBox 23">
            <a:extLst>
              <a:ext uri="{FF2B5EF4-FFF2-40B4-BE49-F238E27FC236}">
                <a16:creationId xmlns:a16="http://schemas.microsoft.com/office/drawing/2014/main" id="{C972F432-45CF-271A-F92C-053B134C338C}"/>
              </a:ext>
            </a:extLst>
          </p:cNvPr>
          <p:cNvSpPr txBox="1"/>
          <p:nvPr/>
        </p:nvSpPr>
        <p:spPr>
          <a:xfrm>
            <a:off x="7757801" y="7446177"/>
            <a:ext cx="1919400" cy="4016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18"/>
              </a:lnSpc>
            </a:pP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Clawbot</a:t>
            </a:r>
          </a:p>
        </p:txBody>
      </p:sp>
      <p:grpSp>
        <p:nvGrpSpPr>
          <p:cNvPr id="58" name="Group 6">
            <a:extLst>
              <a:ext uri="{FF2B5EF4-FFF2-40B4-BE49-F238E27FC236}">
                <a16:creationId xmlns:a16="http://schemas.microsoft.com/office/drawing/2014/main" id="{C62E1AB5-DFE4-07D6-78A7-E766471F2D90}"/>
              </a:ext>
            </a:extLst>
          </p:cNvPr>
          <p:cNvGrpSpPr/>
          <p:nvPr/>
        </p:nvGrpSpPr>
        <p:grpSpPr>
          <a:xfrm>
            <a:off x="13821090" y="7483489"/>
            <a:ext cx="2735163" cy="489383"/>
            <a:chOff x="0" y="0"/>
            <a:chExt cx="508519" cy="136032"/>
          </a:xfrm>
        </p:grpSpPr>
        <p:sp>
          <p:nvSpPr>
            <p:cNvPr id="59" name="Freeform 7">
              <a:extLst>
                <a:ext uri="{FF2B5EF4-FFF2-40B4-BE49-F238E27FC236}">
                  <a16:creationId xmlns:a16="http://schemas.microsoft.com/office/drawing/2014/main" id="{A3226C69-D237-2347-CCEC-C2A63B184CB6}"/>
                </a:ext>
              </a:extLst>
            </p:cNvPr>
            <p:cNvSpPr/>
            <p:nvPr/>
          </p:nvSpPr>
          <p:spPr>
            <a:xfrm>
              <a:off x="0" y="0"/>
              <a:ext cx="508519" cy="136032"/>
            </a:xfrm>
            <a:custGeom>
              <a:avLst/>
              <a:gdLst/>
              <a:ahLst/>
              <a:cxnLst/>
              <a:rect l="l" t="t" r="r" b="b"/>
              <a:pathLst>
                <a:path w="508519" h="136032">
                  <a:moveTo>
                    <a:pt x="68016" y="0"/>
                  </a:moveTo>
                  <a:lnTo>
                    <a:pt x="440503" y="0"/>
                  </a:lnTo>
                  <a:cubicBezTo>
                    <a:pt x="458542" y="0"/>
                    <a:pt x="475842" y="7166"/>
                    <a:pt x="488597" y="19921"/>
                  </a:cubicBezTo>
                  <a:cubicBezTo>
                    <a:pt x="501353" y="32677"/>
                    <a:pt x="508519" y="49977"/>
                    <a:pt x="508519" y="68016"/>
                  </a:cubicBezTo>
                  <a:lnTo>
                    <a:pt x="508519" y="68016"/>
                  </a:lnTo>
                  <a:cubicBezTo>
                    <a:pt x="508519" y="86055"/>
                    <a:pt x="501353" y="103355"/>
                    <a:pt x="488597" y="116111"/>
                  </a:cubicBezTo>
                  <a:cubicBezTo>
                    <a:pt x="475842" y="128866"/>
                    <a:pt x="458542" y="136032"/>
                    <a:pt x="440503" y="136032"/>
                  </a:cubicBezTo>
                  <a:lnTo>
                    <a:pt x="68016" y="136032"/>
                  </a:lnTo>
                  <a:cubicBezTo>
                    <a:pt x="49977" y="136032"/>
                    <a:pt x="32677" y="128866"/>
                    <a:pt x="19921" y="116111"/>
                  </a:cubicBezTo>
                  <a:cubicBezTo>
                    <a:pt x="7166" y="103355"/>
                    <a:pt x="0" y="86055"/>
                    <a:pt x="0" y="68016"/>
                  </a:cubicBezTo>
                  <a:lnTo>
                    <a:pt x="0" y="68016"/>
                  </a:lnTo>
                  <a:cubicBezTo>
                    <a:pt x="0" y="49977"/>
                    <a:pt x="7166" y="32677"/>
                    <a:pt x="19921" y="19921"/>
                  </a:cubicBezTo>
                  <a:cubicBezTo>
                    <a:pt x="32677" y="7166"/>
                    <a:pt x="49977" y="0"/>
                    <a:pt x="68016" y="0"/>
                  </a:cubicBezTo>
                  <a:close/>
                </a:path>
              </a:pathLst>
            </a:custGeom>
            <a:solidFill>
              <a:srgbClr val="00D1FA"/>
            </a:solidFill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TextBox 8">
              <a:extLst>
                <a:ext uri="{FF2B5EF4-FFF2-40B4-BE49-F238E27FC236}">
                  <a16:creationId xmlns:a16="http://schemas.microsoft.com/office/drawing/2014/main" id="{224DD0DB-51FB-A237-0552-DD983C6A1BD7}"/>
                </a:ext>
              </a:extLst>
            </p:cNvPr>
            <p:cNvSpPr txBox="1"/>
            <p:nvPr/>
          </p:nvSpPr>
          <p:spPr>
            <a:xfrm>
              <a:off x="0" y="-38100"/>
              <a:ext cx="508519" cy="17413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1" name="TextBox 23">
            <a:extLst>
              <a:ext uri="{FF2B5EF4-FFF2-40B4-BE49-F238E27FC236}">
                <a16:creationId xmlns:a16="http://schemas.microsoft.com/office/drawing/2014/main" id="{90625114-C54F-6F11-BEB6-5C4E98BEA7C3}"/>
              </a:ext>
            </a:extLst>
          </p:cNvPr>
          <p:cNvSpPr txBox="1"/>
          <p:nvPr/>
        </p:nvSpPr>
        <p:spPr>
          <a:xfrm>
            <a:off x="13776105" y="7491364"/>
            <a:ext cx="2780148" cy="8762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518"/>
              </a:lnSpc>
            </a:pP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Clawbot with Sensors</a:t>
            </a:r>
          </a:p>
          <a:p>
            <a:pPr algn="ctr">
              <a:lnSpc>
                <a:spcPts val="3518"/>
              </a:lnSpc>
            </a:pPr>
            <a:endParaRPr lang="en-US" sz="2513" dirty="0">
              <a:solidFill>
                <a:srgbClr val="02022B"/>
              </a:solidFill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思源黑体"/>
            </a:endParaRPr>
          </a:p>
        </p:txBody>
      </p:sp>
    </p:spTree>
    <p:extLst>
      <p:ext uri="{BB962C8B-B14F-4D97-AF65-F5344CB8AC3E}">
        <p14:creationId xmlns:p14="http://schemas.microsoft.com/office/powerpoint/2010/main" val="1093126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3" grpId="0"/>
      <p:bldP spid="57" grpId="0"/>
      <p:bldP spid="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CECE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1964E5-D4E1-F362-AB52-25C56B815C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乐高玩具&#10;&#10;AI 生成的内容可能不正确。">
            <a:extLst>
              <a:ext uri="{FF2B5EF4-FFF2-40B4-BE49-F238E27FC236}">
                <a16:creationId xmlns:a16="http://schemas.microsoft.com/office/drawing/2014/main" id="{A1B81503-F041-5EAE-77CA-713FEE65279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6309" y="2217241"/>
            <a:ext cx="6276865" cy="63881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2" name="图片 1" descr="图片包含 游戏机, 乐高, 桌子, 显示器&#10;&#10;AI 生成的内容可能不正确。">
            <a:extLst>
              <a:ext uri="{FF2B5EF4-FFF2-40B4-BE49-F238E27FC236}">
                <a16:creationId xmlns:a16="http://schemas.microsoft.com/office/drawing/2014/main" id="{F3D89C71-CC12-85B3-BE76-75D9727198BF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16" y="656771"/>
            <a:ext cx="5360887" cy="5424221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EC22F0AB-FDF6-5524-E6A6-C3AE4D7C054C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82704" y="880835"/>
            <a:ext cx="6148726" cy="6086929"/>
          </a:xfrm>
          <a:prstGeom prst="rect">
            <a:avLst/>
          </a:prstGeom>
          <a:ln>
            <a:noFill/>
          </a:ln>
          <a:effectLst/>
        </p:spPr>
      </p:pic>
      <p:sp>
        <p:nvSpPr>
          <p:cNvPr id="48" name="TextBox 8">
            <a:extLst>
              <a:ext uri="{FF2B5EF4-FFF2-40B4-BE49-F238E27FC236}">
                <a16:creationId xmlns:a16="http://schemas.microsoft.com/office/drawing/2014/main" id="{0A60E9F5-0516-30E4-D956-1B0D7A543935}"/>
              </a:ext>
            </a:extLst>
          </p:cNvPr>
          <p:cNvSpPr txBox="1"/>
          <p:nvPr/>
        </p:nvSpPr>
        <p:spPr>
          <a:xfrm>
            <a:off x="11863645" y="5411291"/>
            <a:ext cx="6720232" cy="18323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7695"/>
              </a:lnSpc>
            </a:pPr>
            <a:r>
              <a:rPr lang="en-US" altLang="zh-CN" sz="36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Clawbot with Sensors</a:t>
            </a:r>
          </a:p>
        </p:txBody>
      </p:sp>
      <p:sp>
        <p:nvSpPr>
          <p:cNvPr id="50" name="TextBox 8">
            <a:extLst>
              <a:ext uri="{FF2B5EF4-FFF2-40B4-BE49-F238E27FC236}">
                <a16:creationId xmlns:a16="http://schemas.microsoft.com/office/drawing/2014/main" id="{BE4612C5-30A9-FAC9-4B85-A1BA59FF83FD}"/>
              </a:ext>
            </a:extLst>
          </p:cNvPr>
          <p:cNvSpPr txBox="1"/>
          <p:nvPr/>
        </p:nvSpPr>
        <p:spPr>
          <a:xfrm>
            <a:off x="1324755" y="4239560"/>
            <a:ext cx="2677753" cy="18323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7695"/>
              </a:lnSpc>
            </a:pPr>
            <a:r>
              <a:rPr lang="en-US" altLang="zh-CN" sz="3600" dirty="0" err="1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BaseBot</a:t>
            </a:r>
            <a:endParaRPr lang="en-US" altLang="zh-CN" sz="36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7" name="TextBox 23">
            <a:extLst>
              <a:ext uri="{FF2B5EF4-FFF2-40B4-BE49-F238E27FC236}">
                <a16:creationId xmlns:a16="http://schemas.microsoft.com/office/drawing/2014/main" id="{C447C419-4AF9-C523-D563-F04F03A399B0}"/>
              </a:ext>
            </a:extLst>
          </p:cNvPr>
          <p:cNvSpPr txBox="1"/>
          <p:nvPr/>
        </p:nvSpPr>
        <p:spPr>
          <a:xfrm>
            <a:off x="5867400" y="8038916"/>
            <a:ext cx="3754901" cy="46660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518"/>
              </a:lnSpc>
            </a:pPr>
            <a:r>
              <a:rPr lang="en-US" altLang="zh-CN" sz="36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Clawbot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411688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CECE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CC6DB8-7A44-EA43-ED88-A5133F4111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图形用户界面, 应用程序&#10;&#10;AI 生成的内容可能不正确。">
            <a:extLst>
              <a:ext uri="{FF2B5EF4-FFF2-40B4-BE49-F238E27FC236}">
                <a16:creationId xmlns:a16="http://schemas.microsoft.com/office/drawing/2014/main" id="{7E4EE3CB-0097-F27F-A50D-68C4E607A3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270" y="1638300"/>
            <a:ext cx="13545460" cy="7615288"/>
          </a:xfrm>
          <a:prstGeom prst="rect">
            <a:avLst/>
          </a:prstGeom>
        </p:spPr>
      </p:pic>
      <p:sp>
        <p:nvSpPr>
          <p:cNvPr id="9" name="TextBox 17">
            <a:extLst>
              <a:ext uri="{FF2B5EF4-FFF2-40B4-BE49-F238E27FC236}">
                <a16:creationId xmlns:a16="http://schemas.microsoft.com/office/drawing/2014/main" id="{A34A47F7-E01E-B006-F640-E08347F3034D}"/>
              </a:ext>
            </a:extLst>
          </p:cNvPr>
          <p:cNvSpPr txBox="1"/>
          <p:nvPr/>
        </p:nvSpPr>
        <p:spPr>
          <a:xfrm>
            <a:off x="609600" y="380979"/>
            <a:ext cx="9528025" cy="9356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699"/>
              </a:lnSpc>
            </a:pPr>
            <a:r>
              <a:rPr lang="zh-CN" altLang="en-US" sz="4800" b="1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编程软件</a:t>
            </a:r>
            <a:r>
              <a:rPr lang="en-US" altLang="zh-CN" sz="4800" b="1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-VEXcode IQ</a:t>
            </a:r>
            <a:endParaRPr lang="en-US" sz="4800" b="1" dirty="0"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思源黑体 Bold"/>
            </a:endParaRPr>
          </a:p>
        </p:txBody>
      </p:sp>
    </p:spTree>
    <p:extLst>
      <p:ext uri="{BB962C8B-B14F-4D97-AF65-F5344CB8AC3E}">
        <p14:creationId xmlns:p14="http://schemas.microsoft.com/office/powerpoint/2010/main" val="10570783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5DD541-65A2-413F-0791-20AF6400AD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图形用户界面, 应用程序&#10;&#10;AI 生成的内容可能不正确。">
            <a:extLst>
              <a:ext uri="{FF2B5EF4-FFF2-40B4-BE49-F238E27FC236}">
                <a16:creationId xmlns:a16="http://schemas.microsoft.com/office/drawing/2014/main" id="{C10A5338-F7F4-A96B-D345-66D4D07794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00" y="0"/>
            <a:ext cx="18297686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2421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CECE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EE16CD-A7F2-6453-4137-F172D1F2DC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id="{223E78CE-722E-5E23-C2D7-8F802986FB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8" y="0"/>
            <a:ext cx="18284696" cy="10287000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1D87785A-8BA0-A49D-9D77-B105D5891B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02286" y="6058429"/>
            <a:ext cx="7485714" cy="42285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219928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CECE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8F48BA5-BDCC-21A8-84BD-4C99B876FC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6">
            <a:extLst>
              <a:ext uri="{FF2B5EF4-FFF2-40B4-BE49-F238E27FC236}">
                <a16:creationId xmlns:a16="http://schemas.microsoft.com/office/drawing/2014/main" id="{6E62B96A-ACD3-1F6A-5890-4536EA2C38DA}"/>
              </a:ext>
            </a:extLst>
          </p:cNvPr>
          <p:cNvSpPr txBox="1"/>
          <p:nvPr/>
        </p:nvSpPr>
        <p:spPr>
          <a:xfrm>
            <a:off x="13182600" y="7277100"/>
            <a:ext cx="4039363" cy="190141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7699"/>
              </a:lnSpc>
            </a:pPr>
            <a:r>
              <a:rPr lang="zh-CN" altLang="en-US" sz="4800" b="1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机器人</a:t>
            </a:r>
            <a:endParaRPr lang="en-US" altLang="zh-CN" sz="4800" b="1" dirty="0">
              <a:solidFill>
                <a:schemeClr val="bg1"/>
              </a:solidFill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思源黑体 Bold"/>
            </a:endParaRPr>
          </a:p>
          <a:p>
            <a:pPr algn="r">
              <a:lnSpc>
                <a:spcPts val="7699"/>
              </a:lnSpc>
            </a:pPr>
            <a:r>
              <a:rPr lang="zh-CN" altLang="en-US" sz="4800" b="1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能实现什么</a:t>
            </a:r>
            <a:endParaRPr lang="en-US" sz="4800" b="1" dirty="0">
              <a:solidFill>
                <a:schemeClr val="bg1"/>
              </a:solidFill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思源黑体 Bold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B828853F-248E-B04E-E1CF-670075DCA0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200" y="1559605"/>
            <a:ext cx="11790476" cy="66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5501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/>
          <p:cNvSpPr/>
          <p:nvPr/>
        </p:nvSpPr>
        <p:spPr>
          <a:xfrm flipV="1">
            <a:off x="892885" y="1971307"/>
            <a:ext cx="5662671" cy="6129225"/>
          </a:xfrm>
          <a:custGeom>
            <a:avLst/>
            <a:gdLst/>
            <a:ahLst/>
            <a:cxnLst/>
            <a:rect l="l" t="t" r="r" b="b"/>
            <a:pathLst>
              <a:path w="7550228" h="8172300">
                <a:moveTo>
                  <a:pt x="0" y="8172300"/>
                </a:moveTo>
                <a:lnTo>
                  <a:pt x="7550228" y="8172300"/>
                </a:lnTo>
                <a:lnTo>
                  <a:pt x="7550228" y="0"/>
                </a:lnTo>
                <a:lnTo>
                  <a:pt x="0" y="0"/>
                </a:lnTo>
                <a:lnTo>
                  <a:pt x="0" y="8172300"/>
                </a:lnTo>
                <a:close/>
              </a:path>
            </a:pathLst>
          </a:cu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6490"/>
                      </a14:imgEffect>
                      <a14:imgEffect>
                        <a14:saturation sat="33000"/>
                      </a14:imgEffect>
                    </a14:imgLayer>
                  </a14:imgProps>
                </a:ext>
              </a:extLst>
            </a:blip>
            <a:stretch>
              <a:fillRect l="-4119" r="-4119"/>
            </a:stretch>
          </a:blipFill>
        </p:spPr>
        <p:txBody>
          <a:bodyPr/>
          <a:lstStyle/>
          <a:p>
            <a:endParaRPr lang="zh-CN" altLang="en-US" dirty="0"/>
          </a:p>
        </p:txBody>
      </p:sp>
      <p:sp>
        <p:nvSpPr>
          <p:cNvPr id="10" name="TextBox 10"/>
          <p:cNvSpPr txBox="1"/>
          <p:nvPr/>
        </p:nvSpPr>
        <p:spPr>
          <a:xfrm>
            <a:off x="2264757" y="4396585"/>
            <a:ext cx="2807732" cy="14773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zh-CN" altLang="en-US" sz="4800" dirty="0">
                <a:latin typeface="阿里巴巴普惠体"/>
                <a:ea typeface="阿里巴巴普惠体"/>
                <a:cs typeface="阿里巴巴普惠体"/>
                <a:sym typeface="阿里巴巴普惠体"/>
              </a:rPr>
              <a:t>机器人能实现什么</a:t>
            </a:r>
            <a:endParaRPr lang="en-US" sz="4800" dirty="0">
              <a:latin typeface="阿里巴巴普惠体"/>
              <a:ea typeface="阿里巴巴普惠体"/>
              <a:cs typeface="阿里巴巴普惠体"/>
              <a:sym typeface="阿里巴巴普惠体"/>
            </a:endParaRPr>
          </a:p>
        </p:txBody>
      </p:sp>
      <p:grpSp>
        <p:nvGrpSpPr>
          <p:cNvPr id="64" name="组合 63">
            <a:extLst>
              <a:ext uri="{FF2B5EF4-FFF2-40B4-BE49-F238E27FC236}">
                <a16:creationId xmlns:a16="http://schemas.microsoft.com/office/drawing/2014/main" id="{B1FC8A64-2C8B-ADC5-5FE3-8C7E3F07D67A}"/>
              </a:ext>
            </a:extLst>
          </p:cNvPr>
          <p:cNvGrpSpPr/>
          <p:nvPr/>
        </p:nvGrpSpPr>
        <p:grpSpPr>
          <a:xfrm>
            <a:off x="6144453" y="605284"/>
            <a:ext cx="6125658" cy="2128667"/>
            <a:chOff x="6144453" y="605284"/>
            <a:chExt cx="6125658" cy="2128667"/>
          </a:xfrm>
        </p:grpSpPr>
        <p:grpSp>
          <p:nvGrpSpPr>
            <p:cNvPr id="60" name="组合 59">
              <a:extLst>
                <a:ext uri="{FF2B5EF4-FFF2-40B4-BE49-F238E27FC236}">
                  <a16:creationId xmlns:a16="http://schemas.microsoft.com/office/drawing/2014/main" id="{AF462A8F-4CB8-3FA9-3469-78BB179A1947}"/>
                </a:ext>
              </a:extLst>
            </p:cNvPr>
            <p:cNvGrpSpPr/>
            <p:nvPr/>
          </p:nvGrpSpPr>
          <p:grpSpPr>
            <a:xfrm>
              <a:off x="6144453" y="605284"/>
              <a:ext cx="6125658" cy="2128667"/>
              <a:chOff x="6144453" y="605284"/>
              <a:chExt cx="6125658" cy="2128667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6144453" y="605284"/>
                <a:ext cx="6125658" cy="2128667"/>
              </a:xfrm>
              <a:custGeom>
                <a:avLst/>
                <a:gdLst/>
                <a:ahLst/>
                <a:cxnLst/>
                <a:rect l="l" t="t" r="r" b="b"/>
                <a:pathLst>
                  <a:path w="8167544" h="2838222">
                    <a:moveTo>
                      <a:pt x="0" y="0"/>
                    </a:moveTo>
                    <a:lnTo>
                      <a:pt x="8167544" y="0"/>
                    </a:lnTo>
                    <a:lnTo>
                      <a:pt x="8167544" y="2838221"/>
                    </a:lnTo>
                    <a:lnTo>
                      <a:pt x="0" y="2838221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5">
                  <a:duotone>
                    <a:schemeClr val="accent4">
                      <a:shade val="45000"/>
                      <a:satMod val="135000"/>
                    </a:schemeClr>
                    <a:prstClr val="white"/>
                  </a:duotone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TextBox 15"/>
              <p:cNvSpPr txBox="1"/>
              <p:nvPr/>
            </p:nvSpPr>
            <p:spPr>
              <a:xfrm>
                <a:off x="7792778" y="1385845"/>
                <a:ext cx="3767597" cy="602857"/>
              </a:xfrm>
              <a:prstGeom prst="rect">
                <a:avLst/>
              </a:prstGeom>
            </p:spPr>
            <p:txBody>
              <a:bodyPr lIns="0" tIns="0" rIns="0" bIns="0" rtlCol="0" anchor="t">
                <a:spAutoFit/>
              </a:bodyPr>
              <a:lstStyle/>
              <a:p>
                <a:pPr algn="just">
                  <a:lnSpc>
                    <a:spcPts val="2339"/>
                  </a:lnSpc>
                </a:pPr>
                <a:r>
                  <a:rPr lang="zh-CN" altLang="en-US" sz="2400" dirty="0">
                    <a:latin typeface="阿里巴巴普惠体"/>
                    <a:ea typeface="阿里巴巴普惠体"/>
                    <a:cs typeface="阿里巴巴普惠体"/>
                    <a:sym typeface="阿里巴巴普惠体"/>
                  </a:rPr>
                  <a:t>自动避障</a:t>
                </a:r>
                <a:endParaRPr lang="en-US" altLang="zh-CN" sz="2400" dirty="0">
                  <a:latin typeface="阿里巴巴普惠体"/>
                  <a:ea typeface="阿里巴巴普惠体"/>
                  <a:cs typeface="阿里巴巴普惠体"/>
                  <a:sym typeface="阿里巴巴普惠体"/>
                </a:endParaRPr>
              </a:p>
              <a:p>
                <a:pPr algn="just">
                  <a:lnSpc>
                    <a:spcPts val="2339"/>
                  </a:lnSpc>
                </a:pPr>
                <a:r>
                  <a:rPr lang="zh-CN" altLang="en-US" sz="2400" dirty="0">
                    <a:latin typeface="阿里巴巴普惠体"/>
                    <a:ea typeface="阿里巴巴普惠体"/>
                    <a:cs typeface="阿里巴巴普惠体"/>
                    <a:sym typeface="阿里巴巴普惠体"/>
                  </a:rPr>
                  <a:t>颜色判断</a:t>
                </a:r>
                <a:endParaRPr lang="en-US" sz="2400" dirty="0">
                  <a:latin typeface="阿里巴巴普惠体"/>
                  <a:ea typeface="阿里巴巴普惠体"/>
                  <a:cs typeface="阿里巴巴普惠体"/>
                  <a:sym typeface="阿里巴巴普惠体"/>
                </a:endParaRPr>
              </a:p>
            </p:txBody>
          </p:sp>
        </p:grpSp>
        <p:sp>
          <p:nvSpPr>
            <p:cNvPr id="16" name="Freeform 16"/>
            <p:cNvSpPr/>
            <p:nvPr/>
          </p:nvSpPr>
          <p:spPr>
            <a:xfrm>
              <a:off x="6772748" y="1367928"/>
              <a:ext cx="829646" cy="603379"/>
            </a:xfrm>
            <a:custGeom>
              <a:avLst/>
              <a:gdLst/>
              <a:ahLst/>
              <a:cxnLst/>
              <a:rect l="l" t="t" r="r" b="b"/>
              <a:pathLst>
                <a:path w="1106195" h="804505">
                  <a:moveTo>
                    <a:pt x="0" y="0"/>
                  </a:moveTo>
                  <a:lnTo>
                    <a:pt x="1106194" y="0"/>
                  </a:lnTo>
                  <a:lnTo>
                    <a:pt x="1106194" y="804505"/>
                  </a:lnTo>
                  <a:lnTo>
                    <a:pt x="0" y="8045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3" name="组合 62">
            <a:extLst>
              <a:ext uri="{FF2B5EF4-FFF2-40B4-BE49-F238E27FC236}">
                <a16:creationId xmlns:a16="http://schemas.microsoft.com/office/drawing/2014/main" id="{0EA7340F-98FE-F159-69F6-DE7D0C782C4E}"/>
              </a:ext>
            </a:extLst>
          </p:cNvPr>
          <p:cNvGrpSpPr/>
          <p:nvPr/>
        </p:nvGrpSpPr>
        <p:grpSpPr>
          <a:xfrm>
            <a:off x="6144453" y="2919674"/>
            <a:ext cx="6125658" cy="2128667"/>
            <a:chOff x="6144453" y="2919674"/>
            <a:chExt cx="6125658" cy="2128667"/>
          </a:xfrm>
        </p:grpSpPr>
        <p:grpSp>
          <p:nvGrpSpPr>
            <p:cNvPr id="61" name="组合 60">
              <a:extLst>
                <a:ext uri="{FF2B5EF4-FFF2-40B4-BE49-F238E27FC236}">
                  <a16:creationId xmlns:a16="http://schemas.microsoft.com/office/drawing/2014/main" id="{FBF3C339-F75B-12AF-FF86-95682375A1FE}"/>
                </a:ext>
              </a:extLst>
            </p:cNvPr>
            <p:cNvGrpSpPr/>
            <p:nvPr/>
          </p:nvGrpSpPr>
          <p:grpSpPr>
            <a:xfrm>
              <a:off x="6144453" y="2919674"/>
              <a:ext cx="6125658" cy="2128667"/>
              <a:chOff x="6144453" y="2919674"/>
              <a:chExt cx="6125658" cy="2128667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6144453" y="2919674"/>
                <a:ext cx="6125658" cy="2128667"/>
              </a:xfrm>
              <a:custGeom>
                <a:avLst/>
                <a:gdLst/>
                <a:ahLst/>
                <a:cxnLst/>
                <a:rect l="l" t="t" r="r" b="b"/>
                <a:pathLst>
                  <a:path w="8167544" h="2838222">
                    <a:moveTo>
                      <a:pt x="0" y="0"/>
                    </a:moveTo>
                    <a:lnTo>
                      <a:pt x="8167544" y="0"/>
                    </a:lnTo>
                    <a:lnTo>
                      <a:pt x="8167544" y="2838221"/>
                    </a:lnTo>
                    <a:lnTo>
                      <a:pt x="0" y="2838221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5">
                  <a:duotone>
                    <a:schemeClr val="accent4">
                      <a:shade val="45000"/>
                      <a:satMod val="135000"/>
                    </a:schemeClr>
                    <a:prstClr val="white"/>
                  </a:duotone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" name="TextBox 21"/>
              <p:cNvSpPr txBox="1"/>
              <p:nvPr/>
            </p:nvSpPr>
            <p:spPr>
              <a:xfrm>
                <a:off x="7779803" y="3855735"/>
                <a:ext cx="3767597" cy="307905"/>
              </a:xfrm>
              <a:prstGeom prst="rect">
                <a:avLst/>
              </a:prstGeom>
            </p:spPr>
            <p:txBody>
              <a:bodyPr lIns="0" tIns="0" rIns="0" bIns="0" rtlCol="0" anchor="t">
                <a:spAutoFit/>
              </a:bodyPr>
              <a:lstStyle/>
              <a:p>
                <a:pPr algn="just">
                  <a:lnSpc>
                    <a:spcPts val="2339"/>
                  </a:lnSpc>
                </a:pPr>
                <a:r>
                  <a:rPr lang="zh-CN" altLang="en-US" sz="2400" dirty="0">
                    <a:latin typeface="阿里巴巴普惠体"/>
                    <a:ea typeface="阿里巴巴普惠体"/>
                    <a:cs typeface="阿里巴巴普惠体"/>
                    <a:sym typeface="阿里巴巴普惠体"/>
                  </a:rPr>
                  <a:t>巡线</a:t>
                </a:r>
                <a:endParaRPr lang="en-US" sz="2400" dirty="0">
                  <a:latin typeface="阿里巴巴普惠体"/>
                  <a:ea typeface="阿里巴巴普惠体"/>
                  <a:cs typeface="阿里巴巴普惠体"/>
                  <a:sym typeface="阿里巴巴普惠体"/>
                </a:endParaRPr>
              </a:p>
            </p:txBody>
          </p:sp>
        </p:grpSp>
        <p:sp>
          <p:nvSpPr>
            <p:cNvPr id="22" name="Freeform 22"/>
            <p:cNvSpPr/>
            <p:nvPr/>
          </p:nvSpPr>
          <p:spPr>
            <a:xfrm>
              <a:off x="6772748" y="3682318"/>
              <a:ext cx="829646" cy="603379"/>
            </a:xfrm>
            <a:custGeom>
              <a:avLst/>
              <a:gdLst/>
              <a:ahLst/>
              <a:cxnLst/>
              <a:rect l="l" t="t" r="r" b="b"/>
              <a:pathLst>
                <a:path w="1106195" h="804505">
                  <a:moveTo>
                    <a:pt x="0" y="0"/>
                  </a:moveTo>
                  <a:lnTo>
                    <a:pt x="1106194" y="0"/>
                  </a:lnTo>
                  <a:lnTo>
                    <a:pt x="1106194" y="804505"/>
                  </a:lnTo>
                  <a:lnTo>
                    <a:pt x="0" y="8045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2" name="组合 61">
            <a:extLst>
              <a:ext uri="{FF2B5EF4-FFF2-40B4-BE49-F238E27FC236}">
                <a16:creationId xmlns:a16="http://schemas.microsoft.com/office/drawing/2014/main" id="{3943A45A-39A8-ADAC-BBE3-F43BF0C73B2D}"/>
              </a:ext>
            </a:extLst>
          </p:cNvPr>
          <p:cNvGrpSpPr/>
          <p:nvPr/>
        </p:nvGrpSpPr>
        <p:grpSpPr>
          <a:xfrm>
            <a:off x="6144453" y="5234757"/>
            <a:ext cx="6125658" cy="2128667"/>
            <a:chOff x="6144453" y="5234757"/>
            <a:chExt cx="6125658" cy="2128667"/>
          </a:xfrm>
        </p:grpSpPr>
        <p:sp>
          <p:nvSpPr>
            <p:cNvPr id="24" name="Freeform 24"/>
            <p:cNvSpPr/>
            <p:nvPr/>
          </p:nvSpPr>
          <p:spPr>
            <a:xfrm>
              <a:off x="6144453" y="5234757"/>
              <a:ext cx="6125658" cy="2128667"/>
            </a:xfrm>
            <a:custGeom>
              <a:avLst/>
              <a:gdLst/>
              <a:ahLst/>
              <a:cxnLst/>
              <a:rect l="l" t="t" r="r" b="b"/>
              <a:pathLst>
                <a:path w="8167544" h="2838222">
                  <a:moveTo>
                    <a:pt x="0" y="0"/>
                  </a:moveTo>
                  <a:lnTo>
                    <a:pt x="8167544" y="0"/>
                  </a:lnTo>
                  <a:lnTo>
                    <a:pt x="8167544" y="2838221"/>
                  </a:lnTo>
                  <a:lnTo>
                    <a:pt x="0" y="283822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7792778" y="6015318"/>
              <a:ext cx="3767597" cy="60285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2339"/>
                </a:lnSpc>
              </a:pPr>
              <a:r>
                <a:rPr lang="zh-CN" altLang="en-US" sz="2400" dirty="0">
                  <a:latin typeface="阿里巴巴普惠体"/>
                  <a:ea typeface="阿里巴巴普惠体"/>
                  <a:cs typeface="阿里巴巴普惠体"/>
                  <a:sym typeface="阿里巴巴普惠体"/>
                </a:rPr>
                <a:t>画画</a:t>
              </a:r>
              <a:endParaRPr lang="en-US" altLang="zh-CN" sz="2400" dirty="0">
                <a:latin typeface="阿里巴巴普惠体"/>
                <a:ea typeface="阿里巴巴普惠体"/>
                <a:cs typeface="阿里巴巴普惠体"/>
                <a:sym typeface="阿里巴巴普惠体"/>
              </a:endParaRPr>
            </a:p>
            <a:p>
              <a:pPr algn="just">
                <a:lnSpc>
                  <a:spcPts val="2339"/>
                </a:lnSpc>
              </a:pPr>
              <a:r>
                <a:rPr lang="zh-CN" altLang="en-US" sz="2400" dirty="0">
                  <a:latin typeface="阿里巴巴普惠体"/>
                  <a:ea typeface="阿里巴巴普惠体"/>
                  <a:cs typeface="阿里巴巴普惠体"/>
                  <a:sym typeface="阿里巴巴普惠体"/>
                </a:rPr>
                <a:t>演奏音乐</a:t>
              </a:r>
              <a:endParaRPr lang="en-US" sz="2400" dirty="0">
                <a:latin typeface="阿里巴巴普惠体"/>
                <a:ea typeface="阿里巴巴普惠体"/>
                <a:cs typeface="阿里巴巴普惠体"/>
                <a:sym typeface="阿里巴巴普惠体"/>
              </a:endParaRPr>
            </a:p>
          </p:txBody>
        </p:sp>
        <p:sp>
          <p:nvSpPr>
            <p:cNvPr id="27" name="Freeform 27"/>
            <p:cNvSpPr/>
            <p:nvPr/>
          </p:nvSpPr>
          <p:spPr>
            <a:xfrm>
              <a:off x="6772748" y="5997401"/>
              <a:ext cx="829646" cy="603379"/>
            </a:xfrm>
            <a:custGeom>
              <a:avLst/>
              <a:gdLst/>
              <a:ahLst/>
              <a:cxnLst/>
              <a:rect l="l" t="t" r="r" b="b"/>
              <a:pathLst>
                <a:path w="1106195" h="804505">
                  <a:moveTo>
                    <a:pt x="0" y="0"/>
                  </a:moveTo>
                  <a:lnTo>
                    <a:pt x="1106194" y="0"/>
                  </a:lnTo>
                  <a:lnTo>
                    <a:pt x="1106194" y="804505"/>
                  </a:lnTo>
                  <a:lnTo>
                    <a:pt x="0" y="8045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8" name="组合 47">
            <a:extLst>
              <a:ext uri="{FF2B5EF4-FFF2-40B4-BE49-F238E27FC236}">
                <a16:creationId xmlns:a16="http://schemas.microsoft.com/office/drawing/2014/main" id="{5B45C864-5046-4BE2-D43A-7B087259F3CD}"/>
              </a:ext>
            </a:extLst>
          </p:cNvPr>
          <p:cNvGrpSpPr/>
          <p:nvPr/>
        </p:nvGrpSpPr>
        <p:grpSpPr>
          <a:xfrm>
            <a:off x="13458978" y="753022"/>
            <a:ext cx="3477488" cy="1601686"/>
            <a:chOff x="661556" y="2089481"/>
            <a:chExt cx="7546422" cy="3290173"/>
          </a:xfrm>
        </p:grpSpPr>
        <p:sp>
          <p:nvSpPr>
            <p:cNvPr id="32" name="箭头: 右 31">
              <a:extLst>
                <a:ext uri="{FF2B5EF4-FFF2-40B4-BE49-F238E27FC236}">
                  <a16:creationId xmlns:a16="http://schemas.microsoft.com/office/drawing/2014/main" id="{AFDAA0EE-FB62-7C4B-FBA3-384E11FCFD6B}"/>
                </a:ext>
              </a:extLst>
            </p:cNvPr>
            <p:cNvSpPr/>
            <p:nvPr/>
          </p:nvSpPr>
          <p:spPr>
            <a:xfrm>
              <a:off x="1245516" y="3972857"/>
              <a:ext cx="3876521" cy="1406797"/>
            </a:xfrm>
            <a:prstGeom prst="rightArrow">
              <a:avLst/>
            </a:prstGeom>
            <a:gradFill flip="none" rotWithShape="1">
              <a:gsLst>
                <a:gs pos="6000">
                  <a:schemeClr val="accent1">
                    <a:lumMod val="5000"/>
                    <a:lumOff val="95000"/>
                  </a:schemeClr>
                </a:gs>
                <a:gs pos="59000">
                  <a:srgbClr val="9FC7EB">
                    <a:alpha val="93000"/>
                  </a:srgbClr>
                </a:gs>
                <a:gs pos="100000">
                  <a:schemeClr val="tx2">
                    <a:lumMod val="50000"/>
                    <a:lumOff val="50000"/>
                  </a:schemeClr>
                </a:gs>
              </a:gsLst>
              <a:lin ang="0" scaled="1"/>
              <a:tileRect/>
            </a:gradFill>
            <a:ln>
              <a:noFill/>
            </a:ln>
            <a:scene3d>
              <a:camera prst="isometricOffAxis2Top">
                <a:rot lat="19152447" lon="4046762" rev="17491319"/>
              </a:camera>
              <a:lightRig rig="threePt" dir="t"/>
            </a:scene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4" name="平行四边形 43">
              <a:extLst>
                <a:ext uri="{FF2B5EF4-FFF2-40B4-BE49-F238E27FC236}">
                  <a16:creationId xmlns:a16="http://schemas.microsoft.com/office/drawing/2014/main" id="{11BCBAB7-EFBE-8F9B-EA8E-C52B6314603F}"/>
                </a:ext>
              </a:extLst>
            </p:cNvPr>
            <p:cNvSpPr/>
            <p:nvPr/>
          </p:nvSpPr>
          <p:spPr>
            <a:xfrm flipV="1">
              <a:off x="3166161" y="3070480"/>
              <a:ext cx="5041817" cy="2220837"/>
            </a:xfrm>
            <a:prstGeom prst="parallelogram">
              <a:avLst/>
            </a:prstGeom>
            <a:solidFill>
              <a:srgbClr val="4A7EBB"/>
            </a:solidFill>
            <a:ln>
              <a:solidFill>
                <a:srgbClr val="4A7EBB"/>
              </a:solidFill>
            </a:ln>
            <a:effectLst>
              <a:outerShdw blurRad="304800" dist="114300" dir="5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isometricOffAxis2Right">
                <a:rot lat="1380000" lon="17759998" rev="0"/>
              </a:camera>
              <a:lightRig rig="threePt" dir="t"/>
            </a:scene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pic>
          <p:nvPicPr>
            <p:cNvPr id="47" name="图片 46" descr="乐高玩具&#10;&#10;AI 生成的内容可能不正确。">
              <a:extLst>
                <a:ext uri="{FF2B5EF4-FFF2-40B4-BE49-F238E27FC236}">
                  <a16:creationId xmlns:a16="http://schemas.microsoft.com/office/drawing/2014/main" id="{8503AAE6-05B2-E569-3C19-02DCBBA995E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556" y="2089481"/>
              <a:ext cx="4030775" cy="3113499"/>
            </a:xfrm>
            <a:prstGeom prst="rect">
              <a:avLst/>
            </a:prstGeom>
          </p:spPr>
        </p:pic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1B5EC61B-D3C4-3598-E7AB-B1926189E883}"/>
              </a:ext>
            </a:extLst>
          </p:cNvPr>
          <p:cNvGrpSpPr/>
          <p:nvPr/>
        </p:nvGrpSpPr>
        <p:grpSpPr>
          <a:xfrm>
            <a:off x="13182600" y="5568434"/>
            <a:ext cx="3418073" cy="1875464"/>
            <a:chOff x="4344405" y="1630651"/>
            <a:chExt cx="7714531" cy="4365547"/>
          </a:xfrm>
        </p:grpSpPr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id="{0F27C58A-C67C-9662-19F9-DDBAADF694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15104" t="24072" r="14541" b="23327"/>
            <a:stretch/>
          </p:blipFill>
          <p:spPr>
            <a:xfrm>
              <a:off x="4344405" y="1630651"/>
              <a:ext cx="7714531" cy="4365547"/>
            </a:xfrm>
            <a:prstGeom prst="roundRect">
              <a:avLst>
                <a:gd name="adj" fmla="val 4761"/>
              </a:avLst>
            </a:prstGeom>
          </p:spPr>
        </p:pic>
        <p:cxnSp>
          <p:nvCxnSpPr>
            <p:cNvPr id="35" name="直接连接符 34">
              <a:extLst>
                <a:ext uri="{FF2B5EF4-FFF2-40B4-BE49-F238E27FC236}">
                  <a16:creationId xmlns:a16="http://schemas.microsoft.com/office/drawing/2014/main" id="{797A9BD5-4C1F-F416-B205-5EB6AE9145A7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4507264"/>
              <a:ext cx="4140425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>
              <a:extLst>
                <a:ext uri="{FF2B5EF4-FFF2-40B4-BE49-F238E27FC236}">
                  <a16:creationId xmlns:a16="http://schemas.microsoft.com/office/drawing/2014/main" id="{C2CC0F9F-B098-2026-55A5-0BB42CD8728F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3273475"/>
              <a:ext cx="4140425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矩形 36">
              <a:extLst>
                <a:ext uri="{FF2B5EF4-FFF2-40B4-BE49-F238E27FC236}">
                  <a16:creationId xmlns:a16="http://schemas.microsoft.com/office/drawing/2014/main" id="{E54EB404-7B55-216D-78AD-FF1B0A1C3B17}"/>
                </a:ext>
              </a:extLst>
            </p:cNvPr>
            <p:cNvSpPr/>
            <p:nvPr/>
          </p:nvSpPr>
          <p:spPr>
            <a:xfrm>
              <a:off x="7379937" y="3131619"/>
              <a:ext cx="914400" cy="914400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8" name="矩形 37">
              <a:extLst>
                <a:ext uri="{FF2B5EF4-FFF2-40B4-BE49-F238E27FC236}">
                  <a16:creationId xmlns:a16="http://schemas.microsoft.com/office/drawing/2014/main" id="{441BE3DF-D032-2BC4-970A-0EEBA62B7DFE}"/>
                </a:ext>
              </a:extLst>
            </p:cNvPr>
            <p:cNvSpPr/>
            <p:nvPr/>
          </p:nvSpPr>
          <p:spPr>
            <a:xfrm>
              <a:off x="8294337" y="2593497"/>
              <a:ext cx="1942088" cy="1452522"/>
            </a:xfrm>
            <a:prstGeom prst="rect">
              <a:avLst/>
            </a:prstGeom>
            <a:solidFill>
              <a:srgbClr val="C94CF9"/>
            </a:solidFill>
            <a:ln>
              <a:solidFill>
                <a:srgbClr val="C94CF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39" name="矩形 38">
              <a:extLst>
                <a:ext uri="{FF2B5EF4-FFF2-40B4-BE49-F238E27FC236}">
                  <a16:creationId xmlns:a16="http://schemas.microsoft.com/office/drawing/2014/main" id="{1F98EB85-0E3C-8FE4-BD69-6E74302E7807}"/>
                </a:ext>
              </a:extLst>
            </p:cNvPr>
            <p:cNvSpPr/>
            <p:nvPr/>
          </p:nvSpPr>
          <p:spPr>
            <a:xfrm>
              <a:off x="7373482" y="3131617"/>
              <a:ext cx="250314" cy="249898"/>
            </a:xfrm>
            <a:prstGeom prst="rect">
              <a:avLst/>
            </a:prstGeom>
            <a:solidFill>
              <a:srgbClr val="262626"/>
            </a:solidFill>
            <a:ln>
              <a:solidFill>
                <a:srgbClr val="26262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40" name="矩形 39">
              <a:extLst>
                <a:ext uri="{FF2B5EF4-FFF2-40B4-BE49-F238E27FC236}">
                  <a16:creationId xmlns:a16="http://schemas.microsoft.com/office/drawing/2014/main" id="{5476BCBA-A20B-0627-978F-DE1ECFA5548F}"/>
                </a:ext>
              </a:extLst>
            </p:cNvPr>
            <p:cNvSpPr/>
            <p:nvPr/>
          </p:nvSpPr>
          <p:spPr>
            <a:xfrm>
              <a:off x="7761861" y="3274823"/>
              <a:ext cx="356803" cy="356803"/>
            </a:xfrm>
            <a:prstGeom prst="rect">
              <a:avLst/>
            </a:prstGeom>
            <a:solidFill>
              <a:srgbClr val="EFD511"/>
            </a:solidFill>
            <a:ln>
              <a:solidFill>
                <a:srgbClr val="EFD5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1" name="流程图: 接点 40">
              <a:extLst>
                <a:ext uri="{FF2B5EF4-FFF2-40B4-BE49-F238E27FC236}">
                  <a16:creationId xmlns:a16="http://schemas.microsoft.com/office/drawing/2014/main" id="{C986A486-05B0-B7B9-3BA8-10C5FA031637}"/>
                </a:ext>
              </a:extLst>
            </p:cNvPr>
            <p:cNvSpPr/>
            <p:nvPr/>
          </p:nvSpPr>
          <p:spPr>
            <a:xfrm>
              <a:off x="7661464" y="3889126"/>
              <a:ext cx="457200" cy="457200"/>
            </a:xfrm>
            <a:prstGeom prst="flowChart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流程图: 接点 41">
              <a:extLst>
                <a:ext uri="{FF2B5EF4-FFF2-40B4-BE49-F238E27FC236}">
                  <a16:creationId xmlns:a16="http://schemas.microsoft.com/office/drawing/2014/main" id="{BD08ABC3-8783-D6D3-C257-DB3AF805417F}"/>
                </a:ext>
              </a:extLst>
            </p:cNvPr>
            <p:cNvSpPr/>
            <p:nvPr/>
          </p:nvSpPr>
          <p:spPr>
            <a:xfrm>
              <a:off x="9003291" y="3889126"/>
              <a:ext cx="457200" cy="457200"/>
            </a:xfrm>
            <a:prstGeom prst="flowChart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3" name="流程图: 接点 42">
              <a:extLst>
                <a:ext uri="{FF2B5EF4-FFF2-40B4-BE49-F238E27FC236}">
                  <a16:creationId xmlns:a16="http://schemas.microsoft.com/office/drawing/2014/main" id="{25D036AA-7200-5C08-23DF-8183EAFD8EF8}"/>
                </a:ext>
              </a:extLst>
            </p:cNvPr>
            <p:cNvSpPr/>
            <p:nvPr/>
          </p:nvSpPr>
          <p:spPr>
            <a:xfrm>
              <a:off x="9585965" y="3881964"/>
              <a:ext cx="457200" cy="457200"/>
            </a:xfrm>
            <a:prstGeom prst="flowChart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5" name="流程图: 接点 44">
              <a:extLst>
                <a:ext uri="{FF2B5EF4-FFF2-40B4-BE49-F238E27FC236}">
                  <a16:creationId xmlns:a16="http://schemas.microsoft.com/office/drawing/2014/main" id="{E783FAAD-97B4-F7D9-F33B-79D3D854F334}"/>
                </a:ext>
              </a:extLst>
            </p:cNvPr>
            <p:cNvSpPr/>
            <p:nvPr/>
          </p:nvSpPr>
          <p:spPr>
            <a:xfrm>
              <a:off x="9112310" y="3990983"/>
              <a:ext cx="239161" cy="239161"/>
            </a:xfrm>
            <a:prstGeom prst="flowChartConnector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6" name="流程图: 接点 45">
              <a:extLst>
                <a:ext uri="{FF2B5EF4-FFF2-40B4-BE49-F238E27FC236}">
                  <a16:creationId xmlns:a16="http://schemas.microsoft.com/office/drawing/2014/main" id="{D3F051BF-AE66-168A-EB78-0DF9C6333C34}"/>
                </a:ext>
              </a:extLst>
            </p:cNvPr>
            <p:cNvSpPr/>
            <p:nvPr/>
          </p:nvSpPr>
          <p:spPr>
            <a:xfrm>
              <a:off x="9700449" y="3998145"/>
              <a:ext cx="239161" cy="239161"/>
            </a:xfrm>
            <a:prstGeom prst="flowChartConnector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9" name="流程图: 接点 48">
              <a:extLst>
                <a:ext uri="{FF2B5EF4-FFF2-40B4-BE49-F238E27FC236}">
                  <a16:creationId xmlns:a16="http://schemas.microsoft.com/office/drawing/2014/main" id="{02DBB895-7782-835E-4C01-772B3722E18A}"/>
                </a:ext>
              </a:extLst>
            </p:cNvPr>
            <p:cNvSpPr/>
            <p:nvPr/>
          </p:nvSpPr>
          <p:spPr>
            <a:xfrm>
              <a:off x="7780021" y="3997024"/>
              <a:ext cx="239161" cy="239161"/>
            </a:xfrm>
            <a:prstGeom prst="flowChartConnector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pic>
        <p:nvPicPr>
          <p:cNvPr id="50" name="图片 49" descr="图示&#10;&#10;描述已自动生成">
            <a:extLst>
              <a:ext uri="{FF2B5EF4-FFF2-40B4-BE49-F238E27FC236}">
                <a16:creationId xmlns:a16="http://schemas.microsoft.com/office/drawing/2014/main" id="{7331DAF4-3DDE-6FA6-9772-16588F855BFC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57"/>
          <a:stretch/>
        </p:blipFill>
        <p:spPr>
          <a:xfrm>
            <a:off x="13140127" y="7978880"/>
            <a:ext cx="3471598" cy="16016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51" name="组合 50">
            <a:extLst>
              <a:ext uri="{FF2B5EF4-FFF2-40B4-BE49-F238E27FC236}">
                <a16:creationId xmlns:a16="http://schemas.microsoft.com/office/drawing/2014/main" id="{DD3D5C45-1FEB-2B07-8D82-27057FA645E4}"/>
              </a:ext>
            </a:extLst>
          </p:cNvPr>
          <p:cNvGrpSpPr/>
          <p:nvPr/>
        </p:nvGrpSpPr>
        <p:grpSpPr>
          <a:xfrm>
            <a:off x="13191067" y="3168540"/>
            <a:ext cx="3409605" cy="1875464"/>
            <a:chOff x="2232526" y="1447639"/>
            <a:chExt cx="8080437" cy="4400468"/>
          </a:xfrm>
        </p:grpSpPr>
        <p:pic>
          <p:nvPicPr>
            <p:cNvPr id="52" name="图片 51" descr="建筑的设计&#10;&#10;中度可信度描述已自动生成">
              <a:extLst>
                <a:ext uri="{FF2B5EF4-FFF2-40B4-BE49-F238E27FC236}">
                  <a16:creationId xmlns:a16="http://schemas.microsoft.com/office/drawing/2014/main" id="{3388FAE1-D2B5-936C-C464-6B86A2BBAB68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2526" y="1447639"/>
              <a:ext cx="8080437" cy="4400468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  <p:sp>
          <p:nvSpPr>
            <p:cNvPr id="53" name="任意多边形: 形状 52">
              <a:extLst>
                <a:ext uri="{FF2B5EF4-FFF2-40B4-BE49-F238E27FC236}">
                  <a16:creationId xmlns:a16="http://schemas.microsoft.com/office/drawing/2014/main" id="{CDFB6579-C30A-1E31-8D5C-DD817F729D53}"/>
                </a:ext>
              </a:extLst>
            </p:cNvPr>
            <p:cNvSpPr/>
            <p:nvPr/>
          </p:nvSpPr>
          <p:spPr>
            <a:xfrm>
              <a:off x="3598877" y="3088277"/>
              <a:ext cx="5805182" cy="1119196"/>
            </a:xfrm>
            <a:custGeom>
              <a:avLst/>
              <a:gdLst>
                <a:gd name="connsiteX0" fmla="*/ 0 w 5805182"/>
                <a:gd name="connsiteY0" fmla="*/ 443488 h 1119196"/>
                <a:gd name="connsiteX1" fmla="*/ 956345 w 5805182"/>
                <a:gd name="connsiteY1" fmla="*/ 443488 h 1119196"/>
                <a:gd name="connsiteX2" fmla="*/ 1426129 w 5805182"/>
                <a:gd name="connsiteY2" fmla="*/ 443488 h 1119196"/>
                <a:gd name="connsiteX3" fmla="*/ 1728132 w 5805182"/>
                <a:gd name="connsiteY3" fmla="*/ 586101 h 1119196"/>
                <a:gd name="connsiteX4" fmla="*/ 2038525 w 5805182"/>
                <a:gd name="connsiteY4" fmla="*/ 1005551 h 1119196"/>
                <a:gd name="connsiteX5" fmla="*/ 2575420 w 5805182"/>
                <a:gd name="connsiteY5" fmla="*/ 1081051 h 1119196"/>
                <a:gd name="connsiteX6" fmla="*/ 2759978 w 5805182"/>
                <a:gd name="connsiteY6" fmla="*/ 477044 h 1119196"/>
                <a:gd name="connsiteX7" fmla="*/ 3204595 w 5805182"/>
                <a:gd name="connsiteY7" fmla="*/ 57595 h 1119196"/>
                <a:gd name="connsiteX8" fmla="*/ 3976382 w 5805182"/>
                <a:gd name="connsiteY8" fmla="*/ 418321 h 1119196"/>
                <a:gd name="connsiteX9" fmla="*/ 4857226 w 5805182"/>
                <a:gd name="connsiteY9" fmla="*/ 409932 h 1119196"/>
                <a:gd name="connsiteX10" fmla="*/ 5234730 w 5805182"/>
                <a:gd name="connsiteY10" fmla="*/ 15650 h 1119196"/>
                <a:gd name="connsiteX11" fmla="*/ 5805182 w 5805182"/>
                <a:gd name="connsiteY11" fmla="*/ 116317 h 1119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805182" h="1119196">
                  <a:moveTo>
                    <a:pt x="0" y="443488"/>
                  </a:moveTo>
                  <a:lnTo>
                    <a:pt x="956345" y="443488"/>
                  </a:lnTo>
                  <a:cubicBezTo>
                    <a:pt x="1194033" y="443488"/>
                    <a:pt x="1297498" y="419719"/>
                    <a:pt x="1426129" y="443488"/>
                  </a:cubicBezTo>
                  <a:cubicBezTo>
                    <a:pt x="1554760" y="467257"/>
                    <a:pt x="1626066" y="492424"/>
                    <a:pt x="1728132" y="586101"/>
                  </a:cubicBezTo>
                  <a:cubicBezTo>
                    <a:pt x="1830198" y="679778"/>
                    <a:pt x="1897310" y="923059"/>
                    <a:pt x="2038525" y="1005551"/>
                  </a:cubicBezTo>
                  <a:cubicBezTo>
                    <a:pt x="2179740" y="1088043"/>
                    <a:pt x="2455178" y="1169135"/>
                    <a:pt x="2575420" y="1081051"/>
                  </a:cubicBezTo>
                  <a:cubicBezTo>
                    <a:pt x="2695662" y="992967"/>
                    <a:pt x="2655116" y="647620"/>
                    <a:pt x="2759978" y="477044"/>
                  </a:cubicBezTo>
                  <a:cubicBezTo>
                    <a:pt x="2864841" y="306468"/>
                    <a:pt x="3001861" y="67382"/>
                    <a:pt x="3204595" y="57595"/>
                  </a:cubicBezTo>
                  <a:cubicBezTo>
                    <a:pt x="3407329" y="47808"/>
                    <a:pt x="3700944" y="359598"/>
                    <a:pt x="3976382" y="418321"/>
                  </a:cubicBezTo>
                  <a:cubicBezTo>
                    <a:pt x="4251821" y="477044"/>
                    <a:pt x="4647501" y="477044"/>
                    <a:pt x="4857226" y="409932"/>
                  </a:cubicBezTo>
                  <a:cubicBezTo>
                    <a:pt x="5066951" y="342820"/>
                    <a:pt x="5076737" y="64586"/>
                    <a:pt x="5234730" y="15650"/>
                  </a:cubicBezTo>
                  <a:cubicBezTo>
                    <a:pt x="5392723" y="-33286"/>
                    <a:pt x="5598952" y="41515"/>
                    <a:pt x="5805182" y="116317"/>
                  </a:cubicBezTo>
                </a:path>
              </a:pathLst>
            </a:custGeom>
            <a:noFill/>
            <a:ln w="76200">
              <a:solidFill>
                <a:schemeClr val="tx1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pic>
          <p:nvPicPr>
            <p:cNvPr id="54" name="图片 53" descr="图示&#10;&#10;描述已自动生成">
              <a:extLst>
                <a:ext uri="{FF2B5EF4-FFF2-40B4-BE49-F238E27FC236}">
                  <a16:creationId xmlns:a16="http://schemas.microsoft.com/office/drawing/2014/main" id="{2345B212-C6C3-F086-45B0-83D4BB01E16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7944" y="1800201"/>
              <a:ext cx="2847779" cy="2134998"/>
            </a:xfrm>
            <a:prstGeom prst="rect">
              <a:avLst/>
            </a:prstGeom>
          </p:spPr>
        </p:pic>
      </p:grpSp>
      <p:grpSp>
        <p:nvGrpSpPr>
          <p:cNvPr id="65" name="组合 64">
            <a:extLst>
              <a:ext uri="{FF2B5EF4-FFF2-40B4-BE49-F238E27FC236}">
                <a16:creationId xmlns:a16="http://schemas.microsoft.com/office/drawing/2014/main" id="{D7124A07-2297-86E2-8EEF-1C057ACDDEB2}"/>
              </a:ext>
            </a:extLst>
          </p:cNvPr>
          <p:cNvGrpSpPr/>
          <p:nvPr/>
        </p:nvGrpSpPr>
        <p:grpSpPr>
          <a:xfrm>
            <a:off x="6144453" y="7665647"/>
            <a:ext cx="6125658" cy="2128667"/>
            <a:chOff x="6144453" y="7665647"/>
            <a:chExt cx="6125658" cy="2128667"/>
          </a:xfrm>
        </p:grpSpPr>
        <p:sp>
          <p:nvSpPr>
            <p:cNvPr id="56" name="Freeform 24">
              <a:extLst>
                <a:ext uri="{FF2B5EF4-FFF2-40B4-BE49-F238E27FC236}">
                  <a16:creationId xmlns:a16="http://schemas.microsoft.com/office/drawing/2014/main" id="{1A12E2C9-9D64-8D78-F518-5A63160EB4EF}"/>
                </a:ext>
              </a:extLst>
            </p:cNvPr>
            <p:cNvSpPr/>
            <p:nvPr/>
          </p:nvSpPr>
          <p:spPr>
            <a:xfrm>
              <a:off x="6144453" y="7665647"/>
              <a:ext cx="6125658" cy="2128667"/>
            </a:xfrm>
            <a:custGeom>
              <a:avLst/>
              <a:gdLst/>
              <a:ahLst/>
              <a:cxnLst/>
              <a:rect l="l" t="t" r="r" b="b"/>
              <a:pathLst>
                <a:path w="8167544" h="2838222">
                  <a:moveTo>
                    <a:pt x="0" y="0"/>
                  </a:moveTo>
                  <a:lnTo>
                    <a:pt x="8167544" y="0"/>
                  </a:lnTo>
                  <a:lnTo>
                    <a:pt x="8167544" y="2838221"/>
                  </a:lnTo>
                  <a:lnTo>
                    <a:pt x="0" y="283822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58" name="TextBox 26">
              <a:extLst>
                <a:ext uri="{FF2B5EF4-FFF2-40B4-BE49-F238E27FC236}">
                  <a16:creationId xmlns:a16="http://schemas.microsoft.com/office/drawing/2014/main" id="{3B5C7DDC-227F-8FD6-E9E6-352CCACA5604}"/>
                </a:ext>
              </a:extLst>
            </p:cNvPr>
            <p:cNvSpPr txBox="1"/>
            <p:nvPr/>
          </p:nvSpPr>
          <p:spPr>
            <a:xfrm>
              <a:off x="7773647" y="8571808"/>
              <a:ext cx="3767597" cy="3079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2339"/>
                </a:lnSpc>
              </a:pPr>
              <a:r>
                <a:rPr lang="zh-CN" altLang="en-US" sz="2400" dirty="0">
                  <a:latin typeface="阿里巴巴普惠体"/>
                  <a:ea typeface="阿里巴巴普惠体"/>
                  <a:cs typeface="阿里巴巴普惠体"/>
                  <a:sym typeface="阿里巴巴普惠体"/>
                </a:rPr>
                <a:t>进行简单的交互反馈</a:t>
              </a:r>
              <a:endParaRPr lang="en-US" sz="2400" dirty="0">
                <a:latin typeface="阿里巴巴普惠体"/>
                <a:ea typeface="阿里巴巴普惠体"/>
                <a:cs typeface="阿里巴巴普惠体"/>
                <a:sym typeface="阿里巴巴普惠体"/>
              </a:endParaRPr>
            </a:p>
          </p:txBody>
        </p:sp>
        <p:sp>
          <p:nvSpPr>
            <p:cNvPr id="59" name="Freeform 27">
              <a:extLst>
                <a:ext uri="{FF2B5EF4-FFF2-40B4-BE49-F238E27FC236}">
                  <a16:creationId xmlns:a16="http://schemas.microsoft.com/office/drawing/2014/main" id="{33B20BB2-31DC-961C-24C1-0182B8536905}"/>
                </a:ext>
              </a:extLst>
            </p:cNvPr>
            <p:cNvSpPr/>
            <p:nvPr/>
          </p:nvSpPr>
          <p:spPr>
            <a:xfrm>
              <a:off x="6772748" y="8428291"/>
              <a:ext cx="829646" cy="603379"/>
            </a:xfrm>
            <a:custGeom>
              <a:avLst/>
              <a:gdLst/>
              <a:ahLst/>
              <a:cxnLst/>
              <a:rect l="l" t="t" r="r" b="b"/>
              <a:pathLst>
                <a:path w="1106195" h="804505">
                  <a:moveTo>
                    <a:pt x="0" y="0"/>
                  </a:moveTo>
                  <a:lnTo>
                    <a:pt x="1106194" y="0"/>
                  </a:lnTo>
                  <a:lnTo>
                    <a:pt x="1106194" y="804505"/>
                  </a:lnTo>
                  <a:lnTo>
                    <a:pt x="0" y="8045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9095C1F4-AE7F-44E4-8693-40D3D68311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7998" cy="1028604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8734DDD3-F723-4DD3-8ABE-EC0B2AC87D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783486" y="25587"/>
            <a:ext cx="10721028" cy="5876916"/>
            <a:chOff x="329184" y="-99107"/>
            <a:chExt cx="524256" cy="5876916"/>
          </a:xfrm>
        </p:grpSpPr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7C8EA93-3210-4C62-99E9-153C275E3A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329184" y="5777809"/>
              <a:ext cx="523824" cy="0"/>
            </a:xfrm>
            <a:prstGeom prst="line">
              <a:avLst/>
            </a:prstGeom>
            <a:ln w="152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5EB7D2A2-F448-44D4-938C-DC84CBCB3B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184" y="-99107"/>
              <a:ext cx="524256" cy="563122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871AEA07-1E14-44B4-8E55-64EF049CD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4696" y="1583577"/>
            <a:ext cx="16498608" cy="50375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B6A67A56-7026-83AB-F196-E41F0E39B3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0" y="2377024"/>
            <a:ext cx="13716000" cy="3827744"/>
          </a:xfrm>
        </p:spPr>
        <p:txBody>
          <a:bodyPr anchor="ctr">
            <a:normAutofit/>
          </a:bodyPr>
          <a:lstStyle/>
          <a:p>
            <a:r>
              <a:rPr lang="zh-CN" altLang="en-US" sz="96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课程结构与阶段规划</a:t>
            </a:r>
            <a:endParaRPr lang="zh-CN" altLang="en-US" sz="99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9" name="副标题 8">
            <a:extLst>
              <a:ext uri="{FF2B5EF4-FFF2-40B4-BE49-F238E27FC236}">
                <a16:creationId xmlns:a16="http://schemas.microsoft.com/office/drawing/2014/main" id="{324B7DFD-59C9-F837-F987-9305E4EE90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6417" y="5502832"/>
            <a:ext cx="16498608" cy="1773203"/>
          </a:xfrm>
        </p:spPr>
        <p:txBody>
          <a:bodyPr anchor="ctr">
            <a:norm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zh-CN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rPr>
              <a:t>六大模块、三阶进阶路径的系统化教学路线</a:t>
            </a:r>
            <a:r>
              <a:rPr lang="zh-CN" altLang="en-US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rPr>
              <a:t>，</a:t>
            </a:r>
            <a:r>
              <a:rPr lang="zh-CN" altLang="zh-CN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rPr>
              <a:t>从硬件、编程到智能控制的阶段性能力提升</a:t>
            </a:r>
          </a:p>
          <a:p>
            <a:pPr>
              <a:lnSpc>
                <a:spcPct val="90000"/>
              </a:lnSpc>
            </a:pPr>
            <a:endParaRPr lang="zh-CN" altLang="en-US" sz="3900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02C5A742-C1F5-96FC-68A8-AE78E01D7FCB}"/>
              </a:ext>
            </a:extLst>
          </p:cNvPr>
          <p:cNvSpPr/>
          <p:nvPr/>
        </p:nvSpPr>
        <p:spPr>
          <a:xfrm>
            <a:off x="3783486" y="25587"/>
            <a:ext cx="10721028" cy="1557990"/>
          </a:xfrm>
          <a:prstGeom prst="rect">
            <a:avLst/>
          </a:prstGeom>
          <a:solidFill>
            <a:srgbClr val="4A7E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46C9710F-4C73-5478-537C-5DBFAA0A42C1}"/>
              </a:ext>
            </a:extLst>
          </p:cNvPr>
          <p:cNvSpPr/>
          <p:nvPr/>
        </p:nvSpPr>
        <p:spPr>
          <a:xfrm>
            <a:off x="3935886" y="6621093"/>
            <a:ext cx="10721028" cy="401021"/>
          </a:xfrm>
          <a:prstGeom prst="rect">
            <a:avLst/>
          </a:prstGeom>
          <a:solidFill>
            <a:srgbClr val="4A7E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5C5681E8-FDB7-C2F7-48E6-69E5B8160E15}"/>
              </a:ext>
            </a:extLst>
          </p:cNvPr>
          <p:cNvSpPr/>
          <p:nvPr/>
        </p:nvSpPr>
        <p:spPr>
          <a:xfrm>
            <a:off x="3935886" y="7139171"/>
            <a:ext cx="10721028" cy="101221"/>
          </a:xfrm>
          <a:prstGeom prst="rect">
            <a:avLst/>
          </a:prstGeom>
          <a:solidFill>
            <a:srgbClr val="4A7E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146">
            <a:extLst>
              <a:ext uri="{FF2B5EF4-FFF2-40B4-BE49-F238E27FC236}">
                <a16:creationId xmlns:a16="http://schemas.microsoft.com/office/drawing/2014/main" id="{9A0ADCCB-72B8-41DE-BF3C-DCCDBCCCB1B7}"/>
              </a:ext>
            </a:extLst>
          </p:cNvPr>
          <p:cNvGrpSpPr/>
          <p:nvPr/>
        </p:nvGrpSpPr>
        <p:grpSpPr bwMode="auto">
          <a:xfrm>
            <a:off x="16238060" y="8272778"/>
            <a:ext cx="357188" cy="347663"/>
            <a:chOff x="0" y="0"/>
            <a:chExt cx="150" cy="146"/>
          </a:xfrm>
        </p:grpSpPr>
        <p:sp>
          <p:nvSpPr>
            <p:cNvPr id="7" name="Freeform 147">
              <a:extLst>
                <a:ext uri="{FF2B5EF4-FFF2-40B4-BE49-F238E27FC236}">
                  <a16:creationId xmlns:a16="http://schemas.microsoft.com/office/drawing/2014/main" id="{56B47150-FE42-4A66-976C-20C93B2FD1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0"/>
              <a:ext cx="96" cy="88"/>
            </a:xfrm>
            <a:custGeom>
              <a:avLst/>
              <a:gdLst>
                <a:gd name="T0" fmla="*/ 54 w 54"/>
                <a:gd name="T1" fmla="*/ 34 h 50"/>
                <a:gd name="T2" fmla="*/ 2 w 54"/>
                <a:gd name="T3" fmla="*/ 34 h 50"/>
                <a:gd name="T4" fmla="*/ 1 w 54"/>
                <a:gd name="T5" fmla="*/ 36 h 50"/>
                <a:gd name="T6" fmla="*/ 19 w 54"/>
                <a:gd name="T7" fmla="*/ 50 h 50"/>
                <a:gd name="T8" fmla="*/ 38 w 54"/>
                <a:gd name="T9" fmla="*/ 50 h 50"/>
                <a:gd name="T10" fmla="*/ 42 w 54"/>
                <a:gd name="T11" fmla="*/ 47 h 50"/>
                <a:gd name="T12" fmla="*/ 40 w 54"/>
                <a:gd name="T13" fmla="*/ 42 h 50"/>
                <a:gd name="T14" fmla="*/ 40 w 54"/>
                <a:gd name="T15" fmla="*/ 40 h 50"/>
                <a:gd name="T16" fmla="*/ 41 w 54"/>
                <a:gd name="T17" fmla="*/ 40 h 50"/>
                <a:gd name="T18" fmla="*/ 45 w 54"/>
                <a:gd name="T19" fmla="*/ 43 h 50"/>
                <a:gd name="T20" fmla="*/ 47 w 54"/>
                <a:gd name="T21" fmla="*/ 42 h 50"/>
                <a:gd name="T22" fmla="*/ 42 w 54"/>
                <a:gd name="T23" fmla="*/ 38 h 50"/>
                <a:gd name="T24" fmla="*/ 43 w 54"/>
                <a:gd name="T25" fmla="*/ 37 h 50"/>
                <a:gd name="T26" fmla="*/ 45 w 54"/>
                <a:gd name="T27" fmla="*/ 36 h 50"/>
                <a:gd name="T28" fmla="*/ 50 w 54"/>
                <a:gd name="T29" fmla="*/ 39 h 50"/>
                <a:gd name="T30" fmla="*/ 54 w 54"/>
                <a:gd name="T31" fmla="*/ 34 h 50"/>
                <a:gd name="T32" fmla="*/ 35 w 54"/>
                <a:gd name="T33" fmla="*/ 31 h 50"/>
                <a:gd name="T34" fmla="*/ 27 w 54"/>
                <a:gd name="T35" fmla="*/ 3 h 50"/>
                <a:gd name="T36" fmla="*/ 29 w 54"/>
                <a:gd name="T37" fmla="*/ 1 h 50"/>
                <a:gd name="T38" fmla="*/ 47 w 54"/>
                <a:gd name="T39" fmla="*/ 15 h 50"/>
                <a:gd name="T40" fmla="*/ 51 w 54"/>
                <a:gd name="T41" fmla="*/ 30 h 50"/>
                <a:gd name="T42" fmla="*/ 49 w 54"/>
                <a:gd name="T43" fmla="*/ 32 h 50"/>
                <a:gd name="T44" fmla="*/ 36 w 54"/>
                <a:gd name="T45" fmla="*/ 32 h 50"/>
                <a:gd name="T46" fmla="*/ 35 w 54"/>
                <a:gd name="T4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50">
                  <a:moveTo>
                    <a:pt x="54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1" y="34"/>
                    <a:pt x="0" y="35"/>
                    <a:pt x="1" y="36"/>
                  </a:cubicBezTo>
                  <a:cubicBezTo>
                    <a:pt x="2" y="45"/>
                    <a:pt x="11" y="50"/>
                    <a:pt x="19" y="5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1" y="45"/>
                    <a:pt x="40" y="44"/>
                    <a:pt x="40" y="42"/>
                  </a:cubicBezTo>
                  <a:cubicBezTo>
                    <a:pt x="40" y="41"/>
                    <a:pt x="40" y="41"/>
                    <a:pt x="40" y="40"/>
                  </a:cubicBezTo>
                  <a:cubicBezTo>
                    <a:pt x="40" y="40"/>
                    <a:pt x="41" y="39"/>
                    <a:pt x="41" y="40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7"/>
                    <a:pt x="43" y="37"/>
                  </a:cubicBezTo>
                  <a:cubicBezTo>
                    <a:pt x="43" y="36"/>
                    <a:pt x="44" y="36"/>
                    <a:pt x="45" y="36"/>
                  </a:cubicBezTo>
                  <a:cubicBezTo>
                    <a:pt x="47" y="36"/>
                    <a:pt x="49" y="37"/>
                    <a:pt x="50" y="39"/>
                  </a:cubicBezTo>
                  <a:lnTo>
                    <a:pt x="54" y="34"/>
                  </a:lnTo>
                  <a:close/>
                  <a:moveTo>
                    <a:pt x="35" y="31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7" y="2"/>
                    <a:pt x="28" y="1"/>
                    <a:pt x="29" y="1"/>
                  </a:cubicBezTo>
                  <a:cubicBezTo>
                    <a:pt x="37" y="0"/>
                    <a:pt x="45" y="7"/>
                    <a:pt x="47" y="15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1" y="32"/>
                    <a:pt x="49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5" y="32"/>
                    <a:pt x="35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70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8" name="Freeform 148">
              <a:extLst>
                <a:ext uri="{FF2B5EF4-FFF2-40B4-BE49-F238E27FC236}">
                  <a16:creationId xmlns:a16="http://schemas.microsoft.com/office/drawing/2014/main" id="{231A11D7-B2A5-492A-A5B9-F48B2932E69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7" y="60"/>
              <a:ext cx="83" cy="86"/>
            </a:xfrm>
            <a:custGeom>
              <a:avLst/>
              <a:gdLst>
                <a:gd name="T0" fmla="*/ 46 w 47"/>
                <a:gd name="T1" fmla="*/ 0 h 49"/>
                <a:gd name="T2" fmla="*/ 16 w 47"/>
                <a:gd name="T3" fmla="*/ 0 h 49"/>
                <a:gd name="T4" fmla="*/ 12 w 47"/>
                <a:gd name="T5" fmla="*/ 5 h 49"/>
                <a:gd name="T6" fmla="*/ 13 w 47"/>
                <a:gd name="T7" fmla="*/ 8 h 49"/>
                <a:gd name="T8" fmla="*/ 13 w 47"/>
                <a:gd name="T9" fmla="*/ 9 h 49"/>
                <a:gd name="T10" fmla="*/ 12 w 47"/>
                <a:gd name="T11" fmla="*/ 10 h 49"/>
                <a:gd name="T12" fmla="*/ 9 w 47"/>
                <a:gd name="T13" fmla="*/ 8 h 49"/>
                <a:gd name="T14" fmla="*/ 7 w 47"/>
                <a:gd name="T15" fmla="*/ 9 h 49"/>
                <a:gd name="T16" fmla="*/ 11 w 47"/>
                <a:gd name="T17" fmla="*/ 11 h 49"/>
                <a:gd name="T18" fmla="*/ 10 w 47"/>
                <a:gd name="T19" fmla="*/ 13 h 49"/>
                <a:gd name="T20" fmla="*/ 7 w 47"/>
                <a:gd name="T21" fmla="*/ 14 h 49"/>
                <a:gd name="T22" fmla="*/ 4 w 47"/>
                <a:gd name="T23" fmla="*/ 13 h 49"/>
                <a:gd name="T24" fmla="*/ 0 w 47"/>
                <a:gd name="T25" fmla="*/ 16 h 49"/>
                <a:gd name="T26" fmla="*/ 46 w 47"/>
                <a:gd name="T27" fmla="*/ 16 h 49"/>
                <a:gd name="T28" fmla="*/ 47 w 47"/>
                <a:gd name="T29" fmla="*/ 14 h 49"/>
                <a:gd name="T30" fmla="*/ 47 w 47"/>
                <a:gd name="T31" fmla="*/ 2 h 49"/>
                <a:gd name="T32" fmla="*/ 46 w 47"/>
                <a:gd name="T33" fmla="*/ 0 h 49"/>
                <a:gd name="T34" fmla="*/ 10 w 47"/>
                <a:gd name="T35" fmla="*/ 48 h 49"/>
                <a:gd name="T36" fmla="*/ 3 w 47"/>
                <a:gd name="T37" fmla="*/ 20 h 49"/>
                <a:gd name="T38" fmla="*/ 4 w 47"/>
                <a:gd name="T39" fmla="*/ 18 h 49"/>
                <a:gd name="T40" fmla="*/ 17 w 47"/>
                <a:gd name="T41" fmla="*/ 18 h 49"/>
                <a:gd name="T42" fmla="*/ 19 w 47"/>
                <a:gd name="T43" fmla="*/ 19 h 49"/>
                <a:gd name="T44" fmla="*/ 26 w 47"/>
                <a:gd name="T45" fmla="*/ 43 h 49"/>
                <a:gd name="T46" fmla="*/ 24 w 47"/>
                <a:gd name="T47" fmla="*/ 46 h 49"/>
                <a:gd name="T48" fmla="*/ 12 w 47"/>
                <a:gd name="T49" fmla="*/ 49 h 49"/>
                <a:gd name="T50" fmla="*/ 10 w 47"/>
                <a:gd name="T51" fmla="*/ 48 h 49"/>
                <a:gd name="T52" fmla="*/ 15 w 47"/>
                <a:gd name="T53" fmla="*/ 45 h 49"/>
                <a:gd name="T54" fmla="*/ 20 w 47"/>
                <a:gd name="T55" fmla="*/ 43 h 49"/>
                <a:gd name="T56" fmla="*/ 21 w 47"/>
                <a:gd name="T57" fmla="*/ 41 h 49"/>
                <a:gd name="T58" fmla="*/ 17 w 47"/>
                <a:gd name="T59" fmla="*/ 25 h 49"/>
                <a:gd name="T60" fmla="*/ 15 w 47"/>
                <a:gd name="T61" fmla="*/ 24 h 49"/>
                <a:gd name="T62" fmla="*/ 10 w 47"/>
                <a:gd name="T63" fmla="*/ 25 h 49"/>
                <a:gd name="T64" fmla="*/ 8 w 47"/>
                <a:gd name="T65" fmla="*/ 27 h 49"/>
                <a:gd name="T66" fmla="*/ 13 w 47"/>
                <a:gd name="T67" fmla="*/ 43 h 49"/>
                <a:gd name="T68" fmla="*/ 15 w 47"/>
                <a:gd name="T69" fmla="*/ 45 h 49"/>
                <a:gd name="T70" fmla="*/ 44 w 47"/>
                <a:gd name="T71" fmla="*/ 5 h 49"/>
                <a:gd name="T72" fmla="*/ 44 w 47"/>
                <a:gd name="T73" fmla="*/ 11 h 49"/>
                <a:gd name="T74" fmla="*/ 42 w 47"/>
                <a:gd name="T75" fmla="*/ 13 h 49"/>
                <a:gd name="T76" fmla="*/ 26 w 47"/>
                <a:gd name="T77" fmla="*/ 13 h 49"/>
                <a:gd name="T78" fmla="*/ 24 w 47"/>
                <a:gd name="T79" fmla="*/ 11 h 49"/>
                <a:gd name="T80" fmla="*/ 24 w 47"/>
                <a:gd name="T81" fmla="*/ 5 h 49"/>
                <a:gd name="T82" fmla="*/ 26 w 47"/>
                <a:gd name="T83" fmla="*/ 4 h 49"/>
                <a:gd name="T84" fmla="*/ 42 w 47"/>
                <a:gd name="T85" fmla="*/ 4 h 49"/>
                <a:gd name="T86" fmla="*/ 44 w 47"/>
                <a:gd name="T8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" h="49">
                  <a:moveTo>
                    <a:pt x="4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7"/>
                    <a:pt x="13" y="8"/>
                  </a:cubicBezTo>
                  <a:cubicBezTo>
                    <a:pt x="13" y="8"/>
                    <a:pt x="13" y="9"/>
                    <a:pt x="13" y="9"/>
                  </a:cubicBezTo>
                  <a:cubicBezTo>
                    <a:pt x="13" y="10"/>
                    <a:pt x="12" y="10"/>
                    <a:pt x="12" y="1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1" y="12"/>
                    <a:pt x="10" y="13"/>
                  </a:cubicBezTo>
                  <a:cubicBezTo>
                    <a:pt x="10" y="13"/>
                    <a:pt x="9" y="14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6"/>
                    <a:pt x="47" y="15"/>
                    <a:pt x="47" y="14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7" y="1"/>
                    <a:pt x="47" y="0"/>
                    <a:pt x="46" y="0"/>
                  </a:cubicBezTo>
                  <a:close/>
                  <a:moveTo>
                    <a:pt x="10" y="48"/>
                  </a:moveTo>
                  <a:cubicBezTo>
                    <a:pt x="3" y="20"/>
                    <a:pt x="3" y="20"/>
                    <a:pt x="3" y="20"/>
                  </a:cubicBezTo>
                  <a:cubicBezTo>
                    <a:pt x="2" y="19"/>
                    <a:pt x="3" y="18"/>
                    <a:pt x="4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8"/>
                    <a:pt x="19" y="19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4"/>
                    <a:pt x="25" y="45"/>
                    <a:pt x="24" y="46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0" y="48"/>
                    <a:pt x="10" y="48"/>
                  </a:cubicBezTo>
                  <a:close/>
                  <a:moveTo>
                    <a:pt x="15" y="45"/>
                  </a:moveTo>
                  <a:cubicBezTo>
                    <a:pt x="20" y="43"/>
                    <a:pt x="20" y="43"/>
                    <a:pt x="20" y="43"/>
                  </a:cubicBezTo>
                  <a:cubicBezTo>
                    <a:pt x="21" y="43"/>
                    <a:pt x="22" y="42"/>
                    <a:pt x="21" y="4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4"/>
                    <a:pt x="16" y="23"/>
                    <a:pt x="15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9" y="25"/>
                    <a:pt x="8" y="26"/>
                    <a:pt x="8" y="27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4"/>
                    <a:pt x="14" y="45"/>
                    <a:pt x="15" y="45"/>
                  </a:cubicBezTo>
                  <a:close/>
                  <a:moveTo>
                    <a:pt x="44" y="5"/>
                  </a:move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3" y="13"/>
                    <a:pt x="42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3"/>
                    <a:pt x="24" y="12"/>
                    <a:pt x="24" y="11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4"/>
                    <a:pt x="25" y="4"/>
                    <a:pt x="26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3" y="4"/>
                    <a:pt x="44" y="4"/>
                    <a:pt x="44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70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</p:grpSp>
      <p:sp>
        <p:nvSpPr>
          <p:cNvPr id="9" name="Freeform 151">
            <a:extLst>
              <a:ext uri="{FF2B5EF4-FFF2-40B4-BE49-F238E27FC236}">
                <a16:creationId xmlns:a16="http://schemas.microsoft.com/office/drawing/2014/main" id="{7DF2A7E7-EB67-4122-8452-B7159493A79D}"/>
              </a:ext>
            </a:extLst>
          </p:cNvPr>
          <p:cNvSpPr/>
          <p:nvPr/>
        </p:nvSpPr>
        <p:spPr bwMode="auto">
          <a:xfrm>
            <a:off x="16302353" y="7029766"/>
            <a:ext cx="233363" cy="283370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60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6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60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1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6"/>
                </a:cubicBezTo>
                <a:cubicBezTo>
                  <a:pt x="56" y="67"/>
                  <a:pt x="55" y="67"/>
                  <a:pt x="54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sz="270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1" name="Rectangle 170">
            <a:extLst>
              <a:ext uri="{FF2B5EF4-FFF2-40B4-BE49-F238E27FC236}">
                <a16:creationId xmlns:a16="http://schemas.microsoft.com/office/drawing/2014/main" id="{952695DC-5197-4164-A46E-DA73452660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78712" y="7084121"/>
            <a:ext cx="4212432" cy="733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42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编程语句</a:t>
            </a:r>
            <a:endParaRPr lang="en-US" altLang="zh-CN" sz="4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2" name="Rectangle 171">
            <a:extLst>
              <a:ext uri="{FF2B5EF4-FFF2-40B4-BE49-F238E27FC236}">
                <a16:creationId xmlns:a16="http://schemas.microsoft.com/office/drawing/2014/main" id="{83239349-E49E-4516-A979-734B1D54FD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1076" y="7213267"/>
            <a:ext cx="2258334" cy="733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42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智能传感</a:t>
            </a:r>
            <a:endParaRPr lang="en-US" altLang="zh-CN" sz="4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3" name="泪滴形 12">
            <a:extLst>
              <a:ext uri="{FF2B5EF4-FFF2-40B4-BE49-F238E27FC236}">
                <a16:creationId xmlns:a16="http://schemas.microsoft.com/office/drawing/2014/main" id="{82463BEB-BA7D-4CB4-8DDA-71AC7A3E157D}"/>
              </a:ext>
            </a:extLst>
          </p:cNvPr>
          <p:cNvSpPr/>
          <p:nvPr/>
        </p:nvSpPr>
        <p:spPr>
          <a:xfrm>
            <a:off x="1215621" y="4381017"/>
            <a:ext cx="1092288" cy="1092288"/>
          </a:xfrm>
          <a:prstGeom prst="teardrop">
            <a:avLst/>
          </a:prstGeom>
          <a:solidFill>
            <a:srgbClr val="8FD3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700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9E618B3E-5A57-4929-BE40-C0A2279110F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393868" y="4538710"/>
            <a:ext cx="808391" cy="58259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5" name="泪滴形 14">
            <a:extLst>
              <a:ext uri="{FF2B5EF4-FFF2-40B4-BE49-F238E27FC236}">
                <a16:creationId xmlns:a16="http://schemas.microsoft.com/office/drawing/2014/main" id="{42D77C14-3029-4132-84BB-A70A0051363D}"/>
              </a:ext>
            </a:extLst>
          </p:cNvPr>
          <p:cNvSpPr/>
          <p:nvPr/>
        </p:nvSpPr>
        <p:spPr>
          <a:xfrm>
            <a:off x="12937138" y="4343370"/>
            <a:ext cx="1092288" cy="1092288"/>
          </a:xfrm>
          <a:prstGeom prst="teardrop">
            <a:avLst/>
          </a:prstGeom>
          <a:solidFill>
            <a:srgbClr val="F9E2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700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id="{7C62226D-2DDB-443B-A194-92DBD2D78FED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348941" y="4536679"/>
            <a:ext cx="332867" cy="72263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7" name="泪滴形 16">
            <a:extLst>
              <a:ext uri="{FF2B5EF4-FFF2-40B4-BE49-F238E27FC236}">
                <a16:creationId xmlns:a16="http://schemas.microsoft.com/office/drawing/2014/main" id="{25DBB4FA-00A0-4D6C-8554-E0A79A4A9BCE}"/>
              </a:ext>
            </a:extLst>
          </p:cNvPr>
          <p:cNvSpPr/>
          <p:nvPr/>
        </p:nvSpPr>
        <p:spPr>
          <a:xfrm>
            <a:off x="1240297" y="7314531"/>
            <a:ext cx="1092288" cy="1092288"/>
          </a:xfrm>
          <a:prstGeom prst="teardrop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700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8" name="泪滴形 17">
            <a:extLst>
              <a:ext uri="{FF2B5EF4-FFF2-40B4-BE49-F238E27FC236}">
                <a16:creationId xmlns:a16="http://schemas.microsoft.com/office/drawing/2014/main" id="{F40D68B2-7FCB-447B-8F63-15CC2D7A82D3}"/>
              </a:ext>
            </a:extLst>
          </p:cNvPr>
          <p:cNvSpPr/>
          <p:nvPr/>
        </p:nvSpPr>
        <p:spPr>
          <a:xfrm>
            <a:off x="7044124" y="7262789"/>
            <a:ext cx="1092288" cy="1092288"/>
          </a:xfrm>
          <a:prstGeom prst="teardrop">
            <a:avLst/>
          </a:prstGeom>
          <a:solidFill>
            <a:srgbClr val="67BE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700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pic>
        <p:nvPicPr>
          <p:cNvPr id="20" name="图片 19">
            <a:extLst>
              <a:ext uri="{FF2B5EF4-FFF2-40B4-BE49-F238E27FC236}">
                <a16:creationId xmlns:a16="http://schemas.microsoft.com/office/drawing/2014/main" id="{26436E58-F00C-4526-AEBF-AB11B78C8395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66126" y="7335116"/>
            <a:ext cx="875219" cy="74095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1" name="矩形 20">
            <a:extLst>
              <a:ext uri="{FF2B5EF4-FFF2-40B4-BE49-F238E27FC236}">
                <a16:creationId xmlns:a16="http://schemas.microsoft.com/office/drawing/2014/main" id="{28390C6A-4E3A-4D7F-8712-D775534DE159}"/>
              </a:ext>
            </a:extLst>
          </p:cNvPr>
          <p:cNvSpPr/>
          <p:nvPr/>
        </p:nvSpPr>
        <p:spPr>
          <a:xfrm>
            <a:off x="2425929" y="4219153"/>
            <a:ext cx="2307042" cy="8257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42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系统入门</a:t>
            </a:r>
            <a:endParaRPr lang="en-US" altLang="zh-CN" sz="4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E622A483-7F48-4F43-A218-DFCB821460FF}"/>
              </a:ext>
            </a:extLst>
          </p:cNvPr>
          <p:cNvCxnSpPr>
            <a:cxnSpLocks/>
          </p:cNvCxnSpPr>
          <p:nvPr/>
        </p:nvCxnSpPr>
        <p:spPr>
          <a:xfrm flipV="1">
            <a:off x="2338477" y="5059142"/>
            <a:ext cx="2480415" cy="12968"/>
          </a:xfrm>
          <a:prstGeom prst="line">
            <a:avLst/>
          </a:prstGeom>
          <a:ln w="63500">
            <a:solidFill>
              <a:srgbClr val="8FD3F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41AC62E7-F49B-4CAC-9394-1574FAFEDB64}"/>
              </a:ext>
            </a:extLst>
          </p:cNvPr>
          <p:cNvCxnSpPr>
            <a:cxnSpLocks/>
          </p:cNvCxnSpPr>
          <p:nvPr/>
        </p:nvCxnSpPr>
        <p:spPr>
          <a:xfrm flipV="1">
            <a:off x="14128503" y="5080927"/>
            <a:ext cx="2480415" cy="12968"/>
          </a:xfrm>
          <a:prstGeom prst="line">
            <a:avLst/>
          </a:prstGeom>
          <a:ln w="63500">
            <a:solidFill>
              <a:srgbClr val="F9E2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A77453ED-4751-4D88-9D2B-7303CED173A0}"/>
              </a:ext>
            </a:extLst>
          </p:cNvPr>
          <p:cNvCxnSpPr>
            <a:cxnSpLocks/>
          </p:cNvCxnSpPr>
          <p:nvPr/>
        </p:nvCxnSpPr>
        <p:spPr>
          <a:xfrm flipV="1">
            <a:off x="2445406" y="8024884"/>
            <a:ext cx="2480415" cy="12968"/>
          </a:xfrm>
          <a:prstGeom prst="line">
            <a:avLst/>
          </a:prstGeom>
          <a:ln w="635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id="{A655CDD4-02DD-45D8-8915-0C579017238B}"/>
              </a:ext>
            </a:extLst>
          </p:cNvPr>
          <p:cNvCxnSpPr>
            <a:cxnSpLocks/>
          </p:cNvCxnSpPr>
          <p:nvPr/>
        </p:nvCxnSpPr>
        <p:spPr>
          <a:xfrm flipV="1">
            <a:off x="8204914" y="7916965"/>
            <a:ext cx="2480415" cy="12968"/>
          </a:xfrm>
          <a:prstGeom prst="line">
            <a:avLst/>
          </a:prstGeom>
          <a:ln w="63500">
            <a:solidFill>
              <a:srgbClr val="67BE9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Freeform 163">
            <a:extLst>
              <a:ext uri="{FF2B5EF4-FFF2-40B4-BE49-F238E27FC236}">
                <a16:creationId xmlns:a16="http://schemas.microsoft.com/office/drawing/2014/main" id="{12193FDE-B799-4D20-B376-5FC02002CBC5}"/>
              </a:ext>
            </a:extLst>
          </p:cNvPr>
          <p:cNvSpPr>
            <a:spLocks noEditPoints="1"/>
          </p:cNvSpPr>
          <p:nvPr/>
        </p:nvSpPr>
        <p:spPr bwMode="auto">
          <a:xfrm>
            <a:off x="13102867" y="7190354"/>
            <a:ext cx="345282" cy="354807"/>
          </a:xfrm>
          <a:custGeom>
            <a:avLst/>
            <a:gdLst>
              <a:gd name="T0" fmla="*/ 58 w 83"/>
              <a:gd name="T1" fmla="*/ 28 h 85"/>
              <a:gd name="T2" fmla="*/ 35 w 83"/>
              <a:gd name="T3" fmla="*/ 14 h 85"/>
              <a:gd name="T4" fmla="*/ 20 w 83"/>
              <a:gd name="T5" fmla="*/ 34 h 85"/>
              <a:gd name="T6" fmla="*/ 33 w 83"/>
              <a:gd name="T7" fmla="*/ 15 h 85"/>
              <a:gd name="T8" fmla="*/ 34 w 83"/>
              <a:gd name="T9" fmla="*/ 16 h 85"/>
              <a:gd name="T10" fmla="*/ 23 w 83"/>
              <a:gd name="T11" fmla="*/ 41 h 85"/>
              <a:gd name="T12" fmla="*/ 35 w 83"/>
              <a:gd name="T13" fmla="*/ 56 h 85"/>
              <a:gd name="T14" fmla="*/ 23 w 83"/>
              <a:gd name="T15" fmla="*/ 55 h 85"/>
              <a:gd name="T16" fmla="*/ 20 w 83"/>
              <a:gd name="T17" fmla="*/ 52 h 85"/>
              <a:gd name="T18" fmla="*/ 44 w 83"/>
              <a:gd name="T19" fmla="*/ 64 h 85"/>
              <a:gd name="T20" fmla="*/ 22 w 83"/>
              <a:gd name="T21" fmla="*/ 63 h 85"/>
              <a:gd name="T22" fmla="*/ 22 w 83"/>
              <a:gd name="T23" fmla="*/ 57 h 85"/>
              <a:gd name="T24" fmla="*/ 67 w 83"/>
              <a:gd name="T25" fmla="*/ 41 h 85"/>
              <a:gd name="T26" fmla="*/ 65 w 83"/>
              <a:gd name="T27" fmla="*/ 46 h 85"/>
              <a:gd name="T28" fmla="*/ 54 w 83"/>
              <a:gd name="T29" fmla="*/ 50 h 85"/>
              <a:gd name="T30" fmla="*/ 40 w 83"/>
              <a:gd name="T31" fmla="*/ 11 h 85"/>
              <a:gd name="T32" fmla="*/ 57 w 83"/>
              <a:gd name="T33" fmla="*/ 24 h 85"/>
              <a:gd name="T34" fmla="*/ 52 w 83"/>
              <a:gd name="T35" fmla="*/ 40 h 85"/>
              <a:gd name="T36" fmla="*/ 52 w 83"/>
              <a:gd name="T37" fmla="*/ 40 h 85"/>
              <a:gd name="T38" fmla="*/ 34 w 83"/>
              <a:gd name="T39" fmla="*/ 43 h 85"/>
              <a:gd name="T40" fmla="*/ 58 w 83"/>
              <a:gd name="T41" fmla="*/ 61 h 85"/>
              <a:gd name="T42" fmla="*/ 9 w 83"/>
              <a:gd name="T43" fmla="*/ 34 h 85"/>
              <a:gd name="T44" fmla="*/ 33 w 83"/>
              <a:gd name="T45" fmla="*/ 10 h 85"/>
              <a:gd name="T46" fmla="*/ 66 w 83"/>
              <a:gd name="T47" fmla="*/ 18 h 85"/>
              <a:gd name="T48" fmla="*/ 76 w 83"/>
              <a:gd name="T49" fmla="*/ 47 h 85"/>
              <a:gd name="T50" fmla="*/ 75 w 83"/>
              <a:gd name="T51" fmla="*/ 47 h 85"/>
              <a:gd name="T52" fmla="*/ 73 w 83"/>
              <a:gd name="T53" fmla="*/ 39 h 85"/>
              <a:gd name="T54" fmla="*/ 68 w 83"/>
              <a:gd name="T55" fmla="*/ 25 h 85"/>
              <a:gd name="T56" fmla="*/ 68 w 83"/>
              <a:gd name="T57" fmla="*/ 37 h 85"/>
              <a:gd name="T58" fmla="*/ 52 w 83"/>
              <a:gd name="T59" fmla="*/ 71 h 85"/>
              <a:gd name="T60" fmla="*/ 58 w 83"/>
              <a:gd name="T61" fmla="*/ 66 h 85"/>
              <a:gd name="T62" fmla="*/ 70 w 83"/>
              <a:gd name="T63" fmla="*/ 53 h 85"/>
              <a:gd name="T64" fmla="*/ 58 w 83"/>
              <a:gd name="T65" fmla="*/ 61 h 85"/>
              <a:gd name="T66" fmla="*/ 17 w 83"/>
              <a:gd name="T67" fmla="*/ 49 h 85"/>
              <a:gd name="T68" fmla="*/ 12 w 83"/>
              <a:gd name="T69" fmla="*/ 38 h 85"/>
              <a:gd name="T70" fmla="*/ 15 w 83"/>
              <a:gd name="T71" fmla="*/ 54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3" h="85">
                <a:moveTo>
                  <a:pt x="58" y="27"/>
                </a:moveTo>
                <a:cubicBezTo>
                  <a:pt x="58" y="27"/>
                  <a:pt x="58" y="28"/>
                  <a:pt x="58" y="28"/>
                </a:cubicBezTo>
                <a:cubicBezTo>
                  <a:pt x="58" y="29"/>
                  <a:pt x="58" y="29"/>
                  <a:pt x="57" y="29"/>
                </a:cubicBezTo>
                <a:cubicBezTo>
                  <a:pt x="51" y="22"/>
                  <a:pt x="44" y="17"/>
                  <a:pt x="35" y="14"/>
                </a:cubicBezTo>
                <a:cubicBezTo>
                  <a:pt x="21" y="10"/>
                  <a:pt x="12" y="19"/>
                  <a:pt x="19" y="34"/>
                </a:cubicBezTo>
                <a:cubicBezTo>
                  <a:pt x="19" y="35"/>
                  <a:pt x="20" y="35"/>
                  <a:pt x="20" y="34"/>
                </a:cubicBezTo>
                <a:cubicBezTo>
                  <a:pt x="22" y="28"/>
                  <a:pt x="25" y="22"/>
                  <a:pt x="30" y="16"/>
                </a:cubicBezTo>
                <a:cubicBezTo>
                  <a:pt x="30" y="15"/>
                  <a:pt x="32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4" y="15"/>
                  <a:pt x="34" y="16"/>
                  <a:pt x="34" y="16"/>
                </a:cubicBezTo>
                <a:cubicBezTo>
                  <a:pt x="28" y="22"/>
                  <a:pt x="25" y="31"/>
                  <a:pt x="22" y="38"/>
                </a:cubicBezTo>
                <a:cubicBezTo>
                  <a:pt x="22" y="39"/>
                  <a:pt x="22" y="40"/>
                  <a:pt x="23" y="41"/>
                </a:cubicBezTo>
                <a:cubicBezTo>
                  <a:pt x="26" y="46"/>
                  <a:pt x="30" y="51"/>
                  <a:pt x="35" y="55"/>
                </a:cubicBezTo>
                <a:cubicBezTo>
                  <a:pt x="35" y="55"/>
                  <a:pt x="35" y="56"/>
                  <a:pt x="35" y="56"/>
                </a:cubicBezTo>
                <a:cubicBezTo>
                  <a:pt x="31" y="56"/>
                  <a:pt x="28" y="56"/>
                  <a:pt x="25" y="56"/>
                </a:cubicBezTo>
                <a:cubicBezTo>
                  <a:pt x="24" y="56"/>
                  <a:pt x="24" y="55"/>
                  <a:pt x="23" y="55"/>
                </a:cubicBezTo>
                <a:cubicBezTo>
                  <a:pt x="22" y="54"/>
                  <a:pt x="22" y="53"/>
                  <a:pt x="21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19" y="72"/>
                  <a:pt x="32" y="78"/>
                  <a:pt x="45" y="65"/>
                </a:cubicBezTo>
                <a:cubicBezTo>
                  <a:pt x="45" y="65"/>
                  <a:pt x="45" y="64"/>
                  <a:pt x="44" y="64"/>
                </a:cubicBezTo>
                <a:cubicBezTo>
                  <a:pt x="37" y="66"/>
                  <a:pt x="30" y="66"/>
                  <a:pt x="25" y="65"/>
                </a:cubicBezTo>
                <a:cubicBezTo>
                  <a:pt x="24" y="65"/>
                  <a:pt x="23" y="64"/>
                  <a:pt x="22" y="63"/>
                </a:cubicBezTo>
                <a:cubicBezTo>
                  <a:pt x="22" y="61"/>
                  <a:pt x="21" y="59"/>
                  <a:pt x="21" y="57"/>
                </a:cubicBezTo>
                <a:cubicBezTo>
                  <a:pt x="21" y="57"/>
                  <a:pt x="21" y="56"/>
                  <a:pt x="22" y="57"/>
                </a:cubicBezTo>
                <a:cubicBezTo>
                  <a:pt x="36" y="60"/>
                  <a:pt x="59" y="54"/>
                  <a:pt x="69" y="44"/>
                </a:cubicBezTo>
                <a:cubicBezTo>
                  <a:pt x="68" y="43"/>
                  <a:pt x="68" y="42"/>
                  <a:pt x="67" y="41"/>
                </a:cubicBezTo>
                <a:cubicBezTo>
                  <a:pt x="67" y="41"/>
                  <a:pt x="66" y="41"/>
                  <a:pt x="66" y="41"/>
                </a:cubicBezTo>
                <a:cubicBezTo>
                  <a:pt x="66" y="43"/>
                  <a:pt x="65" y="44"/>
                  <a:pt x="65" y="46"/>
                </a:cubicBezTo>
                <a:cubicBezTo>
                  <a:pt x="62" y="48"/>
                  <a:pt x="59" y="49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5" y="49"/>
                  <a:pt x="55" y="48"/>
                  <a:pt x="56" y="46"/>
                </a:cubicBezTo>
                <a:cubicBezTo>
                  <a:pt x="67" y="17"/>
                  <a:pt x="54" y="2"/>
                  <a:pt x="40" y="11"/>
                </a:cubicBezTo>
                <a:cubicBezTo>
                  <a:pt x="39" y="11"/>
                  <a:pt x="39" y="12"/>
                  <a:pt x="40" y="12"/>
                </a:cubicBezTo>
                <a:cubicBezTo>
                  <a:pt x="46" y="15"/>
                  <a:pt x="52" y="19"/>
                  <a:pt x="57" y="24"/>
                </a:cubicBezTo>
                <a:cubicBezTo>
                  <a:pt x="58" y="25"/>
                  <a:pt x="58" y="26"/>
                  <a:pt x="58" y="27"/>
                </a:cubicBezTo>
                <a:close/>
                <a:moveTo>
                  <a:pt x="52" y="40"/>
                </a:moveTo>
                <a:cubicBezTo>
                  <a:pt x="53" y="55"/>
                  <a:pt x="31" y="55"/>
                  <a:pt x="31" y="41"/>
                </a:cubicBezTo>
                <a:cubicBezTo>
                  <a:pt x="31" y="28"/>
                  <a:pt x="51" y="27"/>
                  <a:pt x="52" y="40"/>
                </a:cubicBezTo>
                <a:close/>
                <a:moveTo>
                  <a:pt x="44" y="43"/>
                </a:moveTo>
                <a:cubicBezTo>
                  <a:pt x="44" y="49"/>
                  <a:pt x="34" y="50"/>
                  <a:pt x="34" y="43"/>
                </a:cubicBezTo>
                <a:cubicBezTo>
                  <a:pt x="34" y="37"/>
                  <a:pt x="43" y="37"/>
                  <a:pt x="44" y="43"/>
                </a:cubicBezTo>
                <a:close/>
                <a:moveTo>
                  <a:pt x="58" y="61"/>
                </a:moveTo>
                <a:cubicBezTo>
                  <a:pt x="44" y="85"/>
                  <a:pt x="22" y="83"/>
                  <a:pt x="17" y="63"/>
                </a:cubicBezTo>
                <a:cubicBezTo>
                  <a:pt x="4" y="58"/>
                  <a:pt x="0" y="45"/>
                  <a:pt x="9" y="34"/>
                </a:cubicBezTo>
                <a:cubicBezTo>
                  <a:pt x="10" y="33"/>
                  <a:pt x="10" y="32"/>
                  <a:pt x="10" y="31"/>
                </a:cubicBezTo>
                <a:cubicBezTo>
                  <a:pt x="7" y="16"/>
                  <a:pt x="18" y="7"/>
                  <a:pt x="33" y="10"/>
                </a:cubicBezTo>
                <a:cubicBezTo>
                  <a:pt x="34" y="10"/>
                  <a:pt x="35" y="10"/>
                  <a:pt x="36" y="9"/>
                </a:cubicBezTo>
                <a:cubicBezTo>
                  <a:pt x="48" y="0"/>
                  <a:pt x="62" y="4"/>
                  <a:pt x="66" y="18"/>
                </a:cubicBezTo>
                <a:cubicBezTo>
                  <a:pt x="67" y="19"/>
                  <a:pt x="67" y="19"/>
                  <a:pt x="68" y="20"/>
                </a:cubicBezTo>
                <a:cubicBezTo>
                  <a:pt x="80" y="25"/>
                  <a:pt x="83" y="37"/>
                  <a:pt x="76" y="47"/>
                </a:cubicBezTo>
                <a:cubicBezTo>
                  <a:pt x="76" y="47"/>
                  <a:pt x="75" y="47"/>
                  <a:pt x="75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4" y="45"/>
                  <a:pt x="73" y="43"/>
                  <a:pt x="73" y="42"/>
                </a:cubicBezTo>
                <a:cubicBezTo>
                  <a:pt x="72" y="41"/>
                  <a:pt x="72" y="40"/>
                  <a:pt x="73" y="39"/>
                </a:cubicBezTo>
                <a:cubicBezTo>
                  <a:pt x="75" y="33"/>
                  <a:pt x="74" y="28"/>
                  <a:pt x="69" y="24"/>
                </a:cubicBezTo>
                <a:cubicBezTo>
                  <a:pt x="68" y="24"/>
                  <a:pt x="68" y="24"/>
                  <a:pt x="68" y="25"/>
                </a:cubicBezTo>
                <a:cubicBezTo>
                  <a:pt x="68" y="27"/>
                  <a:pt x="68" y="30"/>
                  <a:pt x="67" y="34"/>
                </a:cubicBezTo>
                <a:cubicBezTo>
                  <a:pt x="67" y="35"/>
                  <a:pt x="67" y="36"/>
                  <a:pt x="68" y="37"/>
                </a:cubicBezTo>
                <a:cubicBezTo>
                  <a:pt x="82" y="58"/>
                  <a:pt x="71" y="76"/>
                  <a:pt x="52" y="72"/>
                </a:cubicBezTo>
                <a:cubicBezTo>
                  <a:pt x="52" y="72"/>
                  <a:pt x="51" y="72"/>
                  <a:pt x="52" y="71"/>
                </a:cubicBezTo>
                <a:cubicBezTo>
                  <a:pt x="53" y="70"/>
                  <a:pt x="54" y="68"/>
                  <a:pt x="55" y="67"/>
                </a:cubicBezTo>
                <a:cubicBezTo>
                  <a:pt x="56" y="66"/>
                  <a:pt x="57" y="66"/>
                  <a:pt x="58" y="66"/>
                </a:cubicBezTo>
                <a:cubicBezTo>
                  <a:pt x="66" y="66"/>
                  <a:pt x="71" y="61"/>
                  <a:pt x="71" y="54"/>
                </a:cubicBezTo>
                <a:cubicBezTo>
                  <a:pt x="71" y="53"/>
                  <a:pt x="70" y="53"/>
                  <a:pt x="70" y="53"/>
                </a:cubicBezTo>
                <a:cubicBezTo>
                  <a:pt x="67" y="55"/>
                  <a:pt x="64" y="57"/>
                  <a:pt x="60" y="59"/>
                </a:cubicBezTo>
                <a:cubicBezTo>
                  <a:pt x="59" y="60"/>
                  <a:pt x="58" y="60"/>
                  <a:pt x="58" y="61"/>
                </a:cubicBezTo>
                <a:close/>
                <a:moveTo>
                  <a:pt x="16" y="53"/>
                </a:moveTo>
                <a:cubicBezTo>
                  <a:pt x="16" y="52"/>
                  <a:pt x="16" y="50"/>
                  <a:pt x="17" y="49"/>
                </a:cubicBezTo>
                <a:cubicBezTo>
                  <a:pt x="17" y="48"/>
                  <a:pt x="17" y="47"/>
                  <a:pt x="16" y="46"/>
                </a:cubicBezTo>
                <a:cubicBezTo>
                  <a:pt x="14" y="43"/>
                  <a:pt x="13" y="40"/>
                  <a:pt x="12" y="38"/>
                </a:cubicBezTo>
                <a:cubicBezTo>
                  <a:pt x="12" y="37"/>
                  <a:pt x="11" y="37"/>
                  <a:pt x="11" y="38"/>
                </a:cubicBezTo>
                <a:cubicBezTo>
                  <a:pt x="7" y="44"/>
                  <a:pt x="9" y="50"/>
                  <a:pt x="15" y="54"/>
                </a:cubicBezTo>
                <a:cubicBezTo>
                  <a:pt x="16" y="54"/>
                  <a:pt x="16" y="54"/>
                  <a:pt x="16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sz="270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0" name="Rectangle 173">
            <a:extLst>
              <a:ext uri="{FF2B5EF4-FFF2-40B4-BE49-F238E27FC236}">
                <a16:creationId xmlns:a16="http://schemas.microsoft.com/office/drawing/2014/main" id="{C76852E8-689D-468E-9634-723AFEF1A2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78000" y="7200900"/>
            <a:ext cx="4212431" cy="733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42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远程控制</a:t>
            </a:r>
            <a:endParaRPr lang="en-US" altLang="zh-CN" sz="4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1" name="泪滴形 30">
            <a:extLst>
              <a:ext uri="{FF2B5EF4-FFF2-40B4-BE49-F238E27FC236}">
                <a16:creationId xmlns:a16="http://schemas.microsoft.com/office/drawing/2014/main" id="{E7DC26DC-988C-41B3-9F02-7AC489550CFC}"/>
              </a:ext>
            </a:extLst>
          </p:cNvPr>
          <p:cNvSpPr/>
          <p:nvPr/>
        </p:nvSpPr>
        <p:spPr>
          <a:xfrm>
            <a:off x="12957040" y="7216718"/>
            <a:ext cx="1092288" cy="1092288"/>
          </a:xfrm>
          <a:prstGeom prst="teardrop">
            <a:avLst/>
          </a:prstGeom>
          <a:solidFill>
            <a:srgbClr val="F18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700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pic>
        <p:nvPicPr>
          <p:cNvPr id="32" name="图片 31">
            <a:extLst>
              <a:ext uri="{FF2B5EF4-FFF2-40B4-BE49-F238E27FC236}">
                <a16:creationId xmlns:a16="http://schemas.microsoft.com/office/drawing/2014/main" id="{057C6E57-E4E6-4D37-BC4E-2AE4C1B3713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Photocopy/>
                    </a14:imgEffect>
                  </a14:imgLayer>
                </a14:imgProps>
              </a:ext>
            </a:extLst>
          </a:blip>
          <a:srcRect t="2263"/>
          <a:stretch/>
        </p:blipFill>
        <p:spPr>
          <a:xfrm>
            <a:off x="13188547" y="7475291"/>
            <a:ext cx="753672" cy="5841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id="{8AFD8A3B-5B11-46C9-882B-7963AF2488BC}"/>
              </a:ext>
            </a:extLst>
          </p:cNvPr>
          <p:cNvCxnSpPr>
            <a:cxnSpLocks/>
          </p:cNvCxnSpPr>
          <p:nvPr/>
        </p:nvCxnSpPr>
        <p:spPr>
          <a:xfrm flipV="1">
            <a:off x="14280835" y="7994435"/>
            <a:ext cx="2480415" cy="12968"/>
          </a:xfrm>
          <a:prstGeom prst="line">
            <a:avLst/>
          </a:prstGeom>
          <a:ln w="63500">
            <a:solidFill>
              <a:srgbClr val="F18F6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矩形 34">
            <a:extLst>
              <a:ext uri="{FF2B5EF4-FFF2-40B4-BE49-F238E27FC236}">
                <a16:creationId xmlns:a16="http://schemas.microsoft.com/office/drawing/2014/main" id="{0BA93C90-D3C2-4903-83BF-D542F2E427C1}"/>
              </a:ext>
            </a:extLst>
          </p:cNvPr>
          <p:cNvSpPr/>
          <p:nvPr/>
        </p:nvSpPr>
        <p:spPr>
          <a:xfrm>
            <a:off x="2031876" y="6893745"/>
            <a:ext cx="41229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000" b="1" dirty="0">
                <a:solidFill>
                  <a:srgbClr val="65766D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4</a:t>
            </a:r>
            <a:endParaRPr lang="zh-CN" altLang="en-US" sz="3000" b="1" dirty="0">
              <a:solidFill>
                <a:srgbClr val="65766D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B8E062FC-B0D9-4EE8-B0DA-B25704C678B5}"/>
              </a:ext>
            </a:extLst>
          </p:cNvPr>
          <p:cNvSpPr/>
          <p:nvPr/>
        </p:nvSpPr>
        <p:spPr>
          <a:xfrm>
            <a:off x="7930114" y="6873414"/>
            <a:ext cx="40588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000" dirty="0">
                <a:solidFill>
                  <a:srgbClr val="67BE9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5</a:t>
            </a:r>
            <a:endParaRPr lang="zh-CN" altLang="en-US" sz="3000" dirty="0">
              <a:solidFill>
                <a:srgbClr val="67BE9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C20A0264-4BF3-4F99-83BB-44743E27DA82}"/>
              </a:ext>
            </a:extLst>
          </p:cNvPr>
          <p:cNvSpPr/>
          <p:nvPr/>
        </p:nvSpPr>
        <p:spPr>
          <a:xfrm>
            <a:off x="13844476" y="6806483"/>
            <a:ext cx="41229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000" b="1" dirty="0">
                <a:solidFill>
                  <a:srgbClr val="F18F6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6</a:t>
            </a:r>
            <a:endParaRPr lang="zh-CN" altLang="en-US" sz="3000" b="1" dirty="0">
              <a:solidFill>
                <a:srgbClr val="F18F65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9" name="Rectangle 169">
            <a:extLst>
              <a:ext uri="{FF2B5EF4-FFF2-40B4-BE49-F238E27FC236}">
                <a16:creationId xmlns:a16="http://schemas.microsoft.com/office/drawing/2014/main" id="{E985E713-7E2E-410A-ADF7-3B3205722F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59522" y="4226466"/>
            <a:ext cx="4212432" cy="733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42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基本运动</a:t>
            </a:r>
            <a:endParaRPr lang="en-US" altLang="zh-CN" sz="4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835AD28B-BFCA-4E34-9DC7-BCDE19A1ED48}"/>
              </a:ext>
            </a:extLst>
          </p:cNvPr>
          <p:cNvSpPr/>
          <p:nvPr/>
        </p:nvSpPr>
        <p:spPr>
          <a:xfrm>
            <a:off x="2066164" y="3982472"/>
            <a:ext cx="41229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000" b="1" dirty="0">
                <a:solidFill>
                  <a:srgbClr val="8FD2F4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1</a:t>
            </a:r>
            <a:endParaRPr lang="zh-CN" altLang="en-US" sz="3000" b="1" dirty="0">
              <a:solidFill>
                <a:srgbClr val="8FD2F4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53A8EF19-8D0F-4C6A-8C58-9B9D2D94E471}"/>
              </a:ext>
            </a:extLst>
          </p:cNvPr>
          <p:cNvSpPr/>
          <p:nvPr/>
        </p:nvSpPr>
        <p:spPr>
          <a:xfrm>
            <a:off x="13867396" y="4003645"/>
            <a:ext cx="388248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700" b="1" dirty="0">
                <a:solidFill>
                  <a:srgbClr val="F9E26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3</a:t>
            </a:r>
            <a:endParaRPr lang="zh-CN" altLang="en-US" sz="2700" b="1" dirty="0">
              <a:solidFill>
                <a:srgbClr val="F9E26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40" name="标题 3">
            <a:extLst>
              <a:ext uri="{FF2B5EF4-FFF2-40B4-BE49-F238E27FC236}">
                <a16:creationId xmlns:a16="http://schemas.microsoft.com/office/drawing/2014/main" id="{0EE0C11E-FC96-0890-6B3A-FBE67EB55F7E}"/>
              </a:ext>
            </a:extLst>
          </p:cNvPr>
          <p:cNvSpPr txBox="1">
            <a:spLocks/>
          </p:cNvSpPr>
          <p:nvPr/>
        </p:nvSpPr>
        <p:spPr>
          <a:xfrm>
            <a:off x="1030760" y="1659536"/>
            <a:ext cx="8311478" cy="78329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阿里巴巴普惠体"/>
                <a:ea typeface="+mj-ea"/>
                <a:cs typeface="+mj-cs"/>
              </a:defRPr>
            </a:lvl1pPr>
          </a:lstStyle>
          <a:p>
            <a:r>
              <a:rPr lang="zh-CN" altLang="en-US" sz="6000" b="1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课程目录</a:t>
            </a:r>
            <a:r>
              <a:rPr lang="en-US" altLang="zh-CN" sz="2700" b="1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Content</a:t>
            </a:r>
            <a:r>
              <a:rPr lang="zh-CN" altLang="en-US" sz="2700" b="1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 </a:t>
            </a:r>
          </a:p>
        </p:txBody>
      </p:sp>
      <p:pic>
        <p:nvPicPr>
          <p:cNvPr id="41" name="图片 40">
            <a:extLst>
              <a:ext uri="{FF2B5EF4-FFF2-40B4-BE49-F238E27FC236}">
                <a16:creationId xmlns:a16="http://schemas.microsoft.com/office/drawing/2014/main" id="{70EC5EB0-5F1A-7B4D-896E-F992B3160E3C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72" t="21802" r="32665" b="40166"/>
          <a:stretch/>
        </p:blipFill>
        <p:spPr>
          <a:xfrm>
            <a:off x="1377742" y="7450808"/>
            <a:ext cx="768822" cy="841988"/>
          </a:xfrm>
          <a:prstGeom prst="rect">
            <a:avLst/>
          </a:prstGeom>
        </p:spPr>
      </p:pic>
      <p:sp>
        <p:nvSpPr>
          <p:cNvPr id="42" name="泪滴形 41">
            <a:extLst>
              <a:ext uri="{FF2B5EF4-FFF2-40B4-BE49-F238E27FC236}">
                <a16:creationId xmlns:a16="http://schemas.microsoft.com/office/drawing/2014/main" id="{E7955AD8-051E-8516-9D1F-1360E75A4B3E}"/>
              </a:ext>
            </a:extLst>
          </p:cNvPr>
          <p:cNvSpPr/>
          <p:nvPr/>
        </p:nvSpPr>
        <p:spPr>
          <a:xfrm>
            <a:off x="6928545" y="4331499"/>
            <a:ext cx="1092288" cy="1092288"/>
          </a:xfrm>
          <a:prstGeom prst="teardrop">
            <a:avLst/>
          </a:prstGeom>
          <a:solidFill>
            <a:srgbClr val="9FCB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700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cxnSp>
        <p:nvCxnSpPr>
          <p:cNvPr id="45" name="直接连接符 44">
            <a:extLst>
              <a:ext uri="{FF2B5EF4-FFF2-40B4-BE49-F238E27FC236}">
                <a16:creationId xmlns:a16="http://schemas.microsoft.com/office/drawing/2014/main" id="{E79D83EF-79C9-D6A9-680E-A999B26A0474}"/>
              </a:ext>
            </a:extLst>
          </p:cNvPr>
          <p:cNvCxnSpPr>
            <a:cxnSpLocks/>
          </p:cNvCxnSpPr>
          <p:nvPr/>
        </p:nvCxnSpPr>
        <p:spPr>
          <a:xfrm flipV="1">
            <a:off x="8119909" y="5069056"/>
            <a:ext cx="2480415" cy="12968"/>
          </a:xfrm>
          <a:prstGeom prst="line">
            <a:avLst/>
          </a:prstGeom>
          <a:ln w="63500">
            <a:solidFill>
              <a:srgbClr val="9FCB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169">
            <a:extLst>
              <a:ext uri="{FF2B5EF4-FFF2-40B4-BE49-F238E27FC236}">
                <a16:creationId xmlns:a16="http://schemas.microsoft.com/office/drawing/2014/main" id="{FB42EBEE-D25D-7690-9540-624850740C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50929" y="4214595"/>
            <a:ext cx="4212432" cy="733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42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基础编程</a:t>
            </a:r>
            <a:endParaRPr lang="en-US" altLang="zh-CN" sz="4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id="{65703622-07B9-4D69-96E1-43997FC26AEF}"/>
              </a:ext>
            </a:extLst>
          </p:cNvPr>
          <p:cNvSpPr/>
          <p:nvPr/>
        </p:nvSpPr>
        <p:spPr>
          <a:xfrm>
            <a:off x="7874440" y="3997453"/>
            <a:ext cx="388248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700" b="1" dirty="0">
                <a:solidFill>
                  <a:srgbClr val="9FCB5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2</a:t>
            </a:r>
            <a:endParaRPr lang="zh-CN" altLang="en-US" sz="2700" b="1" dirty="0">
              <a:solidFill>
                <a:srgbClr val="9FCB56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pic>
        <p:nvPicPr>
          <p:cNvPr id="51" name="图形 50" descr="教室 纯色填充">
            <a:extLst>
              <a:ext uri="{FF2B5EF4-FFF2-40B4-BE49-F238E27FC236}">
                <a16:creationId xmlns:a16="http://schemas.microsoft.com/office/drawing/2014/main" id="{FC0B1A2D-ED6E-0A54-D21B-FEBC5A89E72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078045" y="4446741"/>
            <a:ext cx="849762" cy="849762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3691CF79-2E67-B29E-C049-E4F95764C98D}"/>
              </a:ext>
            </a:extLst>
          </p:cNvPr>
          <p:cNvSpPr txBox="1"/>
          <p:nvPr/>
        </p:nvSpPr>
        <p:spPr>
          <a:xfrm>
            <a:off x="2681687" y="5121299"/>
            <a:ext cx="196608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Introduction</a:t>
            </a:r>
            <a:endParaRPr lang="zh-CN" altLang="en-US" sz="2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181BB78-1B2F-15E6-6DE5-D6F6BC1583C9}"/>
              </a:ext>
            </a:extLst>
          </p:cNvPr>
          <p:cNvSpPr txBox="1"/>
          <p:nvPr/>
        </p:nvSpPr>
        <p:spPr>
          <a:xfrm>
            <a:off x="8417070" y="5165112"/>
            <a:ext cx="190733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Coding Basic</a:t>
            </a:r>
            <a:endParaRPr lang="zh-CN" altLang="en-US" sz="2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FCECF78A-6C4E-34C6-DFC5-322221298C0E}"/>
              </a:ext>
            </a:extLst>
          </p:cNvPr>
          <p:cNvSpPr txBox="1"/>
          <p:nvPr/>
        </p:nvSpPr>
        <p:spPr>
          <a:xfrm>
            <a:off x="14535291" y="5121299"/>
            <a:ext cx="188374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Motion Basic</a:t>
            </a:r>
            <a:endParaRPr lang="zh-CN" altLang="en-US" sz="2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186C2BB-3B9E-7154-B175-7943C08444F4}"/>
              </a:ext>
            </a:extLst>
          </p:cNvPr>
          <p:cNvSpPr txBox="1"/>
          <p:nvPr/>
        </p:nvSpPr>
        <p:spPr>
          <a:xfrm>
            <a:off x="2986579" y="8124243"/>
            <a:ext cx="175632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Sensors</a:t>
            </a:r>
            <a:endParaRPr lang="zh-CN" altLang="en-US" sz="2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2D5BFEDE-44EF-CF12-9D45-6088E02DF8DF}"/>
              </a:ext>
            </a:extLst>
          </p:cNvPr>
          <p:cNvSpPr txBox="1"/>
          <p:nvPr/>
        </p:nvSpPr>
        <p:spPr>
          <a:xfrm>
            <a:off x="8474852" y="7945154"/>
            <a:ext cx="217122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Programming</a:t>
            </a:r>
            <a:endParaRPr lang="zh-CN" altLang="en-US" sz="2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1176D0ED-8913-7E40-F33B-7430EB06F8BE}"/>
              </a:ext>
            </a:extLst>
          </p:cNvPr>
          <p:cNvSpPr txBox="1"/>
          <p:nvPr/>
        </p:nvSpPr>
        <p:spPr>
          <a:xfrm>
            <a:off x="14478000" y="8007402"/>
            <a:ext cx="237770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Remote Control</a:t>
            </a:r>
            <a:endParaRPr lang="zh-CN" altLang="en-US" sz="2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80830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2" grpId="0"/>
      <p:bldP spid="13" grpId="0" animBg="1"/>
      <p:bldP spid="15" grpId="0" animBg="1"/>
      <p:bldP spid="17" grpId="0" animBg="1"/>
      <p:bldP spid="18" grpId="0" animBg="1"/>
      <p:bldP spid="21" grpId="0"/>
      <p:bldP spid="29" grpId="0" animBg="1"/>
      <p:bldP spid="30" grpId="0"/>
      <p:bldP spid="31" grpId="0" animBg="1"/>
      <p:bldP spid="35" grpId="0"/>
      <p:bldP spid="36" grpId="0"/>
      <p:bldP spid="37" grpId="0"/>
      <p:bldP spid="39" grpId="0"/>
      <p:bldP spid="38" grpId="0"/>
      <p:bldP spid="2" grpId="0"/>
      <p:bldP spid="40" grpId="0"/>
      <p:bldP spid="42" grpId="0" animBg="1"/>
      <p:bldP spid="46" grpId="0"/>
      <p:bldP spid="47" grpId="0"/>
      <p:bldP spid="3" grpId="0"/>
      <p:bldP spid="4" grpId="0"/>
      <p:bldP spid="5" grpId="0"/>
      <p:bldP spid="10" grpId="0"/>
      <p:bldP spid="19" grpId="0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26DF59-360D-1B28-983C-F435CE87D7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矩形 43">
            <a:extLst>
              <a:ext uri="{FF2B5EF4-FFF2-40B4-BE49-F238E27FC236}">
                <a16:creationId xmlns:a16="http://schemas.microsoft.com/office/drawing/2014/main" id="{1196E788-DD1D-A411-8E9F-9EA7A0F2F980}"/>
              </a:ext>
            </a:extLst>
          </p:cNvPr>
          <p:cNvSpPr/>
          <p:nvPr/>
        </p:nvSpPr>
        <p:spPr>
          <a:xfrm>
            <a:off x="0" y="9473145"/>
            <a:ext cx="18288000" cy="813854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梯形 33">
            <a:extLst>
              <a:ext uri="{FF2B5EF4-FFF2-40B4-BE49-F238E27FC236}">
                <a16:creationId xmlns:a16="http://schemas.microsoft.com/office/drawing/2014/main" id="{58C7CC80-BFC9-43F0-577B-A58249C86EFA}"/>
              </a:ext>
            </a:extLst>
          </p:cNvPr>
          <p:cNvSpPr/>
          <p:nvPr/>
        </p:nvSpPr>
        <p:spPr>
          <a:xfrm>
            <a:off x="304800" y="3646249"/>
            <a:ext cx="11582400" cy="4272050"/>
          </a:xfrm>
          <a:prstGeom prst="trapezoi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Rounded Rectangle 2">
            <a:extLst>
              <a:ext uri="{FF2B5EF4-FFF2-40B4-BE49-F238E27FC236}">
                <a16:creationId xmlns:a16="http://schemas.microsoft.com/office/drawing/2014/main" id="{730CB99B-5AD3-457A-93F8-AFA6E380AF6B}"/>
              </a:ext>
            </a:extLst>
          </p:cNvPr>
          <p:cNvSpPr/>
          <p:nvPr/>
        </p:nvSpPr>
        <p:spPr>
          <a:xfrm>
            <a:off x="13182600" y="2898494"/>
            <a:ext cx="4516543" cy="4876800"/>
          </a:xfrm>
          <a:prstGeom prst="roundRect">
            <a:avLst>
              <a:gd name="adj" fmla="val 5347"/>
            </a:avLst>
          </a:prstGeom>
          <a:solidFill>
            <a:srgbClr val="F5F6F8"/>
          </a:solidFill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285750" indent="-285750">
              <a:lnSpc>
                <a:spcPct val="2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dirty="0" err="1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能完成开箱与固</a:t>
            </a: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件</a:t>
            </a:r>
            <a:r>
              <a:rPr dirty="0" err="1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更新</a:t>
            </a: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；</a:t>
            </a:r>
            <a:endParaRPr lang="en-US" altLang="zh-CN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2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认全主控器、电机、 传感器；</a:t>
            </a:r>
          </a:p>
          <a:p>
            <a:pPr marL="285750" indent="-285750">
              <a:lnSpc>
                <a:spcPct val="2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并成功把设备连接到 </a:t>
            </a:r>
            <a:r>
              <a:rPr lang="en-US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VEXcode</a:t>
            </a: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，做好“能跑程序”的环境。</a:t>
            </a:r>
          </a:p>
        </p:txBody>
      </p:sp>
      <p:pic>
        <p:nvPicPr>
          <p:cNvPr id="12" name="图片 11" descr="图片包含 游戏机, 文具, 乐高&#10;&#10;AI 生成的内容可能不正确。">
            <a:extLst>
              <a:ext uri="{FF2B5EF4-FFF2-40B4-BE49-F238E27FC236}">
                <a16:creationId xmlns:a16="http://schemas.microsoft.com/office/drawing/2014/main" id="{E053714B-F914-C4C4-1204-074603B5F6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452417"/>
            <a:ext cx="4837211" cy="5128867"/>
          </a:xfrm>
          <a:prstGeom prst="rect">
            <a:avLst/>
          </a:prstGeom>
        </p:spPr>
      </p:pic>
      <p:pic>
        <p:nvPicPr>
          <p:cNvPr id="31" name="图片 30" descr="图片包含 游戏机, 桌子, 蓝色&#10;&#10;AI 生成的内容可能不正确。">
            <a:extLst>
              <a:ext uri="{FF2B5EF4-FFF2-40B4-BE49-F238E27FC236}">
                <a16:creationId xmlns:a16="http://schemas.microsoft.com/office/drawing/2014/main" id="{69FE23DE-0FFF-03BD-714E-C57C2B8BFA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790" y="2662404"/>
            <a:ext cx="4837211" cy="5128867"/>
          </a:xfrm>
          <a:prstGeom prst="rect">
            <a:avLst/>
          </a:prstGeom>
        </p:spPr>
      </p:pic>
      <p:sp>
        <p:nvSpPr>
          <p:cNvPr id="3" name="Rectangle 170">
            <a:extLst>
              <a:ext uri="{FF2B5EF4-FFF2-40B4-BE49-F238E27FC236}">
                <a16:creationId xmlns:a16="http://schemas.microsoft.com/office/drawing/2014/main" id="{F6A04033-B014-D28F-5734-CC11F08D52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7784" y="495300"/>
            <a:ext cx="4212432" cy="733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42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第一章 系统入门</a:t>
            </a:r>
            <a:endParaRPr lang="en-US" altLang="zh-CN" sz="4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937688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F7DAAB-44FE-53DB-946C-2BD5506BC9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任意多边形: 形状 44">
            <a:extLst>
              <a:ext uri="{FF2B5EF4-FFF2-40B4-BE49-F238E27FC236}">
                <a16:creationId xmlns:a16="http://schemas.microsoft.com/office/drawing/2014/main" id="{7027B3E3-9FE2-630C-A1A1-56B928576247}"/>
              </a:ext>
            </a:extLst>
          </p:cNvPr>
          <p:cNvSpPr/>
          <p:nvPr/>
        </p:nvSpPr>
        <p:spPr>
          <a:xfrm>
            <a:off x="5288261" y="5837633"/>
            <a:ext cx="3823590" cy="1017283"/>
          </a:xfrm>
          <a:custGeom>
            <a:avLst/>
            <a:gdLst>
              <a:gd name="connsiteX0" fmla="*/ 0 w 3823590"/>
              <a:gd name="connsiteY0" fmla="*/ 940542 h 1017283"/>
              <a:gd name="connsiteX1" fmla="*/ 1764631 w 3823590"/>
              <a:gd name="connsiteY1" fmla="*/ 892415 h 1017283"/>
              <a:gd name="connsiteX2" fmla="*/ 3577389 w 3823590"/>
              <a:gd name="connsiteY2" fmla="*/ 972626 h 1017283"/>
              <a:gd name="connsiteX3" fmla="*/ 3801979 w 3823590"/>
              <a:gd name="connsiteY3" fmla="*/ 90310 h 1017283"/>
              <a:gd name="connsiteX4" fmla="*/ 3801979 w 3823590"/>
              <a:gd name="connsiteY4" fmla="*/ 74268 h 10172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23590" h="1017283">
                <a:moveTo>
                  <a:pt x="0" y="940542"/>
                </a:moveTo>
                <a:cubicBezTo>
                  <a:pt x="584200" y="913805"/>
                  <a:pt x="1168400" y="887068"/>
                  <a:pt x="1764631" y="892415"/>
                </a:cubicBezTo>
                <a:cubicBezTo>
                  <a:pt x="2360863" y="897762"/>
                  <a:pt x="3237831" y="1106310"/>
                  <a:pt x="3577389" y="972626"/>
                </a:cubicBezTo>
                <a:cubicBezTo>
                  <a:pt x="3916947" y="838942"/>
                  <a:pt x="3764547" y="240036"/>
                  <a:pt x="3801979" y="90310"/>
                </a:cubicBezTo>
                <a:cubicBezTo>
                  <a:pt x="3839411" y="-59416"/>
                  <a:pt x="3820695" y="7426"/>
                  <a:pt x="3801979" y="74268"/>
                </a:cubicBezTo>
              </a:path>
            </a:pathLst>
          </a:custGeom>
          <a:noFill/>
          <a:ln w="762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70B31565-CE93-8F2A-5EAC-4FFED1345030}"/>
              </a:ext>
            </a:extLst>
          </p:cNvPr>
          <p:cNvGrpSpPr/>
          <p:nvPr/>
        </p:nvGrpSpPr>
        <p:grpSpPr>
          <a:xfrm>
            <a:off x="500632" y="3007475"/>
            <a:ext cx="5998581" cy="4272050"/>
            <a:chOff x="4156298" y="3880317"/>
            <a:chExt cx="5998581" cy="4272050"/>
          </a:xfrm>
        </p:grpSpPr>
        <p:grpSp>
          <p:nvGrpSpPr>
            <p:cNvPr id="46" name="组合 45">
              <a:extLst>
                <a:ext uri="{FF2B5EF4-FFF2-40B4-BE49-F238E27FC236}">
                  <a16:creationId xmlns:a16="http://schemas.microsoft.com/office/drawing/2014/main" id="{9FB6DEC4-C70B-931A-CBB6-CD4E5EBB781F}"/>
                </a:ext>
              </a:extLst>
            </p:cNvPr>
            <p:cNvGrpSpPr/>
            <p:nvPr/>
          </p:nvGrpSpPr>
          <p:grpSpPr>
            <a:xfrm>
              <a:off x="4156298" y="3880317"/>
              <a:ext cx="5998581" cy="4272050"/>
              <a:chOff x="7100820" y="3858002"/>
              <a:chExt cx="6822561" cy="5261467"/>
            </a:xfrm>
          </p:grpSpPr>
          <p:pic>
            <p:nvPicPr>
              <p:cNvPr id="47" name="图片 46" descr="图形用户界面, 应用程序&#10;&#10;AI 生成的内容可能不正确。">
                <a:extLst>
                  <a:ext uri="{FF2B5EF4-FFF2-40B4-BE49-F238E27FC236}">
                    <a16:creationId xmlns:a16="http://schemas.microsoft.com/office/drawing/2014/main" id="{C28267C0-46F4-2A8D-BAF2-292F423D00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00820" y="3858002"/>
                <a:ext cx="6822561" cy="5261467"/>
              </a:xfrm>
              <a:prstGeom prst="rect">
                <a:avLst/>
              </a:prstGeom>
            </p:spPr>
          </p:pic>
          <p:pic>
            <p:nvPicPr>
              <p:cNvPr id="48" name="图片 47" descr="图形用户界面, 应用程序&#10;&#10;AI 生成的内容可能不正确。">
                <a:extLst>
                  <a:ext uri="{FF2B5EF4-FFF2-40B4-BE49-F238E27FC236}">
                    <a16:creationId xmlns:a16="http://schemas.microsoft.com/office/drawing/2014/main" id="{A5A74CF2-F3DC-6100-B2FA-20EE3F0F9F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20199" y="5789134"/>
                <a:ext cx="2514600" cy="1690059"/>
              </a:xfrm>
              <a:prstGeom prst="rect">
                <a:avLst/>
              </a:prstGeom>
            </p:spPr>
          </p:pic>
        </p:grpSp>
        <p:sp>
          <p:nvSpPr>
            <p:cNvPr id="33" name="矩形: 圆角 32">
              <a:extLst>
                <a:ext uri="{FF2B5EF4-FFF2-40B4-BE49-F238E27FC236}">
                  <a16:creationId xmlns:a16="http://schemas.microsoft.com/office/drawing/2014/main" id="{6779C9F7-C628-71B9-BD26-3EEB9A62DC3E}"/>
                </a:ext>
              </a:extLst>
            </p:cNvPr>
            <p:cNvSpPr/>
            <p:nvPr/>
          </p:nvSpPr>
          <p:spPr>
            <a:xfrm>
              <a:off x="6123326" y="6368438"/>
              <a:ext cx="2046282" cy="20921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4" name="矩形 43">
            <a:extLst>
              <a:ext uri="{FF2B5EF4-FFF2-40B4-BE49-F238E27FC236}">
                <a16:creationId xmlns:a16="http://schemas.microsoft.com/office/drawing/2014/main" id="{B5ABBC7D-DD10-E5D3-0705-245E5C059E9F}"/>
              </a:ext>
            </a:extLst>
          </p:cNvPr>
          <p:cNvSpPr/>
          <p:nvPr/>
        </p:nvSpPr>
        <p:spPr>
          <a:xfrm>
            <a:off x="0" y="9473145"/>
            <a:ext cx="18288000" cy="813854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Rounded Rectangle 2">
            <a:extLst>
              <a:ext uri="{FF2B5EF4-FFF2-40B4-BE49-F238E27FC236}">
                <a16:creationId xmlns:a16="http://schemas.microsoft.com/office/drawing/2014/main" id="{5686CE2F-8D6A-F8BD-F5E5-B1EDD56257C1}"/>
              </a:ext>
            </a:extLst>
          </p:cNvPr>
          <p:cNvSpPr/>
          <p:nvPr/>
        </p:nvSpPr>
        <p:spPr>
          <a:xfrm>
            <a:off x="13821181" y="3120629"/>
            <a:ext cx="3977073" cy="4876800"/>
          </a:xfrm>
          <a:prstGeom prst="roundRect">
            <a:avLst>
              <a:gd name="adj" fmla="val 6693"/>
            </a:avLst>
          </a:prstGeom>
          <a:solidFill>
            <a:srgbClr val="F5F6F8"/>
          </a:solidFill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285750" indent="-285750">
              <a:lnSpc>
                <a:spcPct val="2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dirty="0" err="1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能完成开箱与固</a:t>
            </a: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件</a:t>
            </a:r>
            <a:r>
              <a:rPr dirty="0" err="1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更新</a:t>
            </a: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；</a:t>
            </a:r>
            <a:endParaRPr lang="en-US" altLang="zh-CN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2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认全主控器、电机、 传感器；</a:t>
            </a:r>
          </a:p>
          <a:p>
            <a:pPr marL="285750" indent="-285750">
              <a:lnSpc>
                <a:spcPct val="2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并成功把设备连接到 </a:t>
            </a:r>
            <a:r>
              <a:rPr lang="en-US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VEXcode</a:t>
            </a: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，做好“能跑程序”的环境。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4B960195-D3EE-4314-386D-56B05B5DA28C}"/>
              </a:ext>
            </a:extLst>
          </p:cNvPr>
          <p:cNvGrpSpPr/>
          <p:nvPr/>
        </p:nvGrpSpPr>
        <p:grpSpPr>
          <a:xfrm>
            <a:off x="7974524" y="2933700"/>
            <a:ext cx="5469438" cy="5250659"/>
            <a:chOff x="11641076" y="3486349"/>
            <a:chExt cx="5469438" cy="5250659"/>
          </a:xfrm>
        </p:grpSpPr>
        <p:pic>
          <p:nvPicPr>
            <p:cNvPr id="49" name="图片 48" descr="电脑萤幕&#10;&#10;AI 生成的内容可能不正确。">
              <a:extLst>
                <a:ext uri="{FF2B5EF4-FFF2-40B4-BE49-F238E27FC236}">
                  <a16:creationId xmlns:a16="http://schemas.microsoft.com/office/drawing/2014/main" id="{6BD9B2F7-2CD6-9942-5B8D-392794BF61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7F6FA"/>
                </a:clrFrom>
                <a:clrTo>
                  <a:srgbClr val="F7F6FA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41076" y="3486349"/>
              <a:ext cx="5469438" cy="5250659"/>
            </a:xfrm>
            <a:prstGeom prst="rect">
              <a:avLst/>
            </a:prstGeom>
          </p:spPr>
        </p:pic>
        <p:pic>
          <p:nvPicPr>
            <p:cNvPr id="3" name="图片 2" descr="图形用户界面, 文本, 应用程序&#10;&#10;AI 生成的内容可能不正确。">
              <a:extLst>
                <a:ext uri="{FF2B5EF4-FFF2-40B4-BE49-F238E27FC236}">
                  <a16:creationId xmlns:a16="http://schemas.microsoft.com/office/drawing/2014/main" id="{84EE710C-8C57-266F-A93C-3B2874ABBA2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18295" y="3838369"/>
              <a:ext cx="4669740" cy="2644228"/>
            </a:xfrm>
            <a:prstGeom prst="rect">
              <a:avLst/>
            </a:prstGeom>
          </p:spPr>
        </p:pic>
      </p:grpSp>
      <p:sp>
        <p:nvSpPr>
          <p:cNvPr id="7" name="矩形: 圆角 6">
            <a:extLst>
              <a:ext uri="{FF2B5EF4-FFF2-40B4-BE49-F238E27FC236}">
                <a16:creationId xmlns:a16="http://schemas.microsoft.com/office/drawing/2014/main" id="{712FB287-A21F-E175-64ED-764F6E9671AE}"/>
              </a:ext>
            </a:extLst>
          </p:cNvPr>
          <p:cNvSpPr/>
          <p:nvPr/>
        </p:nvSpPr>
        <p:spPr>
          <a:xfrm>
            <a:off x="2474238" y="5499496"/>
            <a:ext cx="2046282" cy="209213"/>
          </a:xfrm>
          <a:prstGeom prst="roundRect">
            <a:avLst>
              <a:gd name="adj" fmla="val 50000"/>
            </a:avLst>
          </a:prstGeom>
          <a:solidFill>
            <a:srgbClr val="F7812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id="{6F340869-932C-56D4-AB47-F48211043D9C}"/>
              </a:ext>
            </a:extLst>
          </p:cNvPr>
          <p:cNvSpPr/>
          <p:nvPr/>
        </p:nvSpPr>
        <p:spPr>
          <a:xfrm>
            <a:off x="2459557" y="5494420"/>
            <a:ext cx="1487553" cy="209213"/>
          </a:xfrm>
          <a:prstGeom prst="roundRect">
            <a:avLst>
              <a:gd name="adj" fmla="val 50000"/>
            </a:avLst>
          </a:prstGeom>
          <a:solidFill>
            <a:srgbClr val="F7812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: 圆角 10">
            <a:extLst>
              <a:ext uri="{FF2B5EF4-FFF2-40B4-BE49-F238E27FC236}">
                <a16:creationId xmlns:a16="http://schemas.microsoft.com/office/drawing/2014/main" id="{DAADE6C5-AA9B-34FA-A917-3B3CC360563B}"/>
              </a:ext>
            </a:extLst>
          </p:cNvPr>
          <p:cNvSpPr/>
          <p:nvPr/>
        </p:nvSpPr>
        <p:spPr>
          <a:xfrm>
            <a:off x="2496484" y="5501156"/>
            <a:ext cx="1162217" cy="196915"/>
          </a:xfrm>
          <a:prstGeom prst="roundRect">
            <a:avLst>
              <a:gd name="adj" fmla="val 50000"/>
            </a:avLst>
          </a:prstGeom>
          <a:solidFill>
            <a:srgbClr val="F7812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: 圆角 12">
            <a:extLst>
              <a:ext uri="{FF2B5EF4-FFF2-40B4-BE49-F238E27FC236}">
                <a16:creationId xmlns:a16="http://schemas.microsoft.com/office/drawing/2014/main" id="{2264FF59-4419-BEC3-F69C-98853AD920F1}"/>
              </a:ext>
            </a:extLst>
          </p:cNvPr>
          <p:cNvSpPr/>
          <p:nvPr/>
        </p:nvSpPr>
        <p:spPr>
          <a:xfrm>
            <a:off x="2476781" y="5501157"/>
            <a:ext cx="725553" cy="196915"/>
          </a:xfrm>
          <a:prstGeom prst="roundRect">
            <a:avLst>
              <a:gd name="adj" fmla="val 50000"/>
            </a:avLst>
          </a:prstGeom>
          <a:solidFill>
            <a:srgbClr val="F7812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: 圆角 31">
            <a:extLst>
              <a:ext uri="{FF2B5EF4-FFF2-40B4-BE49-F238E27FC236}">
                <a16:creationId xmlns:a16="http://schemas.microsoft.com/office/drawing/2014/main" id="{9896B8EE-88EC-E5A4-D077-CB584B623757}"/>
              </a:ext>
            </a:extLst>
          </p:cNvPr>
          <p:cNvSpPr/>
          <p:nvPr/>
        </p:nvSpPr>
        <p:spPr>
          <a:xfrm>
            <a:off x="2467660" y="5501157"/>
            <a:ext cx="398693" cy="196915"/>
          </a:xfrm>
          <a:prstGeom prst="roundRect">
            <a:avLst>
              <a:gd name="adj" fmla="val 50000"/>
            </a:avLst>
          </a:prstGeom>
          <a:solidFill>
            <a:srgbClr val="F7812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Rectangle 170">
            <a:extLst>
              <a:ext uri="{FF2B5EF4-FFF2-40B4-BE49-F238E27FC236}">
                <a16:creationId xmlns:a16="http://schemas.microsoft.com/office/drawing/2014/main" id="{0FB1A092-C499-8031-94F9-E332DBB8A6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7784" y="495300"/>
            <a:ext cx="4212432" cy="733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42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第一章 系统入门</a:t>
            </a:r>
            <a:endParaRPr lang="en-US" altLang="zh-CN" sz="4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42867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5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7" grpId="0" animBg="1"/>
      <p:bldP spid="8" grpId="0" animBg="1"/>
      <p:bldP spid="11" grpId="0" animBg="1"/>
      <p:bldP spid="13" grpId="0" animBg="1"/>
      <p:bldP spid="3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C46120-4E5F-8A07-8223-FA82CD325C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: 形状 10">
            <a:extLst>
              <a:ext uri="{FF2B5EF4-FFF2-40B4-BE49-F238E27FC236}">
                <a16:creationId xmlns:a16="http://schemas.microsoft.com/office/drawing/2014/main" id="{2646ACA4-E7FB-A1B8-D8CD-C5ED8B5CD0CC}"/>
              </a:ext>
            </a:extLst>
          </p:cNvPr>
          <p:cNvSpPr/>
          <p:nvPr/>
        </p:nvSpPr>
        <p:spPr>
          <a:xfrm flipH="1">
            <a:off x="7361274" y="5910747"/>
            <a:ext cx="5596755" cy="1047242"/>
          </a:xfrm>
          <a:custGeom>
            <a:avLst/>
            <a:gdLst>
              <a:gd name="connsiteX0" fmla="*/ 0 w 3823590"/>
              <a:gd name="connsiteY0" fmla="*/ 940542 h 1017283"/>
              <a:gd name="connsiteX1" fmla="*/ 1764631 w 3823590"/>
              <a:gd name="connsiteY1" fmla="*/ 892415 h 1017283"/>
              <a:gd name="connsiteX2" fmla="*/ 3577389 w 3823590"/>
              <a:gd name="connsiteY2" fmla="*/ 972626 h 1017283"/>
              <a:gd name="connsiteX3" fmla="*/ 3801979 w 3823590"/>
              <a:gd name="connsiteY3" fmla="*/ 90310 h 1017283"/>
              <a:gd name="connsiteX4" fmla="*/ 3801979 w 3823590"/>
              <a:gd name="connsiteY4" fmla="*/ 74268 h 10172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23590" h="1017283">
                <a:moveTo>
                  <a:pt x="0" y="940542"/>
                </a:moveTo>
                <a:cubicBezTo>
                  <a:pt x="584200" y="913805"/>
                  <a:pt x="1168400" y="887068"/>
                  <a:pt x="1764631" y="892415"/>
                </a:cubicBezTo>
                <a:cubicBezTo>
                  <a:pt x="2360863" y="897762"/>
                  <a:pt x="3237831" y="1106310"/>
                  <a:pt x="3577389" y="972626"/>
                </a:cubicBezTo>
                <a:cubicBezTo>
                  <a:pt x="3916947" y="838942"/>
                  <a:pt x="3764547" y="240036"/>
                  <a:pt x="3801979" y="90310"/>
                </a:cubicBezTo>
                <a:cubicBezTo>
                  <a:pt x="3839411" y="-59416"/>
                  <a:pt x="3820695" y="7426"/>
                  <a:pt x="3801979" y="74268"/>
                </a:cubicBezTo>
              </a:path>
            </a:pathLst>
          </a:custGeom>
          <a:noFill/>
          <a:ln w="762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>
            <a:extLst>
              <a:ext uri="{FF2B5EF4-FFF2-40B4-BE49-F238E27FC236}">
                <a16:creationId xmlns:a16="http://schemas.microsoft.com/office/drawing/2014/main" id="{02D04DE9-8C89-52BE-9DED-44CCD737D44D}"/>
              </a:ext>
            </a:extLst>
          </p:cNvPr>
          <p:cNvGrpSpPr/>
          <p:nvPr/>
        </p:nvGrpSpPr>
        <p:grpSpPr>
          <a:xfrm>
            <a:off x="6409281" y="3086100"/>
            <a:ext cx="5469438" cy="5250659"/>
            <a:chOff x="5982207" y="3763567"/>
            <a:chExt cx="5469438" cy="5250659"/>
          </a:xfrm>
        </p:grpSpPr>
        <p:pic>
          <p:nvPicPr>
            <p:cNvPr id="35" name="图片 34" descr="电脑萤幕&#10;&#10;AI 生成的内容可能不正确。">
              <a:extLst>
                <a:ext uri="{FF2B5EF4-FFF2-40B4-BE49-F238E27FC236}">
                  <a16:creationId xmlns:a16="http://schemas.microsoft.com/office/drawing/2014/main" id="{FC7ACF7A-C38E-D6ED-BC4C-A1A675BC624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7F6FA"/>
                </a:clrFrom>
                <a:clrTo>
                  <a:srgbClr val="F7F6FA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82207" y="3763567"/>
              <a:ext cx="5469438" cy="5250659"/>
            </a:xfrm>
            <a:prstGeom prst="rect">
              <a:avLst/>
            </a:prstGeom>
          </p:spPr>
        </p:pic>
        <p:pic>
          <p:nvPicPr>
            <p:cNvPr id="38" name="图片 37">
              <a:extLst>
                <a:ext uri="{FF2B5EF4-FFF2-40B4-BE49-F238E27FC236}">
                  <a16:creationId xmlns:a16="http://schemas.microsoft.com/office/drawing/2014/main" id="{E349AD58-7744-6B1C-7F2B-105012CBE17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324600" y="4115899"/>
              <a:ext cx="4637475" cy="2627801"/>
            </a:xfrm>
            <a:prstGeom prst="rect">
              <a:avLst/>
            </a:prstGeom>
          </p:spPr>
        </p:pic>
      </p:grpSp>
      <p:grpSp>
        <p:nvGrpSpPr>
          <p:cNvPr id="45" name="组合 44">
            <a:extLst>
              <a:ext uri="{FF2B5EF4-FFF2-40B4-BE49-F238E27FC236}">
                <a16:creationId xmlns:a16="http://schemas.microsoft.com/office/drawing/2014/main" id="{C29DE47B-6ECC-4A90-A19D-2B9FA54E9049}"/>
              </a:ext>
            </a:extLst>
          </p:cNvPr>
          <p:cNvGrpSpPr/>
          <p:nvPr/>
        </p:nvGrpSpPr>
        <p:grpSpPr>
          <a:xfrm>
            <a:off x="12657764" y="4238172"/>
            <a:ext cx="4492445" cy="3199415"/>
            <a:chOff x="12230690" y="4915639"/>
            <a:chExt cx="4492445" cy="3199415"/>
          </a:xfrm>
        </p:grpSpPr>
        <p:pic>
          <p:nvPicPr>
            <p:cNvPr id="32" name="图片 31" descr="图形用户界面, 应用程序&#10;&#10;AI 生成的内容可能不正确。">
              <a:extLst>
                <a:ext uri="{FF2B5EF4-FFF2-40B4-BE49-F238E27FC236}">
                  <a16:creationId xmlns:a16="http://schemas.microsoft.com/office/drawing/2014/main" id="{85AA0802-B88C-3F0D-A488-DD277E90657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230690" y="4915639"/>
              <a:ext cx="4492445" cy="3199415"/>
            </a:xfrm>
            <a:prstGeom prst="rect">
              <a:avLst/>
            </a:prstGeom>
          </p:spPr>
        </p:pic>
        <p:grpSp>
          <p:nvGrpSpPr>
            <p:cNvPr id="40" name="组合 39">
              <a:extLst>
                <a:ext uri="{FF2B5EF4-FFF2-40B4-BE49-F238E27FC236}">
                  <a16:creationId xmlns:a16="http://schemas.microsoft.com/office/drawing/2014/main" id="{276F9EB1-2C25-00B3-00D7-9F20454EA088}"/>
                </a:ext>
              </a:extLst>
            </p:cNvPr>
            <p:cNvGrpSpPr/>
            <p:nvPr/>
          </p:nvGrpSpPr>
          <p:grpSpPr>
            <a:xfrm>
              <a:off x="12801600" y="5662011"/>
              <a:ext cx="3254838" cy="1825687"/>
              <a:chOff x="418990" y="4659486"/>
              <a:chExt cx="2376631" cy="1295355"/>
            </a:xfrm>
          </p:grpSpPr>
          <p:pic>
            <p:nvPicPr>
              <p:cNvPr id="41" name="图片 40">
                <a:extLst>
                  <a:ext uri="{FF2B5EF4-FFF2-40B4-BE49-F238E27FC236}">
                    <a16:creationId xmlns:a16="http://schemas.microsoft.com/office/drawing/2014/main" id="{10A0B834-EDE4-2740-86F8-2A01B8F2F45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13749" t="23414" r="14018" b="23997"/>
              <a:stretch/>
            </p:blipFill>
            <p:spPr>
              <a:xfrm>
                <a:off x="418990" y="4659486"/>
                <a:ext cx="2376631" cy="1295355"/>
              </a:xfrm>
              <a:prstGeom prst="rect">
                <a:avLst/>
              </a:prstGeom>
            </p:spPr>
          </p:pic>
          <p:pic>
            <p:nvPicPr>
              <p:cNvPr id="42" name="图片 41">
                <a:extLst>
                  <a:ext uri="{FF2B5EF4-FFF2-40B4-BE49-F238E27FC236}">
                    <a16:creationId xmlns:a16="http://schemas.microsoft.com/office/drawing/2014/main" id="{D74A6A2F-6032-063E-3FCA-103558F20A0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449869" y="5003263"/>
                <a:ext cx="394524" cy="278488"/>
              </a:xfrm>
              <a:prstGeom prst="rect">
                <a:avLst/>
              </a:prstGeom>
            </p:spPr>
          </p:pic>
          <p:pic>
            <p:nvPicPr>
              <p:cNvPr id="43" name="图片 42">
                <a:extLst>
                  <a:ext uri="{FF2B5EF4-FFF2-40B4-BE49-F238E27FC236}">
                    <a16:creationId xmlns:a16="http://schemas.microsoft.com/office/drawing/2014/main" id="{B6C759D1-ABD0-F0D8-7A33-AD0CA1DB14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277428" y="5234335"/>
                <a:ext cx="394524" cy="278488"/>
              </a:xfrm>
              <a:prstGeom prst="rect">
                <a:avLst/>
              </a:prstGeom>
            </p:spPr>
          </p:pic>
          <p:pic>
            <p:nvPicPr>
              <p:cNvPr id="44" name="图片 43">
                <a:extLst>
                  <a:ext uri="{FF2B5EF4-FFF2-40B4-BE49-F238E27FC236}">
                    <a16:creationId xmlns:a16="http://schemas.microsoft.com/office/drawing/2014/main" id="{C085C2A9-7D9D-E2A9-C65B-87D2F42205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492160" y="5477413"/>
                <a:ext cx="442701" cy="278488"/>
              </a:xfrm>
              <a:prstGeom prst="rect">
                <a:avLst/>
              </a:prstGeom>
            </p:spPr>
          </p:pic>
        </p:grpSp>
      </p:grpSp>
      <p:grpSp>
        <p:nvGrpSpPr>
          <p:cNvPr id="46" name="组合 45">
            <a:extLst>
              <a:ext uri="{FF2B5EF4-FFF2-40B4-BE49-F238E27FC236}">
                <a16:creationId xmlns:a16="http://schemas.microsoft.com/office/drawing/2014/main" id="{22093CD2-7085-8FBB-A27E-B262D5A25D3A}"/>
              </a:ext>
            </a:extLst>
          </p:cNvPr>
          <p:cNvGrpSpPr/>
          <p:nvPr/>
        </p:nvGrpSpPr>
        <p:grpSpPr>
          <a:xfrm>
            <a:off x="13259267" y="4984544"/>
            <a:ext cx="3193652" cy="1973445"/>
            <a:chOff x="4344405" y="1630651"/>
            <a:chExt cx="7714531" cy="4365547"/>
          </a:xfrm>
        </p:grpSpPr>
        <p:pic>
          <p:nvPicPr>
            <p:cNvPr id="47" name="图片 46">
              <a:extLst>
                <a:ext uri="{FF2B5EF4-FFF2-40B4-BE49-F238E27FC236}">
                  <a16:creationId xmlns:a16="http://schemas.microsoft.com/office/drawing/2014/main" id="{B15FEE73-D138-779B-230A-6DCF00EFB4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15104" t="24072" r="14541" b="23327"/>
            <a:stretch/>
          </p:blipFill>
          <p:spPr>
            <a:xfrm>
              <a:off x="4344405" y="1630651"/>
              <a:ext cx="7714531" cy="4365547"/>
            </a:xfrm>
            <a:prstGeom prst="roundRect">
              <a:avLst>
                <a:gd name="adj" fmla="val 4761"/>
              </a:avLst>
            </a:prstGeom>
          </p:spPr>
        </p:pic>
        <p:cxnSp>
          <p:nvCxnSpPr>
            <p:cNvPr id="48" name="直接连接符 47">
              <a:extLst>
                <a:ext uri="{FF2B5EF4-FFF2-40B4-BE49-F238E27FC236}">
                  <a16:creationId xmlns:a16="http://schemas.microsoft.com/office/drawing/2014/main" id="{BC1687DE-B901-5327-B566-AFCEC9D0574F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4507264"/>
              <a:ext cx="4140425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>
              <a:extLst>
                <a:ext uri="{FF2B5EF4-FFF2-40B4-BE49-F238E27FC236}">
                  <a16:creationId xmlns:a16="http://schemas.microsoft.com/office/drawing/2014/main" id="{8289E460-BE69-CC17-1DD2-266183F16F4E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3273475"/>
              <a:ext cx="4140425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矩形 49">
              <a:extLst>
                <a:ext uri="{FF2B5EF4-FFF2-40B4-BE49-F238E27FC236}">
                  <a16:creationId xmlns:a16="http://schemas.microsoft.com/office/drawing/2014/main" id="{6E41A742-0A4D-1E88-F3BC-327FF87B711C}"/>
                </a:ext>
              </a:extLst>
            </p:cNvPr>
            <p:cNvSpPr/>
            <p:nvPr/>
          </p:nvSpPr>
          <p:spPr>
            <a:xfrm>
              <a:off x="7379937" y="3131619"/>
              <a:ext cx="914400" cy="914400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1" name="矩形 50">
              <a:extLst>
                <a:ext uri="{FF2B5EF4-FFF2-40B4-BE49-F238E27FC236}">
                  <a16:creationId xmlns:a16="http://schemas.microsoft.com/office/drawing/2014/main" id="{739524DA-3A37-A6CA-0D31-384A3A7DEB7E}"/>
                </a:ext>
              </a:extLst>
            </p:cNvPr>
            <p:cNvSpPr/>
            <p:nvPr/>
          </p:nvSpPr>
          <p:spPr>
            <a:xfrm>
              <a:off x="8294337" y="2593497"/>
              <a:ext cx="1942088" cy="1452522"/>
            </a:xfrm>
            <a:prstGeom prst="rect">
              <a:avLst/>
            </a:prstGeom>
            <a:solidFill>
              <a:srgbClr val="C94CF9"/>
            </a:solidFill>
            <a:ln>
              <a:solidFill>
                <a:srgbClr val="C94CF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52" name="矩形 51">
              <a:extLst>
                <a:ext uri="{FF2B5EF4-FFF2-40B4-BE49-F238E27FC236}">
                  <a16:creationId xmlns:a16="http://schemas.microsoft.com/office/drawing/2014/main" id="{A3D8B3F4-9220-6AB6-468A-D64D5302EA6B}"/>
                </a:ext>
              </a:extLst>
            </p:cNvPr>
            <p:cNvSpPr/>
            <p:nvPr/>
          </p:nvSpPr>
          <p:spPr>
            <a:xfrm>
              <a:off x="7373482" y="3131617"/>
              <a:ext cx="250314" cy="249898"/>
            </a:xfrm>
            <a:prstGeom prst="rect">
              <a:avLst/>
            </a:prstGeom>
            <a:solidFill>
              <a:srgbClr val="262626"/>
            </a:solidFill>
            <a:ln>
              <a:solidFill>
                <a:srgbClr val="26262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53" name="矩形 52">
              <a:extLst>
                <a:ext uri="{FF2B5EF4-FFF2-40B4-BE49-F238E27FC236}">
                  <a16:creationId xmlns:a16="http://schemas.microsoft.com/office/drawing/2014/main" id="{F2DCA93D-F0E6-8CB3-73A8-AF66E4C96595}"/>
                </a:ext>
              </a:extLst>
            </p:cNvPr>
            <p:cNvSpPr/>
            <p:nvPr/>
          </p:nvSpPr>
          <p:spPr>
            <a:xfrm>
              <a:off x="7761861" y="3274823"/>
              <a:ext cx="356803" cy="356803"/>
            </a:xfrm>
            <a:prstGeom prst="rect">
              <a:avLst/>
            </a:prstGeom>
            <a:solidFill>
              <a:srgbClr val="EFD511"/>
            </a:solidFill>
            <a:ln>
              <a:solidFill>
                <a:srgbClr val="EFD5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4" name="流程图: 接点 53">
              <a:extLst>
                <a:ext uri="{FF2B5EF4-FFF2-40B4-BE49-F238E27FC236}">
                  <a16:creationId xmlns:a16="http://schemas.microsoft.com/office/drawing/2014/main" id="{DBE4E24F-1A23-0D13-A1A1-D525B3D4DCF8}"/>
                </a:ext>
              </a:extLst>
            </p:cNvPr>
            <p:cNvSpPr/>
            <p:nvPr/>
          </p:nvSpPr>
          <p:spPr>
            <a:xfrm>
              <a:off x="7661464" y="3889126"/>
              <a:ext cx="457200" cy="457200"/>
            </a:xfrm>
            <a:prstGeom prst="flowChart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5" name="流程图: 接点 54">
              <a:extLst>
                <a:ext uri="{FF2B5EF4-FFF2-40B4-BE49-F238E27FC236}">
                  <a16:creationId xmlns:a16="http://schemas.microsoft.com/office/drawing/2014/main" id="{33C2B728-4576-2741-97F5-759E7C6DA51D}"/>
                </a:ext>
              </a:extLst>
            </p:cNvPr>
            <p:cNvSpPr/>
            <p:nvPr/>
          </p:nvSpPr>
          <p:spPr>
            <a:xfrm>
              <a:off x="9003291" y="3889126"/>
              <a:ext cx="457200" cy="457200"/>
            </a:xfrm>
            <a:prstGeom prst="flowChart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6" name="流程图: 接点 55">
              <a:extLst>
                <a:ext uri="{FF2B5EF4-FFF2-40B4-BE49-F238E27FC236}">
                  <a16:creationId xmlns:a16="http://schemas.microsoft.com/office/drawing/2014/main" id="{7E12E1F3-2F0A-CFCF-89A9-E14DAE7F74E8}"/>
                </a:ext>
              </a:extLst>
            </p:cNvPr>
            <p:cNvSpPr/>
            <p:nvPr/>
          </p:nvSpPr>
          <p:spPr>
            <a:xfrm>
              <a:off x="9585965" y="3881964"/>
              <a:ext cx="457200" cy="457200"/>
            </a:xfrm>
            <a:prstGeom prst="flowChart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7" name="流程图: 接点 56">
              <a:extLst>
                <a:ext uri="{FF2B5EF4-FFF2-40B4-BE49-F238E27FC236}">
                  <a16:creationId xmlns:a16="http://schemas.microsoft.com/office/drawing/2014/main" id="{485A437F-38A0-D80D-DDA6-9F9A893F5457}"/>
                </a:ext>
              </a:extLst>
            </p:cNvPr>
            <p:cNvSpPr/>
            <p:nvPr/>
          </p:nvSpPr>
          <p:spPr>
            <a:xfrm>
              <a:off x="9112310" y="3990983"/>
              <a:ext cx="239161" cy="239161"/>
            </a:xfrm>
            <a:prstGeom prst="flowChartConnector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8" name="流程图: 接点 57">
              <a:extLst>
                <a:ext uri="{FF2B5EF4-FFF2-40B4-BE49-F238E27FC236}">
                  <a16:creationId xmlns:a16="http://schemas.microsoft.com/office/drawing/2014/main" id="{9D2DC116-A005-B77D-2034-5FBE633D62FF}"/>
                </a:ext>
              </a:extLst>
            </p:cNvPr>
            <p:cNvSpPr/>
            <p:nvPr/>
          </p:nvSpPr>
          <p:spPr>
            <a:xfrm>
              <a:off x="9700449" y="3998145"/>
              <a:ext cx="239161" cy="239161"/>
            </a:xfrm>
            <a:prstGeom prst="flowChartConnector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9" name="流程图: 接点 58">
              <a:extLst>
                <a:ext uri="{FF2B5EF4-FFF2-40B4-BE49-F238E27FC236}">
                  <a16:creationId xmlns:a16="http://schemas.microsoft.com/office/drawing/2014/main" id="{C9761755-4B07-1575-D7BB-7F8EA45E4099}"/>
                </a:ext>
              </a:extLst>
            </p:cNvPr>
            <p:cNvSpPr/>
            <p:nvPr/>
          </p:nvSpPr>
          <p:spPr>
            <a:xfrm>
              <a:off x="7780021" y="3997024"/>
              <a:ext cx="239161" cy="239161"/>
            </a:xfrm>
            <a:prstGeom prst="flowChartConnector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" name="Rectangle 170">
            <a:extLst>
              <a:ext uri="{FF2B5EF4-FFF2-40B4-BE49-F238E27FC236}">
                <a16:creationId xmlns:a16="http://schemas.microsoft.com/office/drawing/2014/main" id="{AC8DE4A8-F354-02E0-CC81-6B43FED40F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7784" y="495300"/>
            <a:ext cx="4212432" cy="733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42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第二章 基础编程</a:t>
            </a:r>
            <a:endParaRPr lang="en-US" altLang="zh-CN" sz="4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5" name="Rounded Rectangle 2">
            <a:extLst>
              <a:ext uri="{FF2B5EF4-FFF2-40B4-BE49-F238E27FC236}">
                <a16:creationId xmlns:a16="http://schemas.microsoft.com/office/drawing/2014/main" id="{6F03E5EE-594C-5E2B-D8F6-9C14F893BF35}"/>
              </a:ext>
            </a:extLst>
          </p:cNvPr>
          <p:cNvSpPr/>
          <p:nvPr/>
        </p:nvSpPr>
        <p:spPr>
          <a:xfrm>
            <a:off x="880295" y="3086100"/>
            <a:ext cx="4694499" cy="5029200"/>
          </a:xfrm>
          <a:prstGeom prst="roundRect">
            <a:avLst>
              <a:gd name="adj" fmla="val 6693"/>
            </a:avLst>
          </a:prstGeom>
          <a:solidFill>
            <a:srgbClr val="F5F6F8"/>
          </a:solidFill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285750" indent="-285750">
              <a:lnSpc>
                <a:spcPct val="2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能在 </a:t>
            </a:r>
            <a:r>
              <a:rPr lang="en-US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VEXcode </a:t>
            </a: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里写出第一个完整小程序（屏幕显示</a:t>
            </a:r>
            <a:r>
              <a:rPr lang="en-US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/</a:t>
            </a: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声音</a:t>
            </a:r>
            <a:r>
              <a:rPr lang="en-US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/</a:t>
            </a: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简单逻辑</a:t>
            </a:r>
            <a:r>
              <a:rPr lang="en-US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/</a:t>
            </a: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复杂图形）</a:t>
            </a:r>
            <a:endParaRPr lang="en-US" altLang="zh-CN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2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并下载到主控运行。</a:t>
            </a:r>
          </a:p>
          <a:p>
            <a:pPr algn="ctr">
              <a:lnSpc>
                <a:spcPct val="250000"/>
              </a:lnSpc>
              <a:spcAft>
                <a:spcPts val="0"/>
              </a:spcAft>
            </a:pPr>
            <a:endParaRPr lang="zh-CN" altLang="en-US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838776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28028F-17A1-1A28-CC80-2F129289AC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8667D35-C51F-8EBE-9EA2-CB9BCA6CDEA9}"/>
              </a:ext>
            </a:extLst>
          </p:cNvPr>
          <p:cNvSpPr/>
          <p:nvPr/>
        </p:nvSpPr>
        <p:spPr>
          <a:xfrm>
            <a:off x="1066800" y="7729971"/>
            <a:ext cx="16154400" cy="1223529"/>
          </a:xfrm>
          <a:prstGeom prst="roundRect">
            <a:avLst>
              <a:gd name="adj" fmla="val 11381"/>
            </a:avLst>
          </a:prstGeom>
          <a:solidFill>
            <a:srgbClr val="F5F6F8"/>
          </a:solidFill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250000"/>
              </a:lnSpc>
              <a:spcAft>
                <a:spcPts val="0"/>
              </a:spcAft>
            </a:pPr>
            <a:r>
              <a:rPr dirty="0" err="1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能让小车稳定直行与原地转向，并用函数与变量驱动机械臂</a:t>
            </a:r>
            <a:r>
              <a:rPr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/</a:t>
            </a:r>
            <a:r>
              <a:rPr dirty="0" err="1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机械爪完成“夹取并放置”的小任务</a:t>
            </a:r>
            <a:r>
              <a:rPr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。</a:t>
            </a:r>
          </a:p>
        </p:txBody>
      </p:sp>
      <p:sp>
        <p:nvSpPr>
          <p:cNvPr id="3" name="Rectangle 170">
            <a:extLst>
              <a:ext uri="{FF2B5EF4-FFF2-40B4-BE49-F238E27FC236}">
                <a16:creationId xmlns:a16="http://schemas.microsoft.com/office/drawing/2014/main" id="{911CADB2-2E02-9C0E-642A-27695AC499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7784" y="495300"/>
            <a:ext cx="4212432" cy="733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42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第三章 基本运动</a:t>
            </a:r>
            <a:endParaRPr lang="en-US" altLang="zh-CN" sz="4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E4B712B4-32E9-38A2-E737-4A2956EB4D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2030" y="3009898"/>
            <a:ext cx="7028571" cy="3942857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DB61E8AA-7981-81CA-CD64-D0BB2590C0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77400" y="3009898"/>
            <a:ext cx="7142857" cy="39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5898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155D66-62A1-BFBE-3C93-B9D757281D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61E2110-86A1-99AF-E2F7-629C98AC1472}"/>
              </a:ext>
            </a:extLst>
          </p:cNvPr>
          <p:cNvSpPr/>
          <p:nvPr/>
        </p:nvSpPr>
        <p:spPr>
          <a:xfrm>
            <a:off x="12394769" y="3162300"/>
            <a:ext cx="4495800" cy="4876791"/>
          </a:xfrm>
          <a:prstGeom prst="roundRect">
            <a:avLst>
              <a:gd name="adj" fmla="val 5513"/>
            </a:avLst>
          </a:prstGeom>
          <a:solidFill>
            <a:srgbClr val="F5F6F8"/>
          </a:solidFill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285750" indent="-285750">
              <a:lnSpc>
                <a:spcPct val="2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dirty="0" err="1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能用距离</a:t>
            </a:r>
            <a:r>
              <a:rPr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/</a:t>
            </a:r>
            <a:r>
              <a:rPr dirty="0" err="1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光学</a:t>
            </a:r>
            <a:r>
              <a:rPr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/</a:t>
            </a:r>
            <a:r>
              <a:rPr dirty="0" err="1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触摸等传感器实现</a:t>
            </a: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：</a:t>
            </a:r>
            <a:r>
              <a:rPr dirty="0" err="1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避障、巡线与交互反馈</a:t>
            </a: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；</a:t>
            </a:r>
            <a:endParaRPr lang="en-US" altLang="zh-CN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2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dirty="0" err="1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做出“看到就停</a:t>
            </a:r>
            <a:r>
              <a:rPr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/</a:t>
            </a:r>
            <a:r>
              <a:rPr dirty="0" err="1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沿线前进”的智能行为</a:t>
            </a:r>
            <a:r>
              <a:rPr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。</a:t>
            </a:r>
          </a:p>
        </p:txBody>
      </p:sp>
      <p:sp>
        <p:nvSpPr>
          <p:cNvPr id="5" name="Rectangle 170">
            <a:extLst>
              <a:ext uri="{FF2B5EF4-FFF2-40B4-BE49-F238E27FC236}">
                <a16:creationId xmlns:a16="http://schemas.microsoft.com/office/drawing/2014/main" id="{1DB2CDF2-9A47-E10F-159E-5D2FDE5F96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7784" y="495300"/>
            <a:ext cx="4212432" cy="733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42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第四章 智能传感</a:t>
            </a:r>
            <a:endParaRPr lang="en-US" altLang="zh-CN" sz="4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BCB2F39A-E755-0623-19AB-6C49EDAA87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2729266"/>
            <a:ext cx="10133333" cy="57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3237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07484D-5A89-45DD-4CAA-8125F21652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CB5BA416-CA7A-6402-76D6-3CDD5F5FB646}"/>
              </a:ext>
            </a:extLst>
          </p:cNvPr>
          <p:cNvSpPr/>
          <p:nvPr/>
        </p:nvSpPr>
        <p:spPr>
          <a:xfrm>
            <a:off x="12115800" y="2825661"/>
            <a:ext cx="5334000" cy="5679358"/>
          </a:xfrm>
          <a:prstGeom prst="roundRect">
            <a:avLst/>
          </a:prstGeom>
          <a:solidFill>
            <a:srgbClr val="F5F6F8"/>
          </a:solidFill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285750" indent="-285750">
              <a:lnSpc>
                <a:spcPct val="2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dirty="0" err="1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能用条件与循环写出</a:t>
            </a: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控制逻辑；</a:t>
            </a:r>
            <a:endParaRPr lang="en-US" altLang="zh-CN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2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dirty="0" err="1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完成“智能巡线”并可根据场地快速调参</a:t>
            </a:r>
            <a:r>
              <a:rPr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。</a:t>
            </a:r>
          </a:p>
        </p:txBody>
      </p:sp>
      <p:sp>
        <p:nvSpPr>
          <p:cNvPr id="2" name="Rectangle 170">
            <a:extLst>
              <a:ext uri="{FF2B5EF4-FFF2-40B4-BE49-F238E27FC236}">
                <a16:creationId xmlns:a16="http://schemas.microsoft.com/office/drawing/2014/main" id="{C6982086-B5E7-D8E2-399E-EB99F16C88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7784" y="495300"/>
            <a:ext cx="4212432" cy="733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42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第五章 编程语句</a:t>
            </a:r>
            <a:endParaRPr lang="en-US" altLang="zh-CN" sz="4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ABBAC8EC-0117-F9B3-46A2-95BC404781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2818076"/>
            <a:ext cx="9942857" cy="56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1075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678D73-8474-0793-9D93-B0CDA7EB00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67763BF-A8CD-ED0A-8A36-29B50AB28120}"/>
              </a:ext>
            </a:extLst>
          </p:cNvPr>
          <p:cNvSpPr/>
          <p:nvPr/>
        </p:nvSpPr>
        <p:spPr>
          <a:xfrm>
            <a:off x="1744561" y="7630787"/>
            <a:ext cx="15087600" cy="1752587"/>
          </a:xfrm>
          <a:prstGeom prst="roundRect">
            <a:avLst>
              <a:gd name="adj" fmla="val 4273"/>
            </a:avLst>
          </a:prstGeom>
          <a:solidFill>
            <a:srgbClr val="F5F6F8"/>
          </a:solidFill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250000"/>
              </a:lnSpc>
              <a:spcAft>
                <a:spcPts val="0"/>
              </a:spcAft>
            </a:pPr>
            <a:r>
              <a:rPr dirty="0" err="1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能将遥控器各通道映射到电机，完成手动</a:t>
            </a:r>
            <a:r>
              <a:rPr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/</a:t>
            </a:r>
            <a:r>
              <a:rPr dirty="0" err="1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自动一键切换并挑战复杂路线</a:t>
            </a:r>
            <a:r>
              <a:rPr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。</a:t>
            </a:r>
          </a:p>
        </p:txBody>
      </p:sp>
      <p:pic>
        <p:nvPicPr>
          <p:cNvPr id="43" name="图片 42" descr="黑色的游戏手柄&#10;&#10;AI 生成的内容可能不正确。">
            <a:extLst>
              <a:ext uri="{FF2B5EF4-FFF2-40B4-BE49-F238E27FC236}">
                <a16:creationId xmlns:a16="http://schemas.microsoft.com/office/drawing/2014/main" id="{D3E44DE2-78B5-C3AC-A71C-BE581353B7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378" y="3673094"/>
            <a:ext cx="3585737" cy="2644799"/>
          </a:xfrm>
          <a:prstGeom prst="rect">
            <a:avLst/>
          </a:prstGeom>
        </p:spPr>
      </p:pic>
      <p:grpSp>
        <p:nvGrpSpPr>
          <p:cNvPr id="35" name="组合 34">
            <a:extLst>
              <a:ext uri="{FF2B5EF4-FFF2-40B4-BE49-F238E27FC236}">
                <a16:creationId xmlns:a16="http://schemas.microsoft.com/office/drawing/2014/main" id="{FF013D98-B8AF-12C1-7499-7D621AC03693}"/>
              </a:ext>
            </a:extLst>
          </p:cNvPr>
          <p:cNvGrpSpPr/>
          <p:nvPr/>
        </p:nvGrpSpPr>
        <p:grpSpPr>
          <a:xfrm>
            <a:off x="8305800" y="2836920"/>
            <a:ext cx="7597410" cy="4137420"/>
            <a:chOff x="7077671" y="4457700"/>
            <a:chExt cx="7597410" cy="4137420"/>
          </a:xfrm>
        </p:grpSpPr>
        <p:pic>
          <p:nvPicPr>
            <p:cNvPr id="3" name="图片 2" descr="建筑的设计&#10;&#10;中度可信度描述已自动生成">
              <a:extLst>
                <a:ext uri="{FF2B5EF4-FFF2-40B4-BE49-F238E27FC236}">
                  <a16:creationId xmlns:a16="http://schemas.microsoft.com/office/drawing/2014/main" id="{130281F9-7B7B-795D-7CFD-B676B6C822B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7671" y="4457700"/>
              <a:ext cx="7597410" cy="4137420"/>
            </a:xfrm>
            <a:prstGeom prst="rect">
              <a:avLst/>
            </a:prstGeom>
          </p:spPr>
        </p:pic>
        <p:pic>
          <p:nvPicPr>
            <p:cNvPr id="47" name="图片 46" descr="图片包含 乐高, 玩具, 卡车, 游戏机&#10;&#10;AI 生成的内容可能不正确。">
              <a:extLst>
                <a:ext uri="{FF2B5EF4-FFF2-40B4-BE49-F238E27FC236}">
                  <a16:creationId xmlns:a16="http://schemas.microsoft.com/office/drawing/2014/main" id="{2CF26F85-2982-A487-43EB-F9A7394CB2E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31632" y="4913391"/>
              <a:ext cx="2439585" cy="2008262"/>
            </a:xfrm>
            <a:prstGeom prst="rect">
              <a:avLst/>
            </a:prstGeom>
          </p:spPr>
        </p:pic>
        <p:sp>
          <p:nvSpPr>
            <p:cNvPr id="7" name="立方体 6">
              <a:extLst>
                <a:ext uri="{FF2B5EF4-FFF2-40B4-BE49-F238E27FC236}">
                  <a16:creationId xmlns:a16="http://schemas.microsoft.com/office/drawing/2014/main" id="{E8F8FBCD-16F4-A9B9-9EDF-ECA41179CCC6}"/>
                </a:ext>
              </a:extLst>
            </p:cNvPr>
            <p:cNvSpPr/>
            <p:nvPr/>
          </p:nvSpPr>
          <p:spPr>
            <a:xfrm>
              <a:off x="11201400" y="5143500"/>
              <a:ext cx="381000" cy="381000"/>
            </a:xfrm>
            <a:prstGeom prst="cub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立方体 10">
              <a:extLst>
                <a:ext uri="{FF2B5EF4-FFF2-40B4-BE49-F238E27FC236}">
                  <a16:creationId xmlns:a16="http://schemas.microsoft.com/office/drawing/2014/main" id="{D921E31B-7286-A526-30EB-82A326CEDAAF}"/>
                </a:ext>
              </a:extLst>
            </p:cNvPr>
            <p:cNvSpPr/>
            <p:nvPr/>
          </p:nvSpPr>
          <p:spPr>
            <a:xfrm>
              <a:off x="9890217" y="5020519"/>
              <a:ext cx="381000" cy="381000"/>
            </a:xfrm>
            <a:prstGeom prst="cube">
              <a:avLst/>
            </a:prstGeom>
            <a:solidFill>
              <a:srgbClr val="4A7E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立方体 11">
              <a:extLst>
                <a:ext uri="{FF2B5EF4-FFF2-40B4-BE49-F238E27FC236}">
                  <a16:creationId xmlns:a16="http://schemas.microsoft.com/office/drawing/2014/main" id="{CF87A65B-967E-4572-69AE-2CCF99C5E0A9}"/>
                </a:ext>
              </a:extLst>
            </p:cNvPr>
            <p:cNvSpPr/>
            <p:nvPr/>
          </p:nvSpPr>
          <p:spPr>
            <a:xfrm>
              <a:off x="13144196" y="6619491"/>
              <a:ext cx="381000" cy="381000"/>
            </a:xfrm>
            <a:prstGeom prst="cub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立方体 12">
              <a:extLst>
                <a:ext uri="{FF2B5EF4-FFF2-40B4-BE49-F238E27FC236}">
                  <a16:creationId xmlns:a16="http://schemas.microsoft.com/office/drawing/2014/main" id="{FFF18C59-30DB-AAA4-A6E9-3C16DD6F0FB0}"/>
                </a:ext>
              </a:extLst>
            </p:cNvPr>
            <p:cNvSpPr/>
            <p:nvPr/>
          </p:nvSpPr>
          <p:spPr>
            <a:xfrm>
              <a:off x="12659733" y="5342199"/>
              <a:ext cx="381000" cy="381000"/>
            </a:xfrm>
            <a:prstGeom prst="cube">
              <a:avLst/>
            </a:prstGeom>
            <a:solidFill>
              <a:srgbClr val="4A7E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立方体 30">
              <a:extLst>
                <a:ext uri="{FF2B5EF4-FFF2-40B4-BE49-F238E27FC236}">
                  <a16:creationId xmlns:a16="http://schemas.microsoft.com/office/drawing/2014/main" id="{0ACCC75E-95EF-7454-4EDB-29D64B2B4A11}"/>
                </a:ext>
              </a:extLst>
            </p:cNvPr>
            <p:cNvSpPr/>
            <p:nvPr/>
          </p:nvSpPr>
          <p:spPr>
            <a:xfrm>
              <a:off x="10704610" y="6647945"/>
              <a:ext cx="381000" cy="381000"/>
            </a:xfrm>
            <a:prstGeom prst="cub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立方体 31">
              <a:extLst>
                <a:ext uri="{FF2B5EF4-FFF2-40B4-BE49-F238E27FC236}">
                  <a16:creationId xmlns:a16="http://schemas.microsoft.com/office/drawing/2014/main" id="{7E2CC361-93AD-9B31-4F95-EE9091087141}"/>
                </a:ext>
              </a:extLst>
            </p:cNvPr>
            <p:cNvSpPr/>
            <p:nvPr/>
          </p:nvSpPr>
          <p:spPr>
            <a:xfrm>
              <a:off x="12464898" y="7505700"/>
              <a:ext cx="381000" cy="381000"/>
            </a:xfrm>
            <a:prstGeom prst="cube">
              <a:avLst/>
            </a:prstGeom>
            <a:solidFill>
              <a:srgbClr val="4A7E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立方体 32">
              <a:extLst>
                <a:ext uri="{FF2B5EF4-FFF2-40B4-BE49-F238E27FC236}">
                  <a16:creationId xmlns:a16="http://schemas.microsoft.com/office/drawing/2014/main" id="{A1EA63FF-FFD7-F416-62D7-F05C2A1E2EF1}"/>
                </a:ext>
              </a:extLst>
            </p:cNvPr>
            <p:cNvSpPr/>
            <p:nvPr/>
          </p:nvSpPr>
          <p:spPr>
            <a:xfrm>
              <a:off x="11478716" y="6172192"/>
              <a:ext cx="381000" cy="381000"/>
            </a:xfrm>
            <a:prstGeom prst="cub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6" name="圆: 空心 35">
            <a:extLst>
              <a:ext uri="{FF2B5EF4-FFF2-40B4-BE49-F238E27FC236}">
                <a16:creationId xmlns:a16="http://schemas.microsoft.com/office/drawing/2014/main" id="{8105517B-FD56-FAA3-08ED-921B65B3CC87}"/>
              </a:ext>
            </a:extLst>
          </p:cNvPr>
          <p:cNvSpPr/>
          <p:nvPr/>
        </p:nvSpPr>
        <p:spPr>
          <a:xfrm>
            <a:off x="3823392" y="4161858"/>
            <a:ext cx="550858" cy="550858"/>
          </a:xfrm>
          <a:prstGeom prst="donut">
            <a:avLst>
              <a:gd name="adj" fmla="val 4728"/>
            </a:avLst>
          </a:prstGeom>
          <a:solidFill>
            <a:srgbClr val="F1E878"/>
          </a:solidFill>
          <a:ln>
            <a:solidFill>
              <a:srgbClr val="F1E878"/>
            </a:solidFill>
          </a:ln>
          <a:effectLst>
            <a:glow rad="88900">
              <a:srgbClr val="F1E878">
                <a:alpha val="68000"/>
              </a:srgb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7" name="圆: 空心 36">
            <a:extLst>
              <a:ext uri="{FF2B5EF4-FFF2-40B4-BE49-F238E27FC236}">
                <a16:creationId xmlns:a16="http://schemas.microsoft.com/office/drawing/2014/main" id="{11DC68A3-8388-6388-1AF0-FFC134F73EC3}"/>
              </a:ext>
            </a:extLst>
          </p:cNvPr>
          <p:cNvSpPr/>
          <p:nvPr/>
        </p:nvSpPr>
        <p:spPr>
          <a:xfrm>
            <a:off x="5962760" y="4154238"/>
            <a:ext cx="550858" cy="550858"/>
          </a:xfrm>
          <a:prstGeom prst="donut">
            <a:avLst>
              <a:gd name="adj" fmla="val 4728"/>
            </a:avLst>
          </a:prstGeom>
          <a:solidFill>
            <a:srgbClr val="F1E878"/>
          </a:solidFill>
          <a:ln>
            <a:solidFill>
              <a:srgbClr val="F1E878"/>
            </a:solidFill>
          </a:ln>
          <a:effectLst>
            <a:glow rad="88900">
              <a:srgbClr val="F1E878">
                <a:alpha val="68000"/>
              </a:srgb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9" name="梯形 38">
            <a:extLst>
              <a:ext uri="{FF2B5EF4-FFF2-40B4-BE49-F238E27FC236}">
                <a16:creationId xmlns:a16="http://schemas.microsoft.com/office/drawing/2014/main" id="{CFE1E672-70B7-3E6C-628B-25085A56C3D9}"/>
              </a:ext>
            </a:extLst>
          </p:cNvPr>
          <p:cNvSpPr/>
          <p:nvPr/>
        </p:nvSpPr>
        <p:spPr>
          <a:xfrm>
            <a:off x="3803047" y="3703485"/>
            <a:ext cx="576775" cy="164580"/>
          </a:xfrm>
          <a:custGeom>
            <a:avLst/>
            <a:gdLst>
              <a:gd name="connsiteX0" fmla="*/ 0 w 673295"/>
              <a:gd name="connsiteY0" fmla="*/ 144260 h 144260"/>
              <a:gd name="connsiteX1" fmla="*/ 149227 w 673295"/>
              <a:gd name="connsiteY1" fmla="*/ 0 h 144260"/>
              <a:gd name="connsiteX2" fmla="*/ 524068 w 673295"/>
              <a:gd name="connsiteY2" fmla="*/ 0 h 144260"/>
              <a:gd name="connsiteX3" fmla="*/ 673295 w 673295"/>
              <a:gd name="connsiteY3" fmla="*/ 144260 h 144260"/>
              <a:gd name="connsiteX4" fmla="*/ 0 w 673295"/>
              <a:gd name="connsiteY4" fmla="*/ 144260 h 144260"/>
              <a:gd name="connsiteX0" fmla="*/ 0 w 617415"/>
              <a:gd name="connsiteY0" fmla="*/ 179820 h 179820"/>
              <a:gd name="connsiteX1" fmla="*/ 93347 w 617415"/>
              <a:gd name="connsiteY1" fmla="*/ 0 h 179820"/>
              <a:gd name="connsiteX2" fmla="*/ 468188 w 617415"/>
              <a:gd name="connsiteY2" fmla="*/ 0 h 179820"/>
              <a:gd name="connsiteX3" fmla="*/ 617415 w 617415"/>
              <a:gd name="connsiteY3" fmla="*/ 144260 h 179820"/>
              <a:gd name="connsiteX4" fmla="*/ 0 w 617415"/>
              <a:gd name="connsiteY4" fmla="*/ 179820 h 179820"/>
              <a:gd name="connsiteX0" fmla="*/ 0 w 617415"/>
              <a:gd name="connsiteY0" fmla="*/ 179820 h 179820"/>
              <a:gd name="connsiteX1" fmla="*/ 139067 w 617415"/>
              <a:gd name="connsiteY1" fmla="*/ 40640 h 179820"/>
              <a:gd name="connsiteX2" fmla="*/ 468188 w 617415"/>
              <a:gd name="connsiteY2" fmla="*/ 0 h 179820"/>
              <a:gd name="connsiteX3" fmla="*/ 617415 w 617415"/>
              <a:gd name="connsiteY3" fmla="*/ 144260 h 179820"/>
              <a:gd name="connsiteX4" fmla="*/ 0 w 617415"/>
              <a:gd name="connsiteY4" fmla="*/ 179820 h 179820"/>
              <a:gd name="connsiteX0" fmla="*/ 0 w 617415"/>
              <a:gd name="connsiteY0" fmla="*/ 164580 h 164580"/>
              <a:gd name="connsiteX1" fmla="*/ 139067 w 617415"/>
              <a:gd name="connsiteY1" fmla="*/ 25400 h 164580"/>
              <a:gd name="connsiteX2" fmla="*/ 468188 w 617415"/>
              <a:gd name="connsiteY2" fmla="*/ 0 h 164580"/>
              <a:gd name="connsiteX3" fmla="*/ 617415 w 617415"/>
              <a:gd name="connsiteY3" fmla="*/ 129020 h 164580"/>
              <a:gd name="connsiteX4" fmla="*/ 0 w 617415"/>
              <a:gd name="connsiteY4" fmla="*/ 164580 h 164580"/>
              <a:gd name="connsiteX0" fmla="*/ 0 w 576775"/>
              <a:gd name="connsiteY0" fmla="*/ 164580 h 164580"/>
              <a:gd name="connsiteX1" fmla="*/ 139067 w 576775"/>
              <a:gd name="connsiteY1" fmla="*/ 25400 h 164580"/>
              <a:gd name="connsiteX2" fmla="*/ 468188 w 576775"/>
              <a:gd name="connsiteY2" fmla="*/ 0 h 164580"/>
              <a:gd name="connsiteX3" fmla="*/ 576775 w 576775"/>
              <a:gd name="connsiteY3" fmla="*/ 108700 h 164580"/>
              <a:gd name="connsiteX4" fmla="*/ 0 w 576775"/>
              <a:gd name="connsiteY4" fmla="*/ 164580 h 164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6775" h="164580">
                <a:moveTo>
                  <a:pt x="0" y="164580"/>
                </a:moveTo>
                <a:lnTo>
                  <a:pt x="139067" y="25400"/>
                </a:lnTo>
                <a:lnTo>
                  <a:pt x="468188" y="0"/>
                </a:lnTo>
                <a:lnTo>
                  <a:pt x="576775" y="108700"/>
                </a:lnTo>
                <a:lnTo>
                  <a:pt x="0" y="164580"/>
                </a:lnTo>
                <a:close/>
              </a:path>
            </a:pathLst>
          </a:custGeom>
          <a:noFill/>
          <a:ln>
            <a:solidFill>
              <a:srgbClr val="F1E878"/>
            </a:solidFill>
          </a:ln>
          <a:effectLst>
            <a:glow rad="38100">
              <a:srgbClr val="F1E878">
                <a:alpha val="79000"/>
              </a:srgb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梯形 39">
            <a:extLst>
              <a:ext uri="{FF2B5EF4-FFF2-40B4-BE49-F238E27FC236}">
                <a16:creationId xmlns:a16="http://schemas.microsoft.com/office/drawing/2014/main" id="{CF0E2542-2073-1EE0-B4F9-3A095CD5E058}"/>
              </a:ext>
            </a:extLst>
          </p:cNvPr>
          <p:cNvSpPr/>
          <p:nvPr/>
        </p:nvSpPr>
        <p:spPr>
          <a:xfrm>
            <a:off x="5973417" y="3715124"/>
            <a:ext cx="490415" cy="129020"/>
          </a:xfrm>
          <a:custGeom>
            <a:avLst/>
            <a:gdLst>
              <a:gd name="connsiteX0" fmla="*/ 0 w 673295"/>
              <a:gd name="connsiteY0" fmla="*/ 144260 h 144260"/>
              <a:gd name="connsiteX1" fmla="*/ 149227 w 673295"/>
              <a:gd name="connsiteY1" fmla="*/ 0 h 144260"/>
              <a:gd name="connsiteX2" fmla="*/ 524068 w 673295"/>
              <a:gd name="connsiteY2" fmla="*/ 0 h 144260"/>
              <a:gd name="connsiteX3" fmla="*/ 673295 w 673295"/>
              <a:gd name="connsiteY3" fmla="*/ 144260 h 144260"/>
              <a:gd name="connsiteX4" fmla="*/ 0 w 673295"/>
              <a:gd name="connsiteY4" fmla="*/ 144260 h 144260"/>
              <a:gd name="connsiteX0" fmla="*/ 0 w 622495"/>
              <a:gd name="connsiteY0" fmla="*/ 144260 h 189980"/>
              <a:gd name="connsiteX1" fmla="*/ 149227 w 622495"/>
              <a:gd name="connsiteY1" fmla="*/ 0 h 189980"/>
              <a:gd name="connsiteX2" fmla="*/ 524068 w 622495"/>
              <a:gd name="connsiteY2" fmla="*/ 0 h 189980"/>
              <a:gd name="connsiteX3" fmla="*/ 622495 w 622495"/>
              <a:gd name="connsiteY3" fmla="*/ 189980 h 189980"/>
              <a:gd name="connsiteX4" fmla="*/ 0 w 622495"/>
              <a:gd name="connsiteY4" fmla="*/ 144260 h 189980"/>
              <a:gd name="connsiteX0" fmla="*/ 0 w 531055"/>
              <a:gd name="connsiteY0" fmla="*/ 144260 h 189980"/>
              <a:gd name="connsiteX1" fmla="*/ 57787 w 531055"/>
              <a:gd name="connsiteY1" fmla="*/ 0 h 189980"/>
              <a:gd name="connsiteX2" fmla="*/ 432628 w 531055"/>
              <a:gd name="connsiteY2" fmla="*/ 0 h 189980"/>
              <a:gd name="connsiteX3" fmla="*/ 531055 w 531055"/>
              <a:gd name="connsiteY3" fmla="*/ 189980 h 189980"/>
              <a:gd name="connsiteX4" fmla="*/ 0 w 531055"/>
              <a:gd name="connsiteY4" fmla="*/ 144260 h 189980"/>
              <a:gd name="connsiteX0" fmla="*/ 0 w 531055"/>
              <a:gd name="connsiteY0" fmla="*/ 144260 h 189980"/>
              <a:gd name="connsiteX1" fmla="*/ 57787 w 531055"/>
              <a:gd name="connsiteY1" fmla="*/ 0 h 189980"/>
              <a:gd name="connsiteX2" fmla="*/ 402148 w 531055"/>
              <a:gd name="connsiteY2" fmla="*/ 30480 h 189980"/>
              <a:gd name="connsiteX3" fmla="*/ 531055 w 531055"/>
              <a:gd name="connsiteY3" fmla="*/ 189980 h 189980"/>
              <a:gd name="connsiteX4" fmla="*/ 0 w 531055"/>
              <a:gd name="connsiteY4" fmla="*/ 144260 h 189980"/>
              <a:gd name="connsiteX0" fmla="*/ 0 w 500575"/>
              <a:gd name="connsiteY0" fmla="*/ 144260 h 144260"/>
              <a:gd name="connsiteX1" fmla="*/ 57787 w 500575"/>
              <a:gd name="connsiteY1" fmla="*/ 0 h 144260"/>
              <a:gd name="connsiteX2" fmla="*/ 402148 w 500575"/>
              <a:gd name="connsiteY2" fmla="*/ 30480 h 144260"/>
              <a:gd name="connsiteX3" fmla="*/ 500575 w 500575"/>
              <a:gd name="connsiteY3" fmla="*/ 134100 h 144260"/>
              <a:gd name="connsiteX4" fmla="*/ 0 w 500575"/>
              <a:gd name="connsiteY4" fmla="*/ 144260 h 144260"/>
              <a:gd name="connsiteX0" fmla="*/ 0 w 500575"/>
              <a:gd name="connsiteY0" fmla="*/ 118860 h 118860"/>
              <a:gd name="connsiteX1" fmla="*/ 67947 w 500575"/>
              <a:gd name="connsiteY1" fmla="*/ 0 h 118860"/>
              <a:gd name="connsiteX2" fmla="*/ 402148 w 500575"/>
              <a:gd name="connsiteY2" fmla="*/ 5080 h 118860"/>
              <a:gd name="connsiteX3" fmla="*/ 500575 w 500575"/>
              <a:gd name="connsiteY3" fmla="*/ 108700 h 118860"/>
              <a:gd name="connsiteX4" fmla="*/ 0 w 500575"/>
              <a:gd name="connsiteY4" fmla="*/ 118860 h 118860"/>
              <a:gd name="connsiteX0" fmla="*/ 0 w 500575"/>
              <a:gd name="connsiteY0" fmla="*/ 118860 h 149340"/>
              <a:gd name="connsiteX1" fmla="*/ 67947 w 500575"/>
              <a:gd name="connsiteY1" fmla="*/ 0 h 149340"/>
              <a:gd name="connsiteX2" fmla="*/ 402148 w 500575"/>
              <a:gd name="connsiteY2" fmla="*/ 5080 h 149340"/>
              <a:gd name="connsiteX3" fmla="*/ 500575 w 500575"/>
              <a:gd name="connsiteY3" fmla="*/ 149340 h 149340"/>
              <a:gd name="connsiteX4" fmla="*/ 0 w 500575"/>
              <a:gd name="connsiteY4" fmla="*/ 118860 h 149340"/>
              <a:gd name="connsiteX0" fmla="*/ 0 w 490415"/>
              <a:gd name="connsiteY0" fmla="*/ 118860 h 129020"/>
              <a:gd name="connsiteX1" fmla="*/ 67947 w 490415"/>
              <a:gd name="connsiteY1" fmla="*/ 0 h 129020"/>
              <a:gd name="connsiteX2" fmla="*/ 402148 w 490415"/>
              <a:gd name="connsiteY2" fmla="*/ 5080 h 129020"/>
              <a:gd name="connsiteX3" fmla="*/ 490415 w 490415"/>
              <a:gd name="connsiteY3" fmla="*/ 129020 h 129020"/>
              <a:gd name="connsiteX4" fmla="*/ 0 w 490415"/>
              <a:gd name="connsiteY4" fmla="*/ 118860 h 129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0415" h="129020">
                <a:moveTo>
                  <a:pt x="0" y="118860"/>
                </a:moveTo>
                <a:lnTo>
                  <a:pt x="67947" y="0"/>
                </a:lnTo>
                <a:lnTo>
                  <a:pt x="402148" y="5080"/>
                </a:lnTo>
                <a:lnTo>
                  <a:pt x="490415" y="129020"/>
                </a:lnTo>
                <a:lnTo>
                  <a:pt x="0" y="118860"/>
                </a:lnTo>
                <a:close/>
              </a:path>
            </a:pathLst>
          </a:custGeom>
          <a:noFill/>
          <a:ln>
            <a:solidFill>
              <a:srgbClr val="F1E878"/>
            </a:solidFill>
          </a:ln>
          <a:effectLst>
            <a:glow rad="38100">
              <a:srgbClr val="F1E878">
                <a:alpha val="79000"/>
              </a:srgb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Rectangle 170">
            <a:extLst>
              <a:ext uri="{FF2B5EF4-FFF2-40B4-BE49-F238E27FC236}">
                <a16:creationId xmlns:a16="http://schemas.microsoft.com/office/drawing/2014/main" id="{1636EC4E-959F-93C4-5422-A8F9AA3D82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7784" y="495300"/>
            <a:ext cx="4212432" cy="733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42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第六章 远程控制</a:t>
            </a:r>
            <a:endParaRPr lang="en-US" altLang="zh-CN" sz="4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263216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9" grpId="0" animBg="1"/>
      <p:bldP spid="4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345935-588D-55E6-FC63-7FA3210055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形 14" descr="选中的剪贴板 纯色填充">
            <a:extLst>
              <a:ext uri="{FF2B5EF4-FFF2-40B4-BE49-F238E27FC236}">
                <a16:creationId xmlns:a16="http://schemas.microsoft.com/office/drawing/2014/main" id="{6F299609-5287-9CD2-72BF-8720B8E639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954000" y="2173875"/>
            <a:ext cx="1903634" cy="1903634"/>
          </a:xfrm>
          <a:prstGeom prst="rect">
            <a:avLst/>
          </a:prstGeom>
        </p:spPr>
      </p:pic>
      <p:pic>
        <p:nvPicPr>
          <p:cNvPr id="17" name="图形 16" descr="迷宫 纯色填充">
            <a:extLst>
              <a:ext uri="{FF2B5EF4-FFF2-40B4-BE49-F238E27FC236}">
                <a16:creationId xmlns:a16="http://schemas.microsoft.com/office/drawing/2014/main" id="{0CAA6719-D037-0AAF-E939-C9DD61B6720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615912" y="2173875"/>
            <a:ext cx="2002333" cy="2002333"/>
          </a:xfrm>
          <a:prstGeom prst="rect">
            <a:avLst/>
          </a:prstGeom>
        </p:spPr>
      </p:pic>
      <p:sp>
        <p:nvSpPr>
          <p:cNvPr id="25" name="Freeform 12">
            <a:extLst>
              <a:ext uri="{FF2B5EF4-FFF2-40B4-BE49-F238E27FC236}">
                <a16:creationId xmlns:a16="http://schemas.microsoft.com/office/drawing/2014/main" id="{4F21E4F6-28B1-F124-A284-F74872F9BFAC}"/>
              </a:ext>
            </a:extLst>
          </p:cNvPr>
          <p:cNvSpPr/>
          <p:nvPr/>
        </p:nvSpPr>
        <p:spPr>
          <a:xfrm flipH="1">
            <a:off x="5104613" y="5733630"/>
            <a:ext cx="1936936" cy="1020738"/>
          </a:xfrm>
          <a:custGeom>
            <a:avLst/>
            <a:gdLst/>
            <a:ahLst/>
            <a:cxnLst/>
            <a:rect l="l" t="t" r="r" b="b"/>
            <a:pathLst>
              <a:path w="10492946" h="4243914">
                <a:moveTo>
                  <a:pt x="10492945" y="0"/>
                </a:moveTo>
                <a:lnTo>
                  <a:pt x="0" y="0"/>
                </a:lnTo>
                <a:lnTo>
                  <a:pt x="0" y="4243915"/>
                </a:lnTo>
                <a:lnTo>
                  <a:pt x="10492945" y="4243915"/>
                </a:lnTo>
                <a:lnTo>
                  <a:pt x="10492945" y="0"/>
                </a:lnTo>
                <a:close/>
              </a:path>
            </a:pathLst>
          </a:custGeom>
          <a:blipFill>
            <a:blip r:embed="rId8">
              <a:alphaModFix amt="35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395240" t="-109755" r="-160486" b="-293505"/>
            </a:stretch>
          </a:blipFill>
        </p:spPr>
        <p:txBody>
          <a:bodyPr/>
          <a:lstStyle/>
          <a:p>
            <a:endParaRPr lang="zh-CN" altLang="en-US"/>
          </a:p>
        </p:txBody>
      </p:sp>
      <p:sp>
        <p:nvSpPr>
          <p:cNvPr id="32" name="Freeform 6">
            <a:extLst>
              <a:ext uri="{FF2B5EF4-FFF2-40B4-BE49-F238E27FC236}">
                <a16:creationId xmlns:a16="http://schemas.microsoft.com/office/drawing/2014/main" id="{402768F7-59C2-BE88-7D40-149A0C7443FA}"/>
              </a:ext>
            </a:extLst>
          </p:cNvPr>
          <p:cNvSpPr/>
          <p:nvPr/>
        </p:nvSpPr>
        <p:spPr>
          <a:xfrm rot="16200000">
            <a:off x="1608542" y="4599684"/>
            <a:ext cx="3891693" cy="3439853"/>
          </a:xfrm>
          <a:custGeom>
            <a:avLst/>
            <a:gdLst/>
            <a:ahLst/>
            <a:cxnLst/>
            <a:rect l="l" t="t" r="r" b="b"/>
            <a:pathLst>
              <a:path w="938851" h="289500">
                <a:moveTo>
                  <a:pt x="0" y="0"/>
                </a:moveTo>
                <a:lnTo>
                  <a:pt x="938851" y="0"/>
                </a:lnTo>
                <a:lnTo>
                  <a:pt x="938851" y="289500"/>
                </a:lnTo>
                <a:lnTo>
                  <a:pt x="0" y="289500"/>
                </a:lnTo>
                <a:close/>
              </a:path>
            </a:pathLst>
          </a:custGeom>
          <a:solidFill>
            <a:srgbClr val="E1F5FE"/>
          </a:solidFill>
          <a:ln w="57150" cap="sq">
            <a:gradFill>
              <a:gsLst>
                <a:gs pos="0">
                  <a:srgbClr val="1BFFFD">
                    <a:alpha val="100000"/>
                  </a:srgbClr>
                </a:gs>
                <a:gs pos="100000">
                  <a:srgbClr val="0D7DE4">
                    <a:alpha val="100000"/>
                  </a:srgbClr>
                </a:gs>
              </a:gsLst>
              <a:lin ang="0"/>
            </a:gradFill>
            <a:prstDash val="solid"/>
            <a:miter/>
          </a:ln>
        </p:spPr>
        <p:txBody>
          <a:bodyPr/>
          <a:lstStyle/>
          <a:p>
            <a:endParaRPr lang="zh-CN" altLang="en-US" dirty="0"/>
          </a:p>
        </p:txBody>
      </p:sp>
      <p:sp>
        <p:nvSpPr>
          <p:cNvPr id="2" name="TextBox 21">
            <a:extLst>
              <a:ext uri="{FF2B5EF4-FFF2-40B4-BE49-F238E27FC236}">
                <a16:creationId xmlns:a16="http://schemas.microsoft.com/office/drawing/2014/main" id="{69427E46-8630-ECFD-7086-4AA0FE966056}"/>
              </a:ext>
            </a:extLst>
          </p:cNvPr>
          <p:cNvSpPr txBox="1"/>
          <p:nvPr/>
        </p:nvSpPr>
        <p:spPr>
          <a:xfrm>
            <a:off x="611653" y="246198"/>
            <a:ext cx="11509224" cy="9356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699"/>
              </a:lnSpc>
            </a:pPr>
            <a:r>
              <a:rPr lang="zh-CN" altLang="en-US" sz="4800" b="1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核心技能</a:t>
            </a:r>
            <a:endParaRPr lang="en-US" sz="4800" b="1" dirty="0"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思源黑体 Bold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0721AFE1-2B8A-FD97-D5C2-A7A1297E557B}"/>
              </a:ext>
            </a:extLst>
          </p:cNvPr>
          <p:cNvSpPr txBox="1"/>
          <p:nvPr/>
        </p:nvSpPr>
        <p:spPr>
          <a:xfrm>
            <a:off x="2684330" y="4800878"/>
            <a:ext cx="1931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编程思维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F32AECC7-485C-F285-C9BA-733257F4A3C3}"/>
              </a:ext>
            </a:extLst>
          </p:cNvPr>
          <p:cNvSpPr txBox="1"/>
          <p:nvPr/>
        </p:nvSpPr>
        <p:spPr>
          <a:xfrm>
            <a:off x="2395147" y="5358248"/>
            <a:ext cx="2912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--------------</a:t>
            </a:r>
            <a:endParaRPr lang="zh-CN" altLang="en-US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04CB4F6D-7E9C-4CA2-18D0-3D2C5B7A51C9}"/>
              </a:ext>
            </a:extLst>
          </p:cNvPr>
          <p:cNvSpPr txBox="1"/>
          <p:nvPr/>
        </p:nvSpPr>
        <p:spPr>
          <a:xfrm>
            <a:off x="2431053" y="5888426"/>
            <a:ext cx="22220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能独立写出基础运动控制程序</a:t>
            </a:r>
          </a:p>
        </p:txBody>
      </p:sp>
      <p:sp>
        <p:nvSpPr>
          <p:cNvPr id="31" name="Freeform 12">
            <a:extLst>
              <a:ext uri="{FF2B5EF4-FFF2-40B4-BE49-F238E27FC236}">
                <a16:creationId xmlns:a16="http://schemas.microsoft.com/office/drawing/2014/main" id="{544A1828-7E32-86BE-2C97-C66530105738}"/>
              </a:ext>
            </a:extLst>
          </p:cNvPr>
          <p:cNvSpPr/>
          <p:nvPr/>
        </p:nvSpPr>
        <p:spPr>
          <a:xfrm flipH="1">
            <a:off x="10183941" y="5744771"/>
            <a:ext cx="1936936" cy="1020738"/>
          </a:xfrm>
          <a:custGeom>
            <a:avLst/>
            <a:gdLst/>
            <a:ahLst/>
            <a:cxnLst/>
            <a:rect l="l" t="t" r="r" b="b"/>
            <a:pathLst>
              <a:path w="10492946" h="4243914">
                <a:moveTo>
                  <a:pt x="10492945" y="0"/>
                </a:moveTo>
                <a:lnTo>
                  <a:pt x="0" y="0"/>
                </a:lnTo>
                <a:lnTo>
                  <a:pt x="0" y="4243915"/>
                </a:lnTo>
                <a:lnTo>
                  <a:pt x="10492945" y="4243915"/>
                </a:lnTo>
                <a:lnTo>
                  <a:pt x="10492945" y="0"/>
                </a:lnTo>
                <a:close/>
              </a:path>
            </a:pathLst>
          </a:custGeom>
          <a:blipFill>
            <a:blip r:embed="rId8">
              <a:alphaModFix amt="35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395240" t="-109755" r="-160486" b="-293505"/>
            </a:stretch>
          </a:blipFill>
        </p:spPr>
        <p:txBody>
          <a:bodyPr/>
          <a:lstStyle/>
          <a:p>
            <a:endParaRPr lang="zh-CN" altLang="en-US"/>
          </a:p>
        </p:txBody>
      </p:sp>
      <p:grpSp>
        <p:nvGrpSpPr>
          <p:cNvPr id="26" name="组合 25">
            <a:extLst>
              <a:ext uri="{FF2B5EF4-FFF2-40B4-BE49-F238E27FC236}">
                <a16:creationId xmlns:a16="http://schemas.microsoft.com/office/drawing/2014/main" id="{48D9828B-8580-225C-E729-36FD2B8157CF}"/>
              </a:ext>
            </a:extLst>
          </p:cNvPr>
          <p:cNvGrpSpPr/>
          <p:nvPr/>
        </p:nvGrpSpPr>
        <p:grpSpPr>
          <a:xfrm>
            <a:off x="6913556" y="4378365"/>
            <a:ext cx="3439853" cy="3938274"/>
            <a:chOff x="536660" y="5379072"/>
            <a:chExt cx="4154875" cy="3526077"/>
          </a:xfrm>
        </p:grpSpPr>
        <p:sp>
          <p:nvSpPr>
            <p:cNvPr id="27" name="矩形: 圆角 26">
              <a:extLst>
                <a:ext uri="{FF2B5EF4-FFF2-40B4-BE49-F238E27FC236}">
                  <a16:creationId xmlns:a16="http://schemas.microsoft.com/office/drawing/2014/main" id="{51C01EE0-ED2C-4064-F8F2-B9E0A9F060B2}"/>
                </a:ext>
              </a:extLst>
            </p:cNvPr>
            <p:cNvSpPr/>
            <p:nvPr/>
          </p:nvSpPr>
          <p:spPr>
            <a:xfrm>
              <a:off x="543486" y="5379072"/>
              <a:ext cx="4148049" cy="3505200"/>
            </a:xfrm>
            <a:prstGeom prst="roundRect">
              <a:avLst>
                <a:gd name="adj" fmla="val 0"/>
              </a:avLst>
            </a:prstGeom>
            <a:solidFill>
              <a:srgbClr val="E1F5FE"/>
            </a:solidFill>
            <a:ln w="571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Freeform 6">
              <a:extLst>
                <a:ext uri="{FF2B5EF4-FFF2-40B4-BE49-F238E27FC236}">
                  <a16:creationId xmlns:a16="http://schemas.microsoft.com/office/drawing/2014/main" id="{EAB8709C-C139-BE10-759D-9238D8B08C40}"/>
                </a:ext>
              </a:extLst>
            </p:cNvPr>
            <p:cNvSpPr/>
            <p:nvPr/>
          </p:nvSpPr>
          <p:spPr>
            <a:xfrm rot="16200000">
              <a:off x="861498" y="5075112"/>
              <a:ext cx="3505199" cy="4154875"/>
            </a:xfrm>
            <a:custGeom>
              <a:avLst/>
              <a:gdLst/>
              <a:ahLst/>
              <a:cxnLst/>
              <a:rect l="l" t="t" r="r" b="b"/>
              <a:pathLst>
                <a:path w="938851" h="289500">
                  <a:moveTo>
                    <a:pt x="0" y="0"/>
                  </a:moveTo>
                  <a:lnTo>
                    <a:pt x="938851" y="0"/>
                  </a:lnTo>
                  <a:lnTo>
                    <a:pt x="938851" y="289500"/>
                  </a:lnTo>
                  <a:lnTo>
                    <a:pt x="0" y="289500"/>
                  </a:lnTo>
                  <a:close/>
                </a:path>
              </a:pathLst>
            </a:custGeom>
            <a:solidFill>
              <a:srgbClr val="E8F5E9"/>
            </a:solidFill>
            <a:ln w="57150" cap="sq">
              <a:gradFill>
                <a:gsLst>
                  <a:gs pos="0">
                    <a:srgbClr val="1BFFFD">
                      <a:alpha val="100000"/>
                    </a:srgbClr>
                  </a:gs>
                  <a:gs pos="100000">
                    <a:srgbClr val="0D7DE4">
                      <a:alpha val="100000"/>
                    </a:srgbClr>
                  </a:gs>
                </a:gsLst>
                <a:lin ang="0"/>
              </a:gradFill>
              <a:prstDash val="solid"/>
              <a:miter/>
            </a:ln>
          </p:spPr>
          <p:txBody>
            <a:bodyPr/>
            <a:lstStyle/>
            <a:p>
              <a:endParaRPr lang="zh-CN" altLang="en-US" dirty="0"/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id="{E8E06D64-2EFE-9AEF-985C-5105C4AACB8D}"/>
              </a:ext>
            </a:extLst>
          </p:cNvPr>
          <p:cNvGrpSpPr/>
          <p:nvPr/>
        </p:nvGrpSpPr>
        <p:grpSpPr>
          <a:xfrm>
            <a:off x="12146007" y="4350501"/>
            <a:ext cx="3430206" cy="3914956"/>
            <a:chOff x="536660" y="5379072"/>
            <a:chExt cx="4154875" cy="3526077"/>
          </a:xfrm>
        </p:grpSpPr>
        <p:sp>
          <p:nvSpPr>
            <p:cNvPr id="51" name="矩形: 圆角 50">
              <a:extLst>
                <a:ext uri="{FF2B5EF4-FFF2-40B4-BE49-F238E27FC236}">
                  <a16:creationId xmlns:a16="http://schemas.microsoft.com/office/drawing/2014/main" id="{98FF9354-8022-0B22-1FC6-964DB0B01761}"/>
                </a:ext>
              </a:extLst>
            </p:cNvPr>
            <p:cNvSpPr/>
            <p:nvPr/>
          </p:nvSpPr>
          <p:spPr>
            <a:xfrm>
              <a:off x="543486" y="5379072"/>
              <a:ext cx="4148049" cy="3505200"/>
            </a:xfrm>
            <a:prstGeom prst="roundRect">
              <a:avLst>
                <a:gd name="adj" fmla="val 0"/>
              </a:avLst>
            </a:prstGeom>
            <a:solidFill>
              <a:srgbClr val="E1F5FE"/>
            </a:solidFill>
            <a:ln w="571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Freeform 6">
              <a:extLst>
                <a:ext uri="{FF2B5EF4-FFF2-40B4-BE49-F238E27FC236}">
                  <a16:creationId xmlns:a16="http://schemas.microsoft.com/office/drawing/2014/main" id="{86149C37-0BDC-81C9-C002-E2A281CDD5DB}"/>
                </a:ext>
              </a:extLst>
            </p:cNvPr>
            <p:cNvSpPr/>
            <p:nvPr/>
          </p:nvSpPr>
          <p:spPr>
            <a:xfrm rot="16200000">
              <a:off x="861498" y="5075112"/>
              <a:ext cx="3505199" cy="4154875"/>
            </a:xfrm>
            <a:custGeom>
              <a:avLst/>
              <a:gdLst/>
              <a:ahLst/>
              <a:cxnLst/>
              <a:rect l="l" t="t" r="r" b="b"/>
              <a:pathLst>
                <a:path w="938851" h="289500">
                  <a:moveTo>
                    <a:pt x="0" y="0"/>
                  </a:moveTo>
                  <a:lnTo>
                    <a:pt x="938851" y="0"/>
                  </a:lnTo>
                  <a:lnTo>
                    <a:pt x="938851" y="289500"/>
                  </a:lnTo>
                  <a:lnTo>
                    <a:pt x="0" y="2895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" cap="sq">
              <a:gradFill>
                <a:gsLst>
                  <a:gs pos="0">
                    <a:srgbClr val="1BFFFD">
                      <a:alpha val="100000"/>
                    </a:srgbClr>
                  </a:gs>
                  <a:gs pos="100000">
                    <a:srgbClr val="0D7DE4">
                      <a:alpha val="100000"/>
                    </a:srgbClr>
                  </a:gs>
                </a:gsLst>
                <a:lin ang="0"/>
              </a:gradFill>
              <a:prstDash val="solid"/>
              <a:miter/>
            </a:ln>
          </p:spPr>
          <p:txBody>
            <a:bodyPr/>
            <a:lstStyle/>
            <a:p>
              <a:endParaRPr lang="zh-CN" altLang="en-US" dirty="0"/>
            </a:p>
          </p:txBody>
        </p:sp>
      </p:grpSp>
      <p:sp>
        <p:nvSpPr>
          <p:cNvPr id="3" name="文本框 2">
            <a:extLst>
              <a:ext uri="{FF2B5EF4-FFF2-40B4-BE49-F238E27FC236}">
                <a16:creationId xmlns:a16="http://schemas.microsoft.com/office/drawing/2014/main" id="{B7417A44-903C-8416-2A99-2D2F907C9EA0}"/>
              </a:ext>
            </a:extLst>
          </p:cNvPr>
          <p:cNvSpPr txBox="1"/>
          <p:nvPr/>
        </p:nvSpPr>
        <p:spPr>
          <a:xfrm>
            <a:off x="7736832" y="4828770"/>
            <a:ext cx="1931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逻辑分析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B3C84419-8B37-073B-E2AC-DB7EFCB3B939}"/>
              </a:ext>
            </a:extLst>
          </p:cNvPr>
          <p:cNvSpPr txBox="1"/>
          <p:nvPr/>
        </p:nvSpPr>
        <p:spPr>
          <a:xfrm>
            <a:off x="7447649" y="5386140"/>
            <a:ext cx="2912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--------------</a:t>
            </a:r>
            <a:endParaRPr lang="zh-CN" altLang="en-US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F4B0420A-AE0A-27F5-87A7-088AABB9DC9C}"/>
              </a:ext>
            </a:extLst>
          </p:cNvPr>
          <p:cNvSpPr txBox="1"/>
          <p:nvPr/>
        </p:nvSpPr>
        <p:spPr>
          <a:xfrm>
            <a:off x="7774629" y="5916318"/>
            <a:ext cx="193101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会分解复杂任务，会调参定位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2E2AE8E-DB02-AA7E-E35E-DB05C832D5E0}"/>
              </a:ext>
            </a:extLst>
          </p:cNvPr>
          <p:cNvSpPr txBox="1"/>
          <p:nvPr/>
        </p:nvSpPr>
        <p:spPr>
          <a:xfrm>
            <a:off x="13020458" y="4792225"/>
            <a:ext cx="1931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创意实现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3B05D0B-076E-19C1-51E2-8359C44393E8}"/>
              </a:ext>
            </a:extLst>
          </p:cNvPr>
          <p:cNvSpPr txBox="1"/>
          <p:nvPr/>
        </p:nvSpPr>
        <p:spPr>
          <a:xfrm>
            <a:off x="12731275" y="5349595"/>
            <a:ext cx="2912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--------------</a:t>
            </a:r>
            <a:endParaRPr lang="zh-CN" altLang="en-US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58F19EBE-A690-083F-7B6E-4375D614EEC6}"/>
              </a:ext>
            </a:extLst>
          </p:cNvPr>
          <p:cNvSpPr txBox="1"/>
          <p:nvPr/>
        </p:nvSpPr>
        <p:spPr>
          <a:xfrm>
            <a:off x="12465705" y="5747041"/>
            <a:ext cx="291282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能用距离传感器</a:t>
            </a:r>
            <a:r>
              <a:rPr lang="en-US" altLang="zh-CN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/</a:t>
            </a: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光学传感器实现避障</a:t>
            </a:r>
            <a:r>
              <a:rPr lang="en-US" altLang="zh-CN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/</a:t>
            </a: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巡线等，能够正确的使用遥控器操控机器人</a:t>
            </a:r>
            <a:br>
              <a:rPr lang="zh-CN" altLang="en-US" sz="2800" dirty="0"/>
            </a:br>
            <a:endParaRPr lang="zh-CN" altLang="en-US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pic>
        <p:nvPicPr>
          <p:cNvPr id="7" name="图形 6" descr="有想法的人 纯色填充">
            <a:extLst>
              <a:ext uri="{FF2B5EF4-FFF2-40B4-BE49-F238E27FC236}">
                <a16:creationId xmlns:a16="http://schemas.microsoft.com/office/drawing/2014/main" id="{4CD58122-96A3-E63F-851F-F592DA3F416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2886050" y="2229192"/>
            <a:ext cx="1931014" cy="193101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14667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500"/>
                            </p:stCondLst>
                            <p:childTnLst>
                              <p:par>
                                <p:cTn id="8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2" grpId="0" animBg="1"/>
      <p:bldP spid="20" grpId="0"/>
      <p:bldP spid="21" grpId="0"/>
      <p:bldP spid="22" grpId="0"/>
      <p:bldP spid="31" grpId="0" animBg="1"/>
      <p:bldP spid="3" grpId="0"/>
      <p:bldP spid="4" grpId="0"/>
      <p:bldP spid="5" grpId="0"/>
      <p:bldP spid="8" grpId="0"/>
      <p:bldP spid="9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03C9C57-89B4-4F9E-57E6-49F2D3CCAF7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1734800" y="3467100"/>
            <a:ext cx="6054725" cy="358140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/>
          </a:bodyPr>
          <a:lstStyle/>
          <a:p>
            <a:pPr marL="571500" algn="l">
              <a:lnSpc>
                <a:spcPct val="200000"/>
              </a:lnSpc>
            </a:pPr>
            <a:r>
              <a:rPr lang="zh-CN" altLang="en-US" sz="4000" kern="1200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思源黑体 Bold"/>
              </a:rPr>
              <a:t>*超详细的编程教学</a:t>
            </a:r>
            <a:br>
              <a:rPr lang="en-US" altLang="zh-CN" sz="4000" kern="1200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思源黑体 Bold"/>
              </a:rPr>
            </a:br>
            <a:r>
              <a:rPr lang="zh-CN" altLang="en-US" sz="4000" kern="1200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思源黑体 Bold"/>
              </a:rPr>
              <a:t>*趣味实战项目</a:t>
            </a:r>
            <a:br>
              <a:rPr lang="en-US" altLang="zh-CN" sz="4000" kern="1200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思源黑体 Bold"/>
              </a:rPr>
            </a:br>
            <a:r>
              <a:rPr lang="zh-CN" altLang="en-US" sz="4000" kern="1200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思源黑体 Bold"/>
              </a:rPr>
              <a:t>*循序渐进的挑战任务</a:t>
            </a:r>
            <a:endParaRPr lang="en-US" altLang="zh-CN" sz="4000" kern="1200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2A6C8CD5-7680-EC38-F146-131C1EB1A703}"/>
              </a:ext>
            </a:extLst>
          </p:cNvPr>
          <p:cNvGrpSpPr/>
          <p:nvPr/>
        </p:nvGrpSpPr>
        <p:grpSpPr>
          <a:xfrm>
            <a:off x="1371600" y="495300"/>
            <a:ext cx="9448800" cy="9296400"/>
            <a:chOff x="583793" y="1175012"/>
            <a:chExt cx="9375626" cy="9095809"/>
          </a:xfrm>
        </p:grpSpPr>
        <p:pic>
          <p:nvPicPr>
            <p:cNvPr id="13" name="图片 12" descr="图示&#10;&#10;AI 生成的内容可能不正确。">
              <a:extLst>
                <a:ext uri="{FF2B5EF4-FFF2-40B4-BE49-F238E27FC236}">
                  <a16:creationId xmlns:a16="http://schemas.microsoft.com/office/drawing/2014/main" id="{00D51FE7-00B0-CC1B-30EC-32C4C056B27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3793" y="1175012"/>
              <a:ext cx="9375626" cy="9095809"/>
            </a:xfrm>
            <a:prstGeom prst="rect">
              <a:avLst/>
            </a:prstGeom>
          </p:spPr>
        </p:pic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19731375-ABE1-78E2-4E03-99BCBD652C7A}"/>
                </a:ext>
              </a:extLst>
            </p:cNvPr>
            <p:cNvSpPr/>
            <p:nvPr/>
          </p:nvSpPr>
          <p:spPr>
            <a:xfrm>
              <a:off x="8153400" y="9334500"/>
              <a:ext cx="1241981" cy="274351"/>
            </a:xfrm>
            <a:prstGeom prst="rect">
              <a:avLst/>
            </a:prstGeom>
            <a:solidFill>
              <a:srgbClr val="ECECFF"/>
            </a:solidFill>
            <a:ln>
              <a:solidFill>
                <a:srgbClr val="ECECFF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>
                  <a:solidFill>
                    <a:schemeClr val="tx1"/>
                  </a:solidFill>
                  <a:latin typeface="阿里巴巴普惠体" panose="00020600040101010101" pitchFamily="18" charset="-122"/>
                  <a:ea typeface="阿里巴巴普惠体" panose="00020600040101010101" pitchFamily="18" charset="-122"/>
                  <a:cs typeface="阿里巴巴普惠体" panose="00020600040101010101" pitchFamily="18" charset="-122"/>
                </a:rPr>
                <a:t>远程控制</a:t>
              </a:r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3BBFAA-B8D7-4176-6E5E-FEF6AC23FB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7">
            <a:extLst>
              <a:ext uri="{FF2B5EF4-FFF2-40B4-BE49-F238E27FC236}">
                <a16:creationId xmlns:a16="http://schemas.microsoft.com/office/drawing/2014/main" id="{74E218B3-C7AC-3738-EEA8-9F5CC071ED1E}"/>
              </a:ext>
            </a:extLst>
          </p:cNvPr>
          <p:cNvSpPr txBox="1"/>
          <p:nvPr/>
        </p:nvSpPr>
        <p:spPr>
          <a:xfrm>
            <a:off x="2209800" y="2628900"/>
            <a:ext cx="15544800" cy="229915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0255"/>
              </a:lnSpc>
            </a:pPr>
            <a:r>
              <a:rPr lang="zh-CN" altLang="en-US" sz="9600" spc="-289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可画标题黑-简"/>
              </a:rPr>
              <a:t>感谢观看</a:t>
            </a:r>
            <a:endParaRPr lang="en-US" sz="9600" spc="-289" dirty="0">
              <a:solidFill>
                <a:schemeClr val="bg1"/>
              </a:solidFill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可画标题黑-简"/>
            </a:endParaRPr>
          </a:p>
        </p:txBody>
      </p:sp>
      <p:sp>
        <p:nvSpPr>
          <p:cNvPr id="28" name="TextBox 28">
            <a:extLst>
              <a:ext uri="{FF2B5EF4-FFF2-40B4-BE49-F238E27FC236}">
                <a16:creationId xmlns:a16="http://schemas.microsoft.com/office/drawing/2014/main" id="{DB092646-C722-CA7E-76CA-D8B2CD3D4CBC}"/>
              </a:ext>
            </a:extLst>
          </p:cNvPr>
          <p:cNvSpPr txBox="1"/>
          <p:nvPr/>
        </p:nvSpPr>
        <p:spPr>
          <a:xfrm>
            <a:off x="4329901" y="4686300"/>
            <a:ext cx="11304598" cy="11832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834"/>
              </a:lnSpc>
            </a:pPr>
            <a:r>
              <a:rPr lang="en-US" altLang="zh-CN" sz="4000" spc="851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"/>
              </a:rPr>
              <a:t>VEX IQ (</a:t>
            </a:r>
            <a:r>
              <a:rPr lang="zh-CN" altLang="en-US" sz="4000" spc="851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"/>
              </a:rPr>
              <a:t>二代</a:t>
            </a:r>
            <a:r>
              <a:rPr lang="en-US" altLang="zh-CN" sz="4000" spc="851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"/>
              </a:rPr>
              <a:t>)</a:t>
            </a:r>
            <a:r>
              <a:rPr lang="zh-CN" altLang="en-US" sz="4000" spc="851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"/>
              </a:rPr>
              <a:t>编程课程介绍</a:t>
            </a:r>
            <a:endParaRPr lang="en-US" sz="4000" spc="851" dirty="0">
              <a:solidFill>
                <a:schemeClr val="bg1"/>
              </a:solidFill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思源黑体"/>
            </a:endParaRPr>
          </a:p>
        </p:txBody>
      </p:sp>
      <p:sp>
        <p:nvSpPr>
          <p:cNvPr id="29" name="TextBox 29">
            <a:extLst>
              <a:ext uri="{FF2B5EF4-FFF2-40B4-BE49-F238E27FC236}">
                <a16:creationId xmlns:a16="http://schemas.microsoft.com/office/drawing/2014/main" id="{03330650-8349-F292-DDFF-DDBCB8E1D527}"/>
              </a:ext>
            </a:extLst>
          </p:cNvPr>
          <p:cNvSpPr txBox="1"/>
          <p:nvPr/>
        </p:nvSpPr>
        <p:spPr>
          <a:xfrm>
            <a:off x="4590835" y="2849178"/>
            <a:ext cx="9977854" cy="326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82"/>
              </a:lnSpc>
            </a:pPr>
            <a:r>
              <a:rPr lang="en-US" altLang="zh-CN" b="1" spc="800" dirty="0">
                <a:solidFill>
                  <a:schemeClr val="bg1"/>
                </a:solidFill>
                <a:latin typeface="阿里巴巴普惠体 Light" panose="00020600040101010101" pitchFamily="18" charset="-122"/>
                <a:ea typeface="阿里巴巴普惠体 Light" panose="00020600040101010101" pitchFamily="18" charset="-122"/>
                <a:cs typeface="阿里巴巴普惠体 Light" panose="00020600040101010101" pitchFamily="18" charset="-122"/>
              </a:rPr>
              <a:t>VEX IQ Robotics Programming Course</a:t>
            </a:r>
            <a:endParaRPr lang="en-US" sz="1916" spc="800" dirty="0">
              <a:solidFill>
                <a:schemeClr val="bg1"/>
              </a:solidFill>
              <a:latin typeface="阿里巴巴普惠体 Light" panose="00020600040101010101" pitchFamily="18" charset="-122"/>
              <a:ea typeface="阿里巴巴普惠体 Light" panose="00020600040101010101" pitchFamily="18" charset="-122"/>
              <a:cs typeface="阿里巴巴普惠体 Light" panose="00020600040101010101" pitchFamily="18" charset="-122"/>
              <a:sym typeface="思源黑体-细体"/>
            </a:endParaRPr>
          </a:p>
        </p:txBody>
      </p:sp>
      <p:sp>
        <p:nvSpPr>
          <p:cNvPr id="31" name="TextBox 31">
            <a:extLst>
              <a:ext uri="{FF2B5EF4-FFF2-40B4-BE49-F238E27FC236}">
                <a16:creationId xmlns:a16="http://schemas.microsoft.com/office/drawing/2014/main" id="{E9C34300-8AF5-EC09-E1D8-C92A1B42EF3E}"/>
              </a:ext>
            </a:extLst>
          </p:cNvPr>
          <p:cNvSpPr txBox="1"/>
          <p:nvPr/>
        </p:nvSpPr>
        <p:spPr>
          <a:xfrm>
            <a:off x="15708946" y="5962298"/>
            <a:ext cx="4184443" cy="3412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26"/>
              </a:lnSpc>
            </a:pPr>
            <a:r>
              <a:rPr lang="zh-CN" altLang="en-US" sz="2018" spc="222" dirty="0">
                <a:solidFill>
                  <a:schemeClr val="bg1">
                    <a:lumMod val="95000"/>
                  </a:schemeClr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"/>
              </a:rPr>
              <a:t>主讲</a:t>
            </a:r>
            <a:r>
              <a:rPr lang="en-US" sz="2018" spc="222" dirty="0" err="1">
                <a:solidFill>
                  <a:schemeClr val="bg1">
                    <a:lumMod val="95000"/>
                  </a:schemeClr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"/>
              </a:rPr>
              <a:t>人：K</a:t>
            </a:r>
            <a:r>
              <a:rPr lang="en-US" altLang="zh-CN" sz="2018" spc="222" dirty="0" err="1">
                <a:solidFill>
                  <a:schemeClr val="bg1">
                    <a:lumMod val="95000"/>
                  </a:schemeClr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"/>
              </a:rPr>
              <a:t>risa</a:t>
            </a:r>
            <a:endParaRPr lang="en-US" sz="2018" spc="222" dirty="0">
              <a:solidFill>
                <a:schemeClr val="bg1">
                  <a:lumMod val="95000"/>
                </a:schemeClr>
              </a:solidFill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思源黑体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F82BC1FF-59CB-6603-3F01-E6FD76D2149F}"/>
              </a:ext>
            </a:extLst>
          </p:cNvPr>
          <p:cNvSpPr txBox="1"/>
          <p:nvPr/>
        </p:nvSpPr>
        <p:spPr>
          <a:xfrm>
            <a:off x="2819400" y="4774168"/>
            <a:ext cx="1524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------------------------------------------------------------------------------------------------------------------------------------------------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92228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1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1.4|12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7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5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19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5|10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"/>
</p:tagLst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5213</TotalTime>
  <Words>530</Words>
  <Application>Microsoft Office PowerPoint</Application>
  <PresentationFormat>自定义</PresentationFormat>
  <Paragraphs>147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Wingdings</vt:lpstr>
      <vt:lpstr>Calibri</vt:lpstr>
      <vt:lpstr>阿里巴巴普惠体 Light</vt:lpstr>
      <vt:lpstr>Arial</vt:lpstr>
      <vt:lpstr>阿里巴巴普惠体</vt:lpstr>
      <vt:lpstr>等线</vt:lpstr>
      <vt:lpstr>阿里巴巴普惠体 Medium</vt:lpstr>
      <vt:lpstr>自定义设计方案</vt:lpstr>
      <vt:lpstr>1_自定义设计方案</vt:lpstr>
      <vt:lpstr>2_自定义设计方案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课程结构与阶段规划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*超详细的编程教学 *趣味实战项目 *循序渐进的挑战任务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崔旭</dc:creator>
  <cp:lastModifiedBy>旭 崔</cp:lastModifiedBy>
  <cp:revision>2</cp:revision>
  <dcterms:created xsi:type="dcterms:W3CDTF">2006-08-16T00:00:00Z</dcterms:created>
  <dcterms:modified xsi:type="dcterms:W3CDTF">2025-11-19T06:26:47Z</dcterms:modified>
  <dc:identifier>DAG2qqU_0jY</dc:identifier>
</cp:coreProperties>
</file>