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notesMasterIdLst>
    <p:notesMasterId r:id="rId13"/>
  </p:notesMasterIdLst>
  <p:handoutMasterIdLst>
    <p:handoutMasterId r:id="rId14"/>
  </p:handoutMasterIdLst>
  <p:sldIdLst>
    <p:sldId id="287" r:id="rId2"/>
    <p:sldId id="319" r:id="rId3"/>
    <p:sldId id="321" r:id="rId4"/>
    <p:sldId id="322" r:id="rId5"/>
    <p:sldId id="298" r:id="rId6"/>
    <p:sldId id="327" r:id="rId7"/>
    <p:sldId id="323" r:id="rId8"/>
    <p:sldId id="324" r:id="rId9"/>
    <p:sldId id="325" r:id="rId10"/>
    <p:sldId id="326" r:id="rId11"/>
    <p:sldId id="28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B2A0"/>
    <a:srgbClr val="A9D18E"/>
    <a:srgbClr val="FFD966"/>
    <a:srgbClr val="F4B183"/>
    <a:srgbClr val="8FAADC"/>
    <a:srgbClr val="FBDAC7"/>
    <a:srgbClr val="D3A3D4"/>
    <a:srgbClr val="D4A1D5"/>
    <a:srgbClr val="FFC000"/>
    <a:srgbClr val="8CBE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DE2A14-B45A-43E5-B175-CC84A3F897A8}" v="264" dt="2020-07-13T14:41:22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359" autoAdjust="0"/>
    <p:restoredTop sz="96349" autoAdjust="0"/>
  </p:normalViewPr>
  <p:slideViewPr>
    <p:cSldViewPr snapToGrid="0">
      <p:cViewPr varScale="1">
        <p:scale>
          <a:sx n="65" d="100"/>
          <a:sy n="65" d="100"/>
        </p:scale>
        <p:origin x="76" y="22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8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崔 旭" userId="c9529ebc8e11f68e" providerId="LiveId" clId="{6CEC4011-2420-42C7-82BD-C54324F9F8E1}"/>
    <pc:docChg chg="modSld modShowInfo">
      <pc:chgData name="崔 旭" userId="c9529ebc8e11f68e" providerId="LiveId" clId="{6CEC4011-2420-42C7-82BD-C54324F9F8E1}" dt="2020-04-20T01:54:17.757" v="4" actId="2744"/>
      <pc:docMkLst>
        <pc:docMk/>
      </pc:docMkLst>
      <pc:sldChg chg="modSp">
        <pc:chgData name="崔 旭" userId="c9529ebc8e11f68e" providerId="LiveId" clId="{6CEC4011-2420-42C7-82BD-C54324F9F8E1}" dt="2020-04-19T14:24:44.574" v="2" actId="20577"/>
        <pc:sldMkLst>
          <pc:docMk/>
          <pc:sldMk cId="3909234587" sldId="287"/>
        </pc:sldMkLst>
        <pc:spChg chg="mod">
          <ac:chgData name="崔 旭" userId="c9529ebc8e11f68e" providerId="LiveId" clId="{6CEC4011-2420-42C7-82BD-C54324F9F8E1}" dt="2020-04-19T14:24:44.574" v="2" actId="20577"/>
          <ac:spMkLst>
            <pc:docMk/>
            <pc:sldMk cId="3909234587" sldId="287"/>
            <ac:spMk id="16" creationId="{B4021092-DD4B-44DE-8993-02B7C5B2AD57}"/>
          </ac:spMkLst>
        </pc:spChg>
      </pc:sldChg>
    </pc:docChg>
  </pc:docChgLst>
  <pc:docChgLst>
    <pc:chgData name="崔 旭" userId="c9529ebc8e11f68e" providerId="LiveId" clId="{3C620B33-94A4-421B-8E04-A027DD305056}"/>
    <pc:docChg chg="undo custSel modSld modMainMaster">
      <pc:chgData name="崔 旭" userId="c9529ebc8e11f68e" providerId="LiveId" clId="{3C620B33-94A4-421B-8E04-A027DD305056}" dt="2020-04-20T15:16:58.734" v="280" actId="478"/>
      <pc:docMkLst>
        <pc:docMk/>
      </pc:docMkLst>
      <pc:sldChg chg="modSp">
        <pc:chgData name="崔 旭" userId="c9529ebc8e11f68e" providerId="LiveId" clId="{3C620B33-94A4-421B-8E04-A027DD305056}" dt="2020-04-20T15:05:09.731" v="237" actId="27636"/>
        <pc:sldMkLst>
          <pc:docMk/>
          <pc:sldMk cId="3909234587" sldId="287"/>
        </pc:sldMkLst>
        <pc:spChg chg="mod">
          <ac:chgData name="崔 旭" userId="c9529ebc8e11f68e" providerId="LiveId" clId="{3C620B33-94A4-421B-8E04-A027DD305056}" dt="2020-04-20T15:05:09.731" v="237" actId="27636"/>
          <ac:spMkLst>
            <pc:docMk/>
            <pc:sldMk cId="3909234587" sldId="287"/>
            <ac:spMk id="16" creationId="{B4021092-DD4B-44DE-8993-02B7C5B2AD57}"/>
          </ac:spMkLst>
        </pc:spChg>
      </pc:sldChg>
      <pc:sldChg chg="addSp delSp modSp modAnim">
        <pc:chgData name="崔 旭" userId="c9529ebc8e11f68e" providerId="LiveId" clId="{3C620B33-94A4-421B-8E04-A027DD305056}" dt="2020-04-20T15:16:58.734" v="280" actId="478"/>
        <pc:sldMkLst>
          <pc:docMk/>
          <pc:sldMk cId="33389937" sldId="298"/>
        </pc:sldMkLst>
        <pc:spChg chg="mod">
          <ac:chgData name="崔 旭" userId="c9529ebc8e11f68e" providerId="LiveId" clId="{3C620B33-94A4-421B-8E04-A027DD305056}" dt="2020-04-20T15:14:10.828" v="259" actId="207"/>
          <ac:spMkLst>
            <pc:docMk/>
            <pc:sldMk cId="33389937" sldId="298"/>
            <ac:spMk id="2" creationId="{53A8EF19-8D0F-4C6A-8C58-9B9D2D94E471}"/>
          </ac:spMkLst>
        </pc:spChg>
        <pc:spChg chg="del">
          <ac:chgData name="崔 旭" userId="c9529ebc8e11f68e" providerId="LiveId" clId="{3C620B33-94A4-421B-8E04-A027DD305056}" dt="2020-04-20T15:11:51.033" v="246"/>
          <ac:spMkLst>
            <pc:docMk/>
            <pc:sldMk cId="33389937" sldId="298"/>
            <ac:spMk id="5" creationId="{06A75ED1-3D36-47A4-921B-3AF52781B037}"/>
          </ac:spMkLst>
        </pc:spChg>
        <pc:spChg chg="mod">
          <ac:chgData name="崔 旭" userId="c9529ebc8e11f68e" providerId="LiveId" clId="{3C620B33-94A4-421B-8E04-A027DD305056}" dt="2020-04-20T14:56:27.438" v="3" actId="1076"/>
          <ac:spMkLst>
            <pc:docMk/>
            <pc:sldMk cId="33389937" sldId="298"/>
            <ac:spMk id="11" creationId="{952695DC-5197-4164-A46E-DA7345266026}"/>
          </ac:spMkLst>
        </pc:spChg>
        <pc:spChg chg="mod">
          <ac:chgData name="崔 旭" userId="c9529ebc8e11f68e" providerId="LiveId" clId="{3C620B33-94A4-421B-8E04-A027DD305056}" dt="2020-04-20T15:14:24.027" v="260" actId="207"/>
          <ac:spMkLst>
            <pc:docMk/>
            <pc:sldMk cId="33389937" sldId="298"/>
            <ac:spMk id="13" creationId="{82463BEB-BA7D-4CB4-8DDA-71AC7A3E157D}"/>
          </ac:spMkLst>
        </pc:spChg>
        <pc:spChg chg="mod">
          <ac:chgData name="崔 旭" userId="c9529ebc8e11f68e" providerId="LiveId" clId="{3C620B33-94A4-421B-8E04-A027DD305056}" dt="2020-04-20T15:13:48.841" v="257" actId="207"/>
          <ac:spMkLst>
            <pc:docMk/>
            <pc:sldMk cId="33389937" sldId="298"/>
            <ac:spMk id="15" creationId="{42D77C14-3029-4132-84BB-A70A0051363D}"/>
          </ac:spMkLst>
        </pc:spChg>
        <pc:spChg chg="mod">
          <ac:chgData name="崔 旭" userId="c9529ebc8e11f68e" providerId="LiveId" clId="{3C620B33-94A4-421B-8E04-A027DD305056}" dt="2020-04-20T15:14:53.238" v="265" actId="207"/>
          <ac:spMkLst>
            <pc:docMk/>
            <pc:sldMk cId="33389937" sldId="298"/>
            <ac:spMk id="17" creationId="{25DBB4FA-00A0-4D6C-8554-E0A79A4A9BCE}"/>
          </ac:spMkLst>
        </pc:spChg>
        <pc:spChg chg="mod">
          <ac:chgData name="崔 旭" userId="c9529ebc8e11f68e" providerId="LiveId" clId="{3C620B33-94A4-421B-8E04-A027DD305056}" dt="2020-04-20T15:16:26.777" v="276" actId="207"/>
          <ac:spMkLst>
            <pc:docMk/>
            <pc:sldMk cId="33389937" sldId="298"/>
            <ac:spMk id="18" creationId="{F40D68B2-7FCB-447B-8F63-15CC2D7A82D3}"/>
          </ac:spMkLst>
        </pc:spChg>
        <pc:spChg chg="mod">
          <ac:chgData name="崔 旭" userId="c9529ebc8e11f68e" providerId="LiveId" clId="{3C620B33-94A4-421B-8E04-A027DD305056}" dt="2020-04-20T14:58:01.704" v="46" actId="20577"/>
          <ac:spMkLst>
            <pc:docMk/>
            <pc:sldMk cId="33389937" sldId="298"/>
            <ac:spMk id="24" creationId="{7CFBEE24-A38D-43C7-A39A-1BA4EEA72953}"/>
          </ac:spMkLst>
        </pc:spChg>
        <pc:spChg chg="mod">
          <ac:chgData name="崔 旭" userId="c9529ebc8e11f68e" providerId="LiveId" clId="{3C620B33-94A4-421B-8E04-A027DD305056}" dt="2020-04-20T15:00:09.116" v="135" actId="14100"/>
          <ac:spMkLst>
            <pc:docMk/>
            <pc:sldMk cId="33389937" sldId="298"/>
            <ac:spMk id="25" creationId="{0A88EB0A-FC1E-410A-ADD5-5E0B847AE64B}"/>
          </ac:spMkLst>
        </pc:spChg>
        <pc:spChg chg="mod">
          <ac:chgData name="崔 旭" userId="c9529ebc8e11f68e" providerId="LiveId" clId="{3C620B33-94A4-421B-8E04-A027DD305056}" dt="2020-04-20T14:56:27.438" v="3" actId="1076"/>
          <ac:spMkLst>
            <pc:docMk/>
            <pc:sldMk cId="33389937" sldId="298"/>
            <ac:spMk id="30" creationId="{C76852E8-689D-468E-9634-723AFEF1A283}"/>
          </ac:spMkLst>
        </pc:spChg>
        <pc:spChg chg="mod">
          <ac:chgData name="崔 旭" userId="c9529ebc8e11f68e" providerId="LiveId" clId="{3C620B33-94A4-421B-8E04-A027DD305056}" dt="2020-04-20T15:15:33.864" v="271" actId="207"/>
          <ac:spMkLst>
            <pc:docMk/>
            <pc:sldMk cId="33389937" sldId="298"/>
            <ac:spMk id="31" creationId="{E7DC26DC-988C-41B3-9F02-7AC489550CFC}"/>
          </ac:spMkLst>
        </pc:spChg>
        <pc:spChg chg="mod">
          <ac:chgData name="崔 旭" userId="c9529ebc8e11f68e" providerId="LiveId" clId="{3C620B33-94A4-421B-8E04-A027DD305056}" dt="2020-04-20T14:57:03.339" v="22" actId="1076"/>
          <ac:spMkLst>
            <pc:docMk/>
            <pc:sldMk cId="33389937" sldId="298"/>
            <ac:spMk id="33" creationId="{ADCAD43D-901E-4B13-8B53-A732DFA7605F}"/>
          </ac:spMkLst>
        </pc:spChg>
        <pc:spChg chg="mod">
          <ac:chgData name="崔 旭" userId="c9529ebc8e11f68e" providerId="LiveId" clId="{3C620B33-94A4-421B-8E04-A027DD305056}" dt="2020-04-20T15:15:19.795" v="270" actId="207"/>
          <ac:spMkLst>
            <pc:docMk/>
            <pc:sldMk cId="33389937" sldId="298"/>
            <ac:spMk id="35" creationId="{0BA93C90-D3C2-4903-83BF-D542F2E427C1}"/>
          </ac:spMkLst>
        </pc:spChg>
        <pc:spChg chg="mod">
          <ac:chgData name="崔 旭" userId="c9529ebc8e11f68e" providerId="LiveId" clId="{3C620B33-94A4-421B-8E04-A027DD305056}" dt="2020-04-20T15:16:39.791" v="278" actId="207"/>
          <ac:spMkLst>
            <pc:docMk/>
            <pc:sldMk cId="33389937" sldId="298"/>
            <ac:spMk id="36" creationId="{B8E062FC-B0D9-4EE8-B0DA-B25704C678B5}"/>
          </ac:spMkLst>
        </pc:spChg>
        <pc:spChg chg="mod">
          <ac:chgData name="崔 旭" userId="c9529ebc8e11f68e" providerId="LiveId" clId="{3C620B33-94A4-421B-8E04-A027DD305056}" dt="2020-04-20T15:15:52.633" v="274" actId="207"/>
          <ac:spMkLst>
            <pc:docMk/>
            <pc:sldMk cId="33389937" sldId="298"/>
            <ac:spMk id="37" creationId="{C20A0264-4BF3-4F99-83BB-44743E27DA82}"/>
          </ac:spMkLst>
        </pc:spChg>
        <pc:spChg chg="mod">
          <ac:chgData name="崔 旭" userId="c9529ebc8e11f68e" providerId="LiveId" clId="{3C620B33-94A4-421B-8E04-A027DD305056}" dt="2020-04-20T15:14:34.565" v="262" actId="207"/>
          <ac:spMkLst>
            <pc:docMk/>
            <pc:sldMk cId="33389937" sldId="298"/>
            <ac:spMk id="38" creationId="{835AD28B-BFCA-4E34-9DC7-BCDE19A1ED48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0" creationId="{711B1920-BDD6-4510-A3B3-436592263CC4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1" creationId="{F0BD24BD-9259-4FD8-8A23-9F4F628A0701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3" creationId="{FF2E96DF-8C44-4B5F-AF03-8D3A0D1C3B7D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5" creationId="{04CA3E5D-44B8-4859-861B-44F84DFD8D28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6" creationId="{0850B80A-DE70-4013-9ACA-03970FCB76DC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49" creationId="{5E450990-A17F-4ED1-B62D-B7A160D05849}"/>
          </ac:spMkLst>
        </pc:spChg>
        <pc:spChg chg="add mod">
          <ac:chgData name="崔 旭" userId="c9529ebc8e11f68e" providerId="LiveId" clId="{3C620B33-94A4-421B-8E04-A027DD305056}" dt="2020-04-20T14:56:11.767" v="2" actId="571"/>
          <ac:spMkLst>
            <pc:docMk/>
            <pc:sldMk cId="33389937" sldId="298"/>
            <ac:spMk id="50" creationId="{F8D97352-37AB-4A7A-A9DD-D01C0AA66BF5}"/>
          </ac:spMkLst>
        </pc:spChg>
        <pc:spChg chg="add mod">
          <ac:chgData name="崔 旭" userId="c9529ebc8e11f68e" providerId="LiveId" clId="{3C620B33-94A4-421B-8E04-A027DD305056}" dt="2020-04-20T15:14:43.843" v="264" actId="571"/>
          <ac:spMkLst>
            <pc:docMk/>
            <pc:sldMk cId="33389937" sldId="298"/>
            <ac:spMk id="51" creationId="{DAD950AB-B8B5-430D-9684-52F1FE85D860}"/>
          </ac:spMkLst>
        </pc:spChg>
        <pc:spChg chg="add mod">
          <ac:chgData name="崔 旭" userId="c9529ebc8e11f68e" providerId="LiveId" clId="{3C620B33-94A4-421B-8E04-A027DD305056}" dt="2020-04-20T15:14:43.843" v="264" actId="571"/>
          <ac:spMkLst>
            <pc:docMk/>
            <pc:sldMk cId="33389937" sldId="298"/>
            <ac:spMk id="53" creationId="{7FFA7464-9E39-4419-99C7-09BB1873ECF6}"/>
          </ac:spMkLst>
        </pc:spChg>
        <pc:spChg chg="add mod">
          <ac:chgData name="崔 旭" userId="c9529ebc8e11f68e" providerId="LiveId" clId="{3C620B33-94A4-421B-8E04-A027DD305056}" dt="2020-04-20T15:16:58.734" v="280" actId="478"/>
          <ac:spMkLst>
            <pc:docMk/>
            <pc:sldMk cId="33389937" sldId="298"/>
            <ac:spMk id="55" creationId="{306BD572-9F20-4046-9AA3-5AE92CDB833A}"/>
          </ac:spMkLst>
        </pc:spChg>
        <pc:picChg chg="add del mod">
          <ac:chgData name="崔 旭" userId="c9529ebc8e11f68e" providerId="LiveId" clId="{3C620B33-94A4-421B-8E04-A027DD305056}" dt="2020-04-20T15:16:58.734" v="280" actId="478"/>
          <ac:picMkLst>
            <pc:docMk/>
            <pc:sldMk cId="33389937" sldId="298"/>
            <ac:picMk id="3" creationId="{CB6BF1C8-16B4-42A5-9BB2-43D24987BABA}"/>
          </ac:picMkLst>
        </pc:picChg>
        <pc:picChg chg="mod">
          <ac:chgData name="崔 旭" userId="c9529ebc8e11f68e" providerId="LiveId" clId="{3C620B33-94A4-421B-8E04-A027DD305056}" dt="2020-04-20T15:12:02.680" v="248" actId="208"/>
          <ac:picMkLst>
            <pc:docMk/>
            <pc:sldMk cId="33389937" sldId="298"/>
            <ac:picMk id="14" creationId="{9E618B3E-5A57-4929-BE40-C0A2279110FF}"/>
          </ac:picMkLst>
        </pc:picChg>
        <pc:picChg chg="mod">
          <ac:chgData name="崔 旭" userId="c9529ebc8e11f68e" providerId="LiveId" clId="{3C620B33-94A4-421B-8E04-A027DD305056}" dt="2020-04-20T15:13:15.283" v="254" actId="207"/>
          <ac:picMkLst>
            <pc:docMk/>
            <pc:sldMk cId="33389937" sldId="298"/>
            <ac:picMk id="16" creationId="{7C62226D-2DDB-443B-A194-92DBD2D78FED}"/>
          </ac:picMkLst>
        </pc:picChg>
        <pc:picChg chg="mod">
          <ac:chgData name="崔 旭" userId="c9529ebc8e11f68e" providerId="LiveId" clId="{3C620B33-94A4-421B-8E04-A027DD305056}" dt="2020-04-20T14:56:27.438" v="3" actId="1076"/>
          <ac:picMkLst>
            <pc:docMk/>
            <pc:sldMk cId="33389937" sldId="298"/>
            <ac:picMk id="19" creationId="{06669816-0321-4CFB-955B-D8849DA79DCE}"/>
          </ac:picMkLst>
        </pc:picChg>
        <pc:picChg chg="mod">
          <ac:chgData name="崔 旭" userId="c9529ebc8e11f68e" providerId="LiveId" clId="{3C620B33-94A4-421B-8E04-A027DD305056}" dt="2020-04-20T14:56:27.438" v="3" actId="1076"/>
          <ac:picMkLst>
            <pc:docMk/>
            <pc:sldMk cId="33389937" sldId="298"/>
            <ac:picMk id="32" creationId="{057C6E57-E4E6-4D37-BC4E-2AE4C1B37131}"/>
          </ac:picMkLst>
        </pc:picChg>
        <pc:picChg chg="add mod">
          <ac:chgData name="崔 旭" userId="c9529ebc8e11f68e" providerId="LiveId" clId="{3C620B33-94A4-421B-8E04-A027DD305056}" dt="2020-04-20T14:56:11.767" v="2" actId="571"/>
          <ac:picMkLst>
            <pc:docMk/>
            <pc:sldMk cId="33389937" sldId="298"/>
            <ac:picMk id="42" creationId="{A21D7AF6-89AB-43C4-89D7-9A96197617EF}"/>
          </ac:picMkLst>
        </pc:picChg>
        <pc:picChg chg="add mod">
          <ac:chgData name="崔 旭" userId="c9529ebc8e11f68e" providerId="LiveId" clId="{3C620B33-94A4-421B-8E04-A027DD305056}" dt="2020-04-20T14:56:11.767" v="2" actId="571"/>
          <ac:picMkLst>
            <pc:docMk/>
            <pc:sldMk cId="33389937" sldId="298"/>
            <ac:picMk id="47" creationId="{846EFA5A-E8F6-4C86-A80A-BF758B644FEC}"/>
          </ac:picMkLst>
        </pc:picChg>
        <pc:cxnChg chg="mod">
          <ac:chgData name="崔 旭" userId="c9529ebc8e11f68e" providerId="LiveId" clId="{3C620B33-94A4-421B-8E04-A027DD305056}" dt="2020-04-20T15:14:24.027" v="260" actId="207"/>
          <ac:cxnSpMkLst>
            <pc:docMk/>
            <pc:sldMk cId="33389937" sldId="298"/>
            <ac:cxnSpMk id="23" creationId="{E622A483-7F48-4F43-A218-DFCB821460FF}"/>
          </ac:cxnSpMkLst>
        </pc:cxnChg>
        <pc:cxnChg chg="mod">
          <ac:chgData name="崔 旭" userId="c9529ebc8e11f68e" providerId="LiveId" clId="{3C620B33-94A4-421B-8E04-A027DD305056}" dt="2020-04-20T15:16:05.396" v="275" actId="208"/>
          <ac:cxnSpMkLst>
            <pc:docMk/>
            <pc:sldMk cId="33389937" sldId="298"/>
            <ac:cxnSpMk id="26" creationId="{41AC62E7-F49B-4CAC-9394-1574FAFEDB64}"/>
          </ac:cxnSpMkLst>
        </pc:cxnChg>
        <pc:cxnChg chg="mod">
          <ac:chgData name="崔 旭" userId="c9529ebc8e11f68e" providerId="LiveId" clId="{3C620B33-94A4-421B-8E04-A027DD305056}" dt="2020-04-20T15:15:08.282" v="268" actId="208"/>
          <ac:cxnSpMkLst>
            <pc:docMk/>
            <pc:sldMk cId="33389937" sldId="298"/>
            <ac:cxnSpMk id="27" creationId="{A77453ED-4751-4D88-9D2B-7303CED173A0}"/>
          </ac:cxnSpMkLst>
        </pc:cxnChg>
        <pc:cxnChg chg="mod">
          <ac:chgData name="崔 旭" userId="c9529ebc8e11f68e" providerId="LiveId" clId="{3C620B33-94A4-421B-8E04-A027DD305056}" dt="2020-04-20T15:16:32.510" v="277" actId="208"/>
          <ac:cxnSpMkLst>
            <pc:docMk/>
            <pc:sldMk cId="33389937" sldId="298"/>
            <ac:cxnSpMk id="28" creationId="{A655CDD4-02DD-45D8-8915-0C579017238B}"/>
          </ac:cxnSpMkLst>
        </pc:cxnChg>
        <pc:cxnChg chg="mod">
          <ac:chgData name="崔 旭" userId="c9529ebc8e11f68e" providerId="LiveId" clId="{3C620B33-94A4-421B-8E04-A027DD305056}" dt="2020-04-20T15:15:44.569" v="272" actId="208"/>
          <ac:cxnSpMkLst>
            <pc:docMk/>
            <pc:sldMk cId="33389937" sldId="298"/>
            <ac:cxnSpMk id="34" creationId="{8AFD8A3B-5B11-46C9-882B-7963AF2488BC}"/>
          </ac:cxnSpMkLst>
        </pc:cxnChg>
        <pc:cxnChg chg="add mod">
          <ac:chgData name="崔 旭" userId="c9529ebc8e11f68e" providerId="LiveId" clId="{3C620B33-94A4-421B-8E04-A027DD305056}" dt="2020-04-20T14:56:11.767" v="2" actId="571"/>
          <ac:cxnSpMkLst>
            <pc:docMk/>
            <pc:sldMk cId="33389937" sldId="298"/>
            <ac:cxnSpMk id="44" creationId="{3B16EC19-5F4B-4B22-8AF3-832EF8B289B7}"/>
          </ac:cxnSpMkLst>
        </pc:cxnChg>
        <pc:cxnChg chg="add mod">
          <ac:chgData name="崔 旭" userId="c9529ebc8e11f68e" providerId="LiveId" clId="{3C620B33-94A4-421B-8E04-A027DD305056}" dt="2020-04-20T14:56:11.767" v="2" actId="571"/>
          <ac:cxnSpMkLst>
            <pc:docMk/>
            <pc:sldMk cId="33389937" sldId="298"/>
            <ac:cxnSpMk id="48" creationId="{E3A82492-AEF3-4B0F-8974-9068C76F7607}"/>
          </ac:cxnSpMkLst>
        </pc:cxnChg>
        <pc:cxnChg chg="add mod">
          <ac:chgData name="崔 旭" userId="c9529ebc8e11f68e" providerId="LiveId" clId="{3C620B33-94A4-421B-8E04-A027DD305056}" dt="2020-04-20T15:14:43.843" v="264" actId="571"/>
          <ac:cxnSpMkLst>
            <pc:docMk/>
            <pc:sldMk cId="33389937" sldId="298"/>
            <ac:cxnSpMk id="52" creationId="{70B077F9-E521-46A6-9F77-8FD3DBB56359}"/>
          </ac:cxnSpMkLst>
        </pc:cxnChg>
      </pc:sldChg>
      <pc:sldMasterChg chg="modSldLayout">
        <pc:chgData name="崔 旭" userId="c9529ebc8e11f68e" providerId="LiveId" clId="{3C620B33-94A4-421B-8E04-A027DD305056}" dt="2020-04-20T15:08:34.305" v="245" actId="208"/>
        <pc:sldMasterMkLst>
          <pc:docMk/>
          <pc:sldMasterMk cId="3517117347" sldId="2147483822"/>
        </pc:sldMasterMkLst>
        <pc:sldLayoutChg chg="modSp">
          <pc:chgData name="崔 旭" userId="c9529ebc8e11f68e" providerId="LiveId" clId="{3C620B33-94A4-421B-8E04-A027DD305056}" dt="2020-04-20T15:08:34.305" v="245" actId="208"/>
          <pc:sldLayoutMkLst>
            <pc:docMk/>
            <pc:sldMasterMk cId="3517117347" sldId="2147483822"/>
            <pc:sldLayoutMk cId="3970902463" sldId="2147483835"/>
          </pc:sldLayoutMkLst>
          <pc:picChg chg="mod">
            <ac:chgData name="崔 旭" userId="c9529ebc8e11f68e" providerId="LiveId" clId="{3C620B33-94A4-421B-8E04-A027DD305056}" dt="2020-04-20T15:04:27.428" v="184" actId="1076"/>
            <ac:picMkLst>
              <pc:docMk/>
              <pc:sldMasterMk cId="3517117347" sldId="2147483822"/>
              <pc:sldLayoutMk cId="3970902463" sldId="2147483835"/>
              <ac:picMk id="8" creationId="{79915E2D-B3F1-4A41-9914-2DA3B41047BF}"/>
            </ac:picMkLst>
          </pc:picChg>
          <pc:cxnChg chg="mod">
            <ac:chgData name="崔 旭" userId="c9529ebc8e11f68e" providerId="LiveId" clId="{3C620B33-94A4-421B-8E04-A027DD305056}" dt="2020-04-20T15:08:20.885" v="243" actId="208"/>
            <ac:cxnSpMkLst>
              <pc:docMk/>
              <pc:sldMasterMk cId="3517117347" sldId="2147483822"/>
              <pc:sldLayoutMk cId="3970902463" sldId="2147483835"/>
              <ac:cxnSpMk id="35" creationId="{7C1C5F99-417C-470E-A1F9-61CF7E1CEEF3}"/>
            </ac:cxnSpMkLst>
          </pc:cxnChg>
          <pc:cxnChg chg="mod">
            <ac:chgData name="崔 旭" userId="c9529ebc8e11f68e" providerId="LiveId" clId="{3C620B33-94A4-421B-8E04-A027DD305056}" dt="2020-04-20T15:08:12.187" v="242" actId="208"/>
            <ac:cxnSpMkLst>
              <pc:docMk/>
              <pc:sldMasterMk cId="3517117347" sldId="2147483822"/>
              <pc:sldLayoutMk cId="3970902463" sldId="2147483835"/>
              <ac:cxnSpMk id="40" creationId="{4DCA252B-3F8F-4EAF-9668-EADE881D14D6}"/>
            </ac:cxnSpMkLst>
          </pc:cxnChg>
          <pc:cxnChg chg="mod">
            <ac:chgData name="崔 旭" userId="c9529ebc8e11f68e" providerId="LiveId" clId="{3C620B33-94A4-421B-8E04-A027DD305056}" dt="2020-04-20T15:08:27.267" v="244" actId="208"/>
            <ac:cxnSpMkLst>
              <pc:docMk/>
              <pc:sldMasterMk cId="3517117347" sldId="2147483822"/>
              <pc:sldLayoutMk cId="3970902463" sldId="2147483835"/>
              <ac:cxnSpMk id="50" creationId="{5E489F05-1D0E-42A6-98A9-C21FD81F0A08}"/>
            </ac:cxnSpMkLst>
          </pc:cxnChg>
          <pc:cxnChg chg="mod">
            <ac:chgData name="崔 旭" userId="c9529ebc8e11f68e" providerId="LiveId" clId="{3C620B33-94A4-421B-8E04-A027DD305056}" dt="2020-04-20T15:08:34.305" v="245" actId="208"/>
            <ac:cxnSpMkLst>
              <pc:docMk/>
              <pc:sldMasterMk cId="3517117347" sldId="2147483822"/>
              <pc:sldLayoutMk cId="3970902463" sldId="2147483835"/>
              <ac:cxnSpMk id="51" creationId="{924FF14B-B890-45D9-BB90-72B11B39B796}"/>
            </ac:cxnSpMkLst>
          </pc:cxnChg>
        </pc:sldLayoutChg>
      </pc:sldMasterChg>
    </pc:docChg>
  </pc:docChgLst>
  <pc:docChgLst>
    <pc:chgData name="崔 旭" userId="c9529ebc8e11f68e" providerId="LiveId" clId="{4BDE2A14-B45A-43E5-B175-CC84A3F897A8}"/>
    <pc:docChg chg="custSel modSld">
      <pc:chgData name="崔 旭" userId="c9529ebc8e11f68e" providerId="LiveId" clId="{4BDE2A14-B45A-43E5-B175-CC84A3F897A8}" dt="2020-07-13T14:42:35.700" v="299" actId="14100"/>
      <pc:docMkLst>
        <pc:docMk/>
      </pc:docMkLst>
      <pc:sldChg chg="addSp modSp mod">
        <pc:chgData name="崔 旭" userId="c9529ebc8e11f68e" providerId="LiveId" clId="{4BDE2A14-B45A-43E5-B175-CC84A3F897A8}" dt="2020-07-13T14:41:37.028" v="290" actId="2711"/>
        <pc:sldMkLst>
          <pc:docMk/>
          <pc:sldMk cId="3909234587" sldId="287"/>
        </pc:sldMkLst>
        <pc:spChg chg="add mod">
          <ac:chgData name="崔 旭" userId="c9529ebc8e11f68e" providerId="LiveId" clId="{4BDE2A14-B45A-43E5-B175-CC84A3F897A8}" dt="2020-07-13T14:41:37.028" v="290" actId="2711"/>
          <ac:spMkLst>
            <pc:docMk/>
            <pc:sldMk cId="3909234587" sldId="287"/>
            <ac:spMk id="3" creationId="{B76F5581-CCE9-476F-ADEC-39464403F0F5}"/>
          </ac:spMkLst>
        </pc:spChg>
      </pc:sldChg>
      <pc:sldChg chg="addSp modSp mod">
        <pc:chgData name="崔 旭" userId="c9529ebc8e11f68e" providerId="LiveId" clId="{4BDE2A14-B45A-43E5-B175-CC84A3F897A8}" dt="2020-07-13T14:42:35.700" v="299" actId="14100"/>
        <pc:sldMkLst>
          <pc:docMk/>
          <pc:sldMk cId="4076773128" sldId="288"/>
        </pc:sldMkLst>
        <pc:picChg chg="add mod">
          <ac:chgData name="崔 旭" userId="c9529ebc8e11f68e" providerId="LiveId" clId="{4BDE2A14-B45A-43E5-B175-CC84A3F897A8}" dt="2020-07-13T14:42:35.700" v="299" actId="14100"/>
          <ac:picMkLst>
            <pc:docMk/>
            <pc:sldMk cId="4076773128" sldId="288"/>
            <ac:picMk id="5" creationId="{11B45F19-7AAE-413D-9D2C-AF8BE67B6C01}"/>
          </ac:picMkLst>
        </pc:picChg>
      </pc:sldChg>
      <pc:sldChg chg="delSp modSp mod">
        <pc:chgData name="崔 旭" userId="c9529ebc8e11f68e" providerId="LiveId" clId="{4BDE2A14-B45A-43E5-B175-CC84A3F897A8}" dt="2020-07-13T14:37:36.348" v="263" actId="1076"/>
        <pc:sldMkLst>
          <pc:docMk/>
          <pc:sldMk cId="33389937" sldId="298"/>
        </pc:sldMkLst>
        <pc:spChg chg="mod">
          <ac:chgData name="崔 旭" userId="c9529ebc8e11f68e" providerId="LiveId" clId="{4BDE2A14-B45A-43E5-B175-CC84A3F897A8}" dt="2020-07-13T14:24:14.789" v="253" actId="20577"/>
          <ac:spMkLst>
            <pc:docMk/>
            <pc:sldMk cId="33389937" sldId="298"/>
            <ac:spMk id="10" creationId="{84D8A087-126F-413B-BC1D-CCBF499AC7F6}"/>
          </ac:spMkLst>
        </pc:spChg>
        <pc:spChg chg="mod">
          <ac:chgData name="崔 旭" userId="c9529ebc8e11f68e" providerId="LiveId" clId="{4BDE2A14-B45A-43E5-B175-CC84A3F897A8}" dt="2020-07-11T14:18:44.705" v="133"/>
          <ac:spMkLst>
            <pc:docMk/>
            <pc:sldMk cId="33389937" sldId="298"/>
            <ac:spMk id="22" creationId="{BB3CD3C8-CD40-489F-83D1-497222350422}"/>
          </ac:spMkLst>
        </pc:spChg>
        <pc:spChg chg="mod">
          <ac:chgData name="崔 旭" userId="c9529ebc8e11f68e" providerId="LiveId" clId="{4BDE2A14-B45A-43E5-B175-CC84A3F897A8}" dt="2020-07-13T14:37:32.493" v="262" actId="1076"/>
          <ac:spMkLst>
            <pc:docMk/>
            <pc:sldMk cId="33389937" sldId="298"/>
            <ac:spMk id="24" creationId="{7CFBEE24-A38D-43C7-A39A-1BA4EEA72953}"/>
          </ac:spMkLst>
        </pc:spChg>
        <pc:spChg chg="mod">
          <ac:chgData name="崔 旭" userId="c9529ebc8e11f68e" providerId="LiveId" clId="{4BDE2A14-B45A-43E5-B175-CC84A3F897A8}" dt="2020-07-13T14:24:42.585" v="260"/>
          <ac:spMkLst>
            <pc:docMk/>
            <pc:sldMk cId="33389937" sldId="298"/>
            <ac:spMk id="25" creationId="{0A88EB0A-FC1E-410A-ADD5-5E0B847AE64B}"/>
          </ac:spMkLst>
        </pc:spChg>
        <pc:spChg chg="mod">
          <ac:chgData name="崔 旭" userId="c9529ebc8e11f68e" providerId="LiveId" clId="{4BDE2A14-B45A-43E5-B175-CC84A3F897A8}" dt="2020-07-13T14:37:36.348" v="263" actId="1076"/>
          <ac:spMkLst>
            <pc:docMk/>
            <pc:sldMk cId="33389937" sldId="298"/>
            <ac:spMk id="33" creationId="{ADCAD43D-901E-4B13-8B53-A732DFA7605F}"/>
          </ac:spMkLst>
        </pc:spChg>
        <pc:spChg chg="del">
          <ac:chgData name="崔 旭" userId="c9529ebc8e11f68e" providerId="LiveId" clId="{4BDE2A14-B45A-43E5-B175-CC84A3F897A8}" dt="2020-07-11T14:11:53.210" v="0" actId="478"/>
          <ac:spMkLst>
            <pc:docMk/>
            <pc:sldMk cId="33389937" sldId="298"/>
            <ac:spMk id="55" creationId="{306BD572-9F20-4046-9AA3-5AE92CDB833A}"/>
          </ac:spMkLst>
        </pc:spChg>
      </pc:sldChg>
    </pc:docChg>
  </pc:docChgLst>
  <pc:docChgLst>
    <pc:chgData name="崔 旭" userId="c9529ebc8e11f68e" providerId="LiveId" clId="{DF6B073F-7968-4606-9294-F30E634B7472}"/>
    <pc:docChg chg="undo custSel addSld delSld modSld addMainMaster delMainMaster modMainMaster">
      <pc:chgData name="崔 旭" userId="c9529ebc8e11f68e" providerId="LiveId" clId="{DF6B073F-7968-4606-9294-F30E634B7472}" dt="2020-04-19T13:40:19.639" v="1395"/>
      <pc:docMkLst>
        <pc:docMk/>
      </pc:docMkLst>
      <pc:sldChg chg="addSp delSp modSp mod addAnim delAnim chgLayout">
        <pc:chgData name="崔 旭" userId="c9529ebc8e11f68e" providerId="LiveId" clId="{DF6B073F-7968-4606-9294-F30E634B7472}" dt="2020-04-11T15:12:54.875" v="824" actId="20577"/>
        <pc:sldMkLst>
          <pc:docMk/>
          <pc:sldMk cId="3909234587" sldId="287"/>
        </pc:sldMkLst>
        <pc:spChg chg="mod ord">
          <ac:chgData name="崔 旭" userId="c9529ebc8e11f68e" providerId="LiveId" clId="{DF6B073F-7968-4606-9294-F30E634B7472}" dt="2020-04-11T14:10:22.716" v="88" actId="6264"/>
          <ac:spMkLst>
            <pc:docMk/>
            <pc:sldMk cId="3909234587" sldId="287"/>
            <ac:spMk id="2" creationId="{D8CCE78D-C92C-468A-9EB1-4AF2C4763433}"/>
          </ac:spMkLst>
        </pc:spChg>
        <pc:spChg chg="add del mod">
          <ac:chgData name="崔 旭" userId="c9529ebc8e11f68e" providerId="LiveId" clId="{DF6B073F-7968-4606-9294-F30E634B7472}" dt="2020-04-11T14:10:22.716" v="88" actId="6264"/>
          <ac:spMkLst>
            <pc:docMk/>
            <pc:sldMk cId="3909234587" sldId="287"/>
            <ac:spMk id="3" creationId="{90864472-09E2-43FC-8638-6D2BAC8AC3C2}"/>
          </ac:spMkLst>
        </pc:spChg>
        <pc:spChg chg="add del mod">
          <ac:chgData name="崔 旭" userId="c9529ebc8e11f68e" providerId="LiveId" clId="{DF6B073F-7968-4606-9294-F30E634B7472}" dt="2020-04-11T14:17:12.890" v="146"/>
          <ac:spMkLst>
            <pc:docMk/>
            <pc:sldMk cId="3909234587" sldId="287"/>
            <ac:spMk id="4" creationId="{4E415BFF-527F-46D7-8F36-AFD52B8F31AE}"/>
          </ac:spMkLst>
        </pc:spChg>
        <pc:spChg chg="del">
          <ac:chgData name="崔 旭" userId="c9529ebc8e11f68e" providerId="LiveId" clId="{DF6B073F-7968-4606-9294-F30E634B7472}" dt="2020-04-11T14:22:06.149" v="288" actId="478"/>
          <ac:spMkLst>
            <pc:docMk/>
            <pc:sldMk cId="3909234587" sldId="287"/>
            <ac:spMk id="5" creationId="{00000000-0000-0000-0000-000000000000}"/>
          </ac:spMkLst>
        </pc:spChg>
        <pc:spChg chg="add del mod">
          <ac:chgData name="崔 旭" userId="c9529ebc8e11f68e" providerId="LiveId" clId="{DF6B073F-7968-4606-9294-F30E634B7472}" dt="2020-04-11T14:17:12.890" v="146"/>
          <ac:spMkLst>
            <pc:docMk/>
            <pc:sldMk cId="3909234587" sldId="287"/>
            <ac:spMk id="6" creationId="{D73DF8F0-A041-4C85-9B90-3261F937FB7C}"/>
          </ac:spMkLst>
        </pc:spChg>
        <pc:spChg chg="add del mod">
          <ac:chgData name="崔 旭" userId="c9529ebc8e11f68e" providerId="LiveId" clId="{DF6B073F-7968-4606-9294-F30E634B7472}" dt="2020-04-11T14:17:32.526" v="147"/>
          <ac:spMkLst>
            <pc:docMk/>
            <pc:sldMk cId="3909234587" sldId="287"/>
            <ac:spMk id="7" creationId="{E658550E-CD66-42D1-857E-6B25A23CB67C}"/>
          </ac:spMkLst>
        </pc:spChg>
        <pc:spChg chg="add del mod">
          <ac:chgData name="崔 旭" userId="c9529ebc8e11f68e" providerId="LiveId" clId="{DF6B073F-7968-4606-9294-F30E634B7472}" dt="2020-04-11T14:17:32.526" v="147"/>
          <ac:spMkLst>
            <pc:docMk/>
            <pc:sldMk cId="3909234587" sldId="287"/>
            <ac:spMk id="8" creationId="{6FE739B1-8FAF-4DDF-A102-EB1CEA7451C0}"/>
          </ac:spMkLst>
        </pc:spChg>
        <pc:spChg chg="add del mod">
          <ac:chgData name="崔 旭" userId="c9529ebc8e11f68e" providerId="LiveId" clId="{DF6B073F-7968-4606-9294-F30E634B7472}" dt="2020-04-11T14:18:52.600" v="150"/>
          <ac:spMkLst>
            <pc:docMk/>
            <pc:sldMk cId="3909234587" sldId="287"/>
            <ac:spMk id="9" creationId="{20FCB170-FC57-41E3-83CC-F6653E6C778F}"/>
          </ac:spMkLst>
        </pc:spChg>
        <pc:spChg chg="add del mod">
          <ac:chgData name="崔 旭" userId="c9529ebc8e11f68e" providerId="LiveId" clId="{DF6B073F-7968-4606-9294-F30E634B7472}" dt="2020-04-11T14:18:52.600" v="150"/>
          <ac:spMkLst>
            <pc:docMk/>
            <pc:sldMk cId="3909234587" sldId="287"/>
            <ac:spMk id="10" creationId="{A948196E-8B02-4D64-A13B-97E907927A32}"/>
          </ac:spMkLst>
        </pc:spChg>
        <pc:spChg chg="add del mod">
          <ac:chgData name="崔 旭" userId="c9529ebc8e11f68e" providerId="LiveId" clId="{DF6B073F-7968-4606-9294-F30E634B7472}" dt="2020-04-11T14:18:59.236" v="151"/>
          <ac:spMkLst>
            <pc:docMk/>
            <pc:sldMk cId="3909234587" sldId="287"/>
            <ac:spMk id="11" creationId="{03FB3B23-F0CD-49AA-AFF5-9559281943C2}"/>
          </ac:spMkLst>
        </pc:spChg>
        <pc:spChg chg="add del mod">
          <ac:chgData name="崔 旭" userId="c9529ebc8e11f68e" providerId="LiveId" clId="{DF6B073F-7968-4606-9294-F30E634B7472}" dt="2020-04-11T14:18:59.236" v="151"/>
          <ac:spMkLst>
            <pc:docMk/>
            <pc:sldMk cId="3909234587" sldId="287"/>
            <ac:spMk id="12" creationId="{D7D1A48A-8E40-4BD4-8B0A-860CF8175620}"/>
          </ac:spMkLst>
        </pc:spChg>
        <pc:spChg chg="add del mod">
          <ac:chgData name="崔 旭" userId="c9529ebc8e11f68e" providerId="LiveId" clId="{DF6B073F-7968-4606-9294-F30E634B7472}" dt="2020-04-11T14:19:10.174" v="152"/>
          <ac:spMkLst>
            <pc:docMk/>
            <pc:sldMk cId="3909234587" sldId="287"/>
            <ac:spMk id="13" creationId="{2F0106F9-DD80-4245-8CC7-3E32AC127281}"/>
          </ac:spMkLst>
        </pc:spChg>
        <pc:spChg chg="add del mod">
          <ac:chgData name="崔 旭" userId="c9529ebc8e11f68e" providerId="LiveId" clId="{DF6B073F-7968-4606-9294-F30E634B7472}" dt="2020-04-11T14:19:10.174" v="152"/>
          <ac:spMkLst>
            <pc:docMk/>
            <pc:sldMk cId="3909234587" sldId="287"/>
            <ac:spMk id="14" creationId="{CA48024F-6A5A-48B9-A42A-78D752F76385}"/>
          </ac:spMkLst>
        </pc:spChg>
        <pc:spChg chg="add mod">
          <ac:chgData name="崔 旭" userId="c9529ebc8e11f68e" providerId="LiveId" clId="{DF6B073F-7968-4606-9294-F30E634B7472}" dt="2020-04-11T14:33:23.439" v="344" actId="1076"/>
          <ac:spMkLst>
            <pc:docMk/>
            <pc:sldMk cId="3909234587" sldId="287"/>
            <ac:spMk id="15" creationId="{A05E0D00-68EC-4B34-A462-1ADA872CD749}"/>
          </ac:spMkLst>
        </pc:spChg>
        <pc:spChg chg="add mod">
          <ac:chgData name="崔 旭" userId="c9529ebc8e11f68e" providerId="LiveId" clId="{DF6B073F-7968-4606-9294-F30E634B7472}" dt="2020-04-11T15:12:54.875" v="824" actId="20577"/>
          <ac:spMkLst>
            <pc:docMk/>
            <pc:sldMk cId="3909234587" sldId="287"/>
            <ac:spMk id="16" creationId="{B4021092-DD4B-44DE-8993-02B7C5B2AD57}"/>
          </ac:spMkLst>
        </pc:spChg>
        <pc:spChg chg="add del">
          <ac:chgData name="崔 旭" userId="c9529ebc8e11f68e" providerId="LiveId" clId="{DF6B073F-7968-4606-9294-F30E634B7472}" dt="2020-04-11T14:23:25.410" v="292" actId="478"/>
          <ac:spMkLst>
            <pc:docMk/>
            <pc:sldMk cId="3909234587" sldId="287"/>
            <ac:spMk id="44" creationId="{00000000-0000-0000-0000-000000000000}"/>
          </ac:spMkLst>
        </pc:spChg>
        <pc:spChg chg="del">
          <ac:chgData name="崔 旭" userId="c9529ebc8e11f68e" providerId="LiveId" clId="{DF6B073F-7968-4606-9294-F30E634B7472}" dt="2020-04-11T14:29:14.152" v="320" actId="478"/>
          <ac:spMkLst>
            <pc:docMk/>
            <pc:sldMk cId="3909234587" sldId="287"/>
            <ac:spMk id="91" creationId="{8A976982-F7F0-4503-86C2-94AEE596F1FF}"/>
          </ac:spMkLst>
        </pc:spChg>
        <pc:spChg chg="del">
          <ac:chgData name="崔 旭" userId="c9529ebc8e11f68e" providerId="LiveId" clId="{DF6B073F-7968-4606-9294-F30E634B7472}" dt="2020-04-11T14:29:13.390" v="319" actId="478"/>
          <ac:spMkLst>
            <pc:docMk/>
            <pc:sldMk cId="3909234587" sldId="287"/>
            <ac:spMk id="92" creationId="{2CE53D2E-67C0-4725-8414-FB5EBB3F1E41}"/>
          </ac:spMkLst>
        </pc:spChg>
        <pc:spChg chg="del">
          <ac:chgData name="崔 旭" userId="c9529ebc8e11f68e" providerId="LiveId" clId="{DF6B073F-7968-4606-9294-F30E634B7472}" dt="2020-04-11T14:29:12.710" v="318" actId="478"/>
          <ac:spMkLst>
            <pc:docMk/>
            <pc:sldMk cId="3909234587" sldId="287"/>
            <ac:spMk id="93" creationId="{68EA6358-B1E2-4F06-BBAE-36415D43B556}"/>
          </ac:spMkLst>
        </pc:spChg>
        <pc:spChg chg="del">
          <ac:chgData name="崔 旭" userId="c9529ebc8e11f68e" providerId="LiveId" clId="{DF6B073F-7968-4606-9294-F30E634B7472}" dt="2020-04-11T14:29:12.187" v="317" actId="478"/>
          <ac:spMkLst>
            <pc:docMk/>
            <pc:sldMk cId="3909234587" sldId="287"/>
            <ac:spMk id="94" creationId="{BA968A2A-7ABC-4F30-BE03-A46AFD24B1BA}"/>
          </ac:spMkLst>
        </pc:spChg>
        <pc:spChg chg="del mod">
          <ac:chgData name="崔 旭" userId="c9529ebc8e11f68e" providerId="LiveId" clId="{DF6B073F-7968-4606-9294-F30E634B7472}" dt="2020-04-11T14:25:09.116" v="302" actId="478"/>
          <ac:spMkLst>
            <pc:docMk/>
            <pc:sldMk cId="3909234587" sldId="287"/>
            <ac:spMk id="96" creationId="{35EB3033-64F9-45A4-B3C9-36948D069BCC}"/>
          </ac:spMkLst>
        </pc:spChg>
        <pc:spChg chg="del mod">
          <ac:chgData name="崔 旭" userId="c9529ebc8e11f68e" providerId="LiveId" clId="{DF6B073F-7968-4606-9294-F30E634B7472}" dt="2020-04-11T14:25:05.293" v="300" actId="478"/>
          <ac:spMkLst>
            <pc:docMk/>
            <pc:sldMk cId="3909234587" sldId="287"/>
            <ac:spMk id="98" creationId="{B66ED846-74AA-45CF-A8EB-DBFAC0158F73}"/>
          </ac:spMkLst>
        </pc:spChg>
        <pc:spChg chg="del mod">
          <ac:chgData name="崔 旭" userId="c9529ebc8e11f68e" providerId="LiveId" clId="{DF6B073F-7968-4606-9294-F30E634B7472}" dt="2020-04-11T14:25:07.690" v="301" actId="478"/>
          <ac:spMkLst>
            <pc:docMk/>
            <pc:sldMk cId="3909234587" sldId="287"/>
            <ac:spMk id="100" creationId="{0002AE9A-8EAF-4C62-8140-DDADA024A256}"/>
          </ac:spMkLst>
        </pc:spChg>
        <pc:spChg chg="del mod">
          <ac:chgData name="崔 旭" userId="c9529ebc8e11f68e" providerId="LiveId" clId="{DF6B073F-7968-4606-9294-F30E634B7472}" dt="2020-04-11T14:25:02.877" v="299" actId="478"/>
          <ac:spMkLst>
            <pc:docMk/>
            <pc:sldMk cId="3909234587" sldId="287"/>
            <ac:spMk id="101" creationId="{E1C16EB8-FF6A-410E-81EA-05CA08086170}"/>
          </ac:spMkLst>
        </pc:spChg>
        <pc:picChg chg="add del mod modCrop">
          <ac:chgData name="崔 旭" userId="c9529ebc8e11f68e" providerId="LiveId" clId="{DF6B073F-7968-4606-9294-F30E634B7472}" dt="2020-04-11T13:33:19.473" v="4" actId="478"/>
          <ac:picMkLst>
            <pc:docMk/>
            <pc:sldMk cId="3909234587" sldId="287"/>
            <ac:picMk id="3" creationId="{6C47487A-599A-43FC-B989-D4FD2204478A}"/>
          </ac:picMkLst>
        </pc:picChg>
        <pc:cxnChg chg="del mod">
          <ac:chgData name="崔 旭" userId="c9529ebc8e11f68e" providerId="LiveId" clId="{DF6B073F-7968-4606-9294-F30E634B7472}" dt="2020-04-11T14:29:10.575" v="316" actId="478"/>
          <ac:cxnSpMkLst>
            <pc:docMk/>
            <pc:sldMk cId="3909234587" sldId="287"/>
            <ac:cxnSpMk id="26" creationId="{2711E03B-6CA6-43D0-809E-E631B87B07D9}"/>
          </ac:cxnSpMkLst>
        </pc:cxnChg>
        <pc:cxnChg chg="del">
          <ac:chgData name="崔 旭" userId="c9529ebc8e11f68e" providerId="LiveId" clId="{DF6B073F-7968-4606-9294-F30E634B7472}" dt="2020-04-11T14:29:10.065" v="314" actId="478"/>
          <ac:cxnSpMkLst>
            <pc:docMk/>
            <pc:sldMk cId="3909234587" sldId="287"/>
            <ac:cxnSpMk id="70" creationId="{EFC2E0E0-F8D5-4910-8259-8BCF1F1C515B}"/>
          </ac:cxnSpMkLst>
        </pc:cxnChg>
        <pc:cxnChg chg="del mod">
          <ac:chgData name="崔 旭" userId="c9529ebc8e11f68e" providerId="LiveId" clId="{DF6B073F-7968-4606-9294-F30E634B7472}" dt="2020-04-11T14:29:09.474" v="313" actId="478"/>
          <ac:cxnSpMkLst>
            <pc:docMk/>
            <pc:sldMk cId="3909234587" sldId="287"/>
            <ac:cxnSpMk id="71" creationId="{AC5A7BCD-4BEC-40A6-AEE9-A1EC6DBF5632}"/>
          </ac:cxnSpMkLst>
        </pc:cxnChg>
        <pc:cxnChg chg="del">
          <ac:chgData name="崔 旭" userId="c9529ebc8e11f68e" providerId="LiveId" clId="{DF6B073F-7968-4606-9294-F30E634B7472}" dt="2020-04-11T14:29:08.443" v="312" actId="478"/>
          <ac:cxnSpMkLst>
            <pc:docMk/>
            <pc:sldMk cId="3909234587" sldId="287"/>
            <ac:cxnSpMk id="77" creationId="{F2BCDB87-9101-4F87-A8E8-C009411FAFDC}"/>
          </ac:cxnSpMkLst>
        </pc:cxnChg>
      </pc:sldChg>
      <pc:sldChg chg="addSp delSp modSp add del mod delAnim">
        <pc:chgData name="崔 旭" userId="c9529ebc8e11f68e" providerId="LiveId" clId="{DF6B073F-7968-4606-9294-F30E634B7472}" dt="2020-04-19T13:40:19.639" v="1395"/>
        <pc:sldMkLst>
          <pc:docMk/>
          <pc:sldMk cId="4076773128" sldId="288"/>
        </pc:sldMkLst>
        <pc:spChg chg="add mod">
          <ac:chgData name="崔 旭" userId="c9529ebc8e11f68e" providerId="LiveId" clId="{DF6B073F-7968-4606-9294-F30E634B7472}" dt="2020-04-19T13:40:19.639" v="1395"/>
          <ac:spMkLst>
            <pc:docMk/>
            <pc:sldMk cId="4076773128" sldId="288"/>
            <ac:spMk id="2" creationId="{9F1D48EA-3FAE-4CBF-B5CC-B7A76E96274B}"/>
          </ac:spMkLst>
        </pc:spChg>
        <pc:spChg chg="add del mod">
          <ac:chgData name="崔 旭" userId="c9529ebc8e11f68e" providerId="LiveId" clId="{DF6B073F-7968-4606-9294-F30E634B7472}" dt="2020-04-18T14:46:13.584" v="1347"/>
          <ac:spMkLst>
            <pc:docMk/>
            <pc:sldMk cId="4076773128" sldId="288"/>
            <ac:spMk id="2" creationId="{BEC5FFEF-6B56-4125-B7E7-332AFA71C478}"/>
          </ac:spMkLst>
        </pc:spChg>
        <pc:spChg chg="del">
          <ac:chgData name="崔 旭" userId="c9529ebc8e11f68e" providerId="LiveId" clId="{DF6B073F-7968-4606-9294-F30E634B7472}" dt="2020-04-11T14:28:27.115" v="309" actId="478"/>
          <ac:spMkLst>
            <pc:docMk/>
            <pc:sldMk cId="4076773128" sldId="288"/>
            <ac:spMk id="2" creationId="{D8CCE78D-C92C-468A-9EB1-4AF2C4763433}"/>
          </ac:spMkLst>
        </pc:spChg>
        <pc:spChg chg="add del mod">
          <ac:chgData name="崔 旭" userId="c9529ebc8e11f68e" providerId="LiveId" clId="{DF6B073F-7968-4606-9294-F30E634B7472}" dt="2020-04-18T14:46:13.584" v="1347"/>
          <ac:spMkLst>
            <pc:docMk/>
            <pc:sldMk cId="4076773128" sldId="288"/>
            <ac:spMk id="3" creationId="{CB6A7A15-A784-4B66-9E50-071048700AE2}"/>
          </ac:spMkLst>
        </pc:spChg>
        <pc:spChg chg="add mod">
          <ac:chgData name="崔 旭" userId="c9529ebc8e11f68e" providerId="LiveId" clId="{DF6B073F-7968-4606-9294-F30E634B7472}" dt="2020-04-18T14:46:40.846" v="1388"/>
          <ac:spMkLst>
            <pc:docMk/>
            <pc:sldMk cId="4076773128" sldId="288"/>
            <ac:spMk id="4" creationId="{6C2E322C-7DF1-4669-84C0-12754550B5F0}"/>
          </ac:spMkLst>
        </pc:spChg>
        <pc:spChg chg="del">
          <ac:chgData name="崔 旭" userId="c9529ebc8e11f68e" providerId="LiveId" clId="{DF6B073F-7968-4606-9294-F30E634B7472}" dt="2020-04-18T14:46:21.356" v="1352" actId="478"/>
          <ac:spMkLst>
            <pc:docMk/>
            <pc:sldMk cId="4076773128" sldId="288"/>
            <ac:spMk id="5" creationId="{00000000-0000-0000-0000-000000000000}"/>
          </ac:spMkLst>
        </pc:spChg>
        <pc:spChg chg="add del mod">
          <ac:chgData name="崔 旭" userId="c9529ebc8e11f68e" providerId="LiveId" clId="{DF6B073F-7968-4606-9294-F30E634B7472}" dt="2020-04-19T13:40:19.639" v="1395"/>
          <ac:spMkLst>
            <pc:docMk/>
            <pc:sldMk cId="4076773128" sldId="288"/>
            <ac:spMk id="6" creationId="{71176D52-C3C2-4333-8168-C30B9E05C77F}"/>
          </ac:spMkLst>
        </pc:spChg>
        <pc:spChg chg="add del">
          <ac:chgData name="崔 旭" userId="c9529ebc8e11f68e" providerId="LiveId" clId="{DF6B073F-7968-4606-9294-F30E634B7472}" dt="2020-04-18T14:14:44.141" v="1101"/>
          <ac:spMkLst>
            <pc:docMk/>
            <pc:sldMk cId="4076773128" sldId="288"/>
            <ac:spMk id="15" creationId="{0880FE2E-F4DC-4E4B-ADBA-9381B546AE07}"/>
          </ac:spMkLst>
        </pc:spChg>
        <pc:spChg chg="add del">
          <ac:chgData name="崔 旭" userId="c9529ebc8e11f68e" providerId="LiveId" clId="{DF6B073F-7968-4606-9294-F30E634B7472}" dt="2020-04-18T14:14:44.141" v="1101"/>
          <ac:spMkLst>
            <pc:docMk/>
            <pc:sldMk cId="4076773128" sldId="288"/>
            <ac:spMk id="16" creationId="{F13F9B3F-9371-4266-BCA2-4993AE31C4F5}"/>
          </ac:spMkLst>
        </pc:spChg>
        <pc:spChg chg="add del">
          <ac:chgData name="崔 旭" userId="c9529ebc8e11f68e" providerId="LiveId" clId="{DF6B073F-7968-4606-9294-F30E634B7472}" dt="2020-04-18T14:14:44.141" v="1101"/>
          <ac:spMkLst>
            <pc:docMk/>
            <pc:sldMk cId="4076773128" sldId="288"/>
            <ac:spMk id="19" creationId="{60799FB8-6949-4D24-8070-55ADF6BC27B6}"/>
          </ac:spMkLst>
        </pc:spChg>
        <pc:spChg chg="add del">
          <ac:chgData name="崔 旭" userId="c9529ebc8e11f68e" providerId="LiveId" clId="{DF6B073F-7968-4606-9294-F30E634B7472}" dt="2020-04-18T14:14:44.141" v="1101"/>
          <ac:spMkLst>
            <pc:docMk/>
            <pc:sldMk cId="4076773128" sldId="288"/>
            <ac:spMk id="20" creationId="{1BC765D9-396F-42AA-8F08-3EA4264637C1}"/>
          </ac:spMkLst>
        </pc:spChg>
        <pc:spChg chg="del">
          <ac:chgData name="崔 旭" userId="c9529ebc8e11f68e" providerId="LiveId" clId="{DF6B073F-7968-4606-9294-F30E634B7472}" dt="2020-04-18T14:46:19.624" v="1351" actId="478"/>
          <ac:spMkLst>
            <pc:docMk/>
            <pc:sldMk cId="4076773128" sldId="288"/>
            <ac:spMk id="91" creationId="{8A976982-F7F0-4503-86C2-94AEE596F1FF}"/>
          </ac:spMkLst>
        </pc:spChg>
        <pc:spChg chg="del">
          <ac:chgData name="崔 旭" userId="c9529ebc8e11f68e" providerId="LiveId" clId="{DF6B073F-7968-4606-9294-F30E634B7472}" dt="2020-04-18T14:46:18.993" v="1350" actId="478"/>
          <ac:spMkLst>
            <pc:docMk/>
            <pc:sldMk cId="4076773128" sldId="288"/>
            <ac:spMk id="92" creationId="{2CE53D2E-67C0-4725-8414-FB5EBB3F1E41}"/>
          </ac:spMkLst>
        </pc:spChg>
        <pc:spChg chg="del">
          <ac:chgData name="崔 旭" userId="c9529ebc8e11f68e" providerId="LiveId" clId="{DF6B073F-7968-4606-9294-F30E634B7472}" dt="2020-04-18T14:46:18.269" v="1349" actId="478"/>
          <ac:spMkLst>
            <pc:docMk/>
            <pc:sldMk cId="4076773128" sldId="288"/>
            <ac:spMk id="93" creationId="{68EA6358-B1E2-4F06-BBAE-36415D43B556}"/>
          </ac:spMkLst>
        </pc:spChg>
        <pc:spChg chg="del">
          <ac:chgData name="崔 旭" userId="c9529ebc8e11f68e" providerId="LiveId" clId="{DF6B073F-7968-4606-9294-F30E634B7472}" dt="2020-04-18T14:46:17.433" v="1348" actId="478"/>
          <ac:spMkLst>
            <pc:docMk/>
            <pc:sldMk cId="4076773128" sldId="288"/>
            <ac:spMk id="94" creationId="{BA968A2A-7ABC-4F30-BE03-A46AFD24B1BA}"/>
          </ac:spMkLst>
        </pc:spChg>
        <pc:spChg chg="del">
          <ac:chgData name="崔 旭" userId="c9529ebc8e11f68e" providerId="LiveId" clId="{DF6B073F-7968-4606-9294-F30E634B7472}" dt="2020-04-11T14:26:52.997" v="305" actId="478"/>
          <ac:spMkLst>
            <pc:docMk/>
            <pc:sldMk cId="4076773128" sldId="288"/>
            <ac:spMk id="95" creationId="{7FDEFAFA-07BD-4806-B9CF-A5B29AB03AA0}"/>
          </ac:spMkLst>
        </pc:spChg>
        <pc:spChg chg="del">
          <ac:chgData name="崔 旭" userId="c9529ebc8e11f68e" providerId="LiveId" clId="{DF6B073F-7968-4606-9294-F30E634B7472}" dt="2020-04-18T14:46:26.082" v="1354" actId="478"/>
          <ac:spMkLst>
            <pc:docMk/>
            <pc:sldMk cId="4076773128" sldId="288"/>
            <ac:spMk id="96" creationId="{35EB3033-64F9-45A4-B3C9-36948D069BCC}"/>
          </ac:spMkLst>
        </pc:spChg>
        <pc:spChg chg="del">
          <ac:chgData name="崔 旭" userId="c9529ebc8e11f68e" providerId="LiveId" clId="{DF6B073F-7968-4606-9294-F30E634B7472}" dt="2020-04-18T14:46:26.082" v="1354" actId="478"/>
          <ac:spMkLst>
            <pc:docMk/>
            <pc:sldMk cId="4076773128" sldId="288"/>
            <ac:spMk id="98" creationId="{B66ED846-74AA-45CF-A8EB-DBFAC0158F73}"/>
          </ac:spMkLst>
        </pc:spChg>
        <pc:spChg chg="del">
          <ac:chgData name="崔 旭" userId="c9529ebc8e11f68e" providerId="LiveId" clId="{DF6B073F-7968-4606-9294-F30E634B7472}" dt="2020-04-11T14:26:52.997" v="305" actId="478"/>
          <ac:spMkLst>
            <pc:docMk/>
            <pc:sldMk cId="4076773128" sldId="288"/>
            <ac:spMk id="99" creationId="{4183516B-6C6A-45E0-9D44-4E0832D9BF90}"/>
          </ac:spMkLst>
        </pc:spChg>
        <pc:spChg chg="del">
          <ac:chgData name="崔 旭" userId="c9529ebc8e11f68e" providerId="LiveId" clId="{DF6B073F-7968-4606-9294-F30E634B7472}" dt="2020-04-18T14:46:26.082" v="1354" actId="478"/>
          <ac:spMkLst>
            <pc:docMk/>
            <pc:sldMk cId="4076773128" sldId="288"/>
            <ac:spMk id="100" creationId="{0002AE9A-8EAF-4C62-8140-DDADA024A256}"/>
          </ac:spMkLst>
        </pc:spChg>
        <pc:spChg chg="del">
          <ac:chgData name="崔 旭" userId="c9529ebc8e11f68e" providerId="LiveId" clId="{DF6B073F-7968-4606-9294-F30E634B7472}" dt="2020-04-18T14:46:26.082" v="1354" actId="478"/>
          <ac:spMkLst>
            <pc:docMk/>
            <pc:sldMk cId="4076773128" sldId="288"/>
            <ac:spMk id="101" creationId="{E1C16EB8-FF6A-410E-81EA-05CA08086170}"/>
          </ac:spMkLst>
        </pc:spChg>
        <pc:cxnChg chg="add del">
          <ac:chgData name="崔 旭" userId="c9529ebc8e11f68e" providerId="LiveId" clId="{DF6B073F-7968-4606-9294-F30E634B7472}" dt="2020-04-18T14:14:44.141" v="1101"/>
          <ac:cxnSpMkLst>
            <pc:docMk/>
            <pc:sldMk cId="4076773128" sldId="288"/>
            <ac:cxnSpMk id="17" creationId="{3D820C03-2076-4F3D-8018-D10D5BA48DF3}"/>
          </ac:cxnSpMkLst>
        </pc:cxnChg>
        <pc:cxnChg chg="add del">
          <ac:chgData name="崔 旭" userId="c9529ebc8e11f68e" providerId="LiveId" clId="{DF6B073F-7968-4606-9294-F30E634B7472}" dt="2020-04-18T14:14:44.141" v="1101"/>
          <ac:cxnSpMkLst>
            <pc:docMk/>
            <pc:sldMk cId="4076773128" sldId="288"/>
            <ac:cxnSpMk id="18" creationId="{0776B15F-5A29-4265-A79D-7CAA928B54E0}"/>
          </ac:cxnSpMkLst>
        </pc:cxnChg>
        <pc:cxnChg chg="del">
          <ac:chgData name="崔 旭" userId="c9529ebc8e11f68e" providerId="LiveId" clId="{DF6B073F-7968-4606-9294-F30E634B7472}" dt="2020-04-18T14:46:24.534" v="1353" actId="478"/>
          <ac:cxnSpMkLst>
            <pc:docMk/>
            <pc:sldMk cId="4076773128" sldId="288"/>
            <ac:cxnSpMk id="26" creationId="{2711E03B-6CA6-43D0-809E-E631B87B07D9}"/>
          </ac:cxnSpMkLst>
        </pc:cxnChg>
        <pc:cxnChg chg="del">
          <ac:chgData name="崔 旭" userId="c9529ebc8e11f68e" providerId="LiveId" clId="{DF6B073F-7968-4606-9294-F30E634B7472}" dt="2020-04-18T14:46:24.534" v="1353" actId="478"/>
          <ac:cxnSpMkLst>
            <pc:docMk/>
            <pc:sldMk cId="4076773128" sldId="288"/>
            <ac:cxnSpMk id="70" creationId="{EFC2E0E0-F8D5-4910-8259-8BCF1F1C515B}"/>
          </ac:cxnSpMkLst>
        </pc:cxnChg>
        <pc:cxnChg chg="del">
          <ac:chgData name="崔 旭" userId="c9529ebc8e11f68e" providerId="LiveId" clId="{DF6B073F-7968-4606-9294-F30E634B7472}" dt="2020-04-18T14:46:24.534" v="1353" actId="478"/>
          <ac:cxnSpMkLst>
            <pc:docMk/>
            <pc:sldMk cId="4076773128" sldId="288"/>
            <ac:cxnSpMk id="71" creationId="{AC5A7BCD-4BEC-40A6-AEE9-A1EC6DBF5632}"/>
          </ac:cxnSpMkLst>
        </pc:cxnChg>
        <pc:cxnChg chg="del">
          <ac:chgData name="崔 旭" userId="c9529ebc8e11f68e" providerId="LiveId" clId="{DF6B073F-7968-4606-9294-F30E634B7472}" dt="2020-04-18T14:46:24.534" v="1353" actId="478"/>
          <ac:cxnSpMkLst>
            <pc:docMk/>
            <pc:sldMk cId="4076773128" sldId="288"/>
            <ac:cxnSpMk id="77" creationId="{F2BCDB87-9101-4F87-A8E8-C009411FAFDC}"/>
          </ac:cxnSpMkLst>
        </pc:cxnChg>
      </pc:sldChg>
      <pc:sldChg chg="del">
        <pc:chgData name="崔 旭" userId="c9529ebc8e11f68e" providerId="LiveId" clId="{DF6B073F-7968-4606-9294-F30E634B7472}" dt="2020-04-11T14:10:03.468" v="87" actId="47"/>
        <pc:sldMkLst>
          <pc:docMk/>
          <pc:sldMk cId="2138160252" sldId="296"/>
        </pc:sldMkLst>
      </pc:sldChg>
      <pc:sldChg chg="addSp delSp modSp del mod">
        <pc:chgData name="崔 旭" userId="c9529ebc8e11f68e" providerId="LiveId" clId="{DF6B073F-7968-4606-9294-F30E634B7472}" dt="2020-04-11T14:51:56.714" v="543" actId="47"/>
        <pc:sldMkLst>
          <pc:docMk/>
          <pc:sldMk cId="2648296978" sldId="297"/>
        </pc:sldMkLst>
        <pc:spChg chg="mod">
          <ac:chgData name="崔 旭" userId="c9529ebc8e11f68e" providerId="LiveId" clId="{DF6B073F-7968-4606-9294-F30E634B7472}" dt="2020-04-11T14:49:52.217" v="537" actId="1076"/>
          <ac:spMkLst>
            <pc:docMk/>
            <pc:sldMk cId="2648296978" sldId="297"/>
            <ac:spMk id="2" creationId="{D70EA6E7-38A5-4DAD-9174-9D3312B2F85C}"/>
          </ac:spMkLst>
        </pc:spChg>
        <pc:spChg chg="add del mod">
          <ac:chgData name="崔 旭" userId="c9529ebc8e11f68e" providerId="LiveId" clId="{DF6B073F-7968-4606-9294-F30E634B7472}" dt="2020-04-11T14:36:39.931" v="426"/>
          <ac:spMkLst>
            <pc:docMk/>
            <pc:sldMk cId="2648296978" sldId="297"/>
            <ac:spMk id="3" creationId="{1290D4A9-970F-492D-B719-F81239241BD2}"/>
          </ac:spMkLst>
        </pc:spChg>
        <pc:spChg chg="add del mod">
          <ac:chgData name="崔 旭" userId="c9529ebc8e11f68e" providerId="LiveId" clId="{DF6B073F-7968-4606-9294-F30E634B7472}" dt="2020-04-11T14:36:39.931" v="426"/>
          <ac:spMkLst>
            <pc:docMk/>
            <pc:sldMk cId="2648296978" sldId="297"/>
            <ac:spMk id="4" creationId="{02A60DED-13FB-4E01-A7A5-DA98061C2029}"/>
          </ac:spMkLst>
        </pc:spChg>
        <pc:spChg chg="add del mod">
          <ac:chgData name="崔 旭" userId="c9529ebc8e11f68e" providerId="LiveId" clId="{DF6B073F-7968-4606-9294-F30E634B7472}" dt="2020-04-11T14:36:52.343" v="427"/>
          <ac:spMkLst>
            <pc:docMk/>
            <pc:sldMk cId="2648296978" sldId="297"/>
            <ac:spMk id="5" creationId="{01172CA0-4FC7-4A67-A423-17A3D8F1C63A}"/>
          </ac:spMkLst>
        </pc:spChg>
        <pc:spChg chg="add del mod">
          <ac:chgData name="崔 旭" userId="c9529ebc8e11f68e" providerId="LiveId" clId="{DF6B073F-7968-4606-9294-F30E634B7472}" dt="2020-04-11T14:36:52.343" v="427"/>
          <ac:spMkLst>
            <pc:docMk/>
            <pc:sldMk cId="2648296978" sldId="297"/>
            <ac:spMk id="7" creationId="{C232F559-DCED-4DC9-94C0-C2FB1D853A46}"/>
          </ac:spMkLst>
        </pc:spChg>
        <pc:spChg chg="add del mod">
          <ac:chgData name="崔 旭" userId="c9529ebc8e11f68e" providerId="LiveId" clId="{DF6B073F-7968-4606-9294-F30E634B7472}" dt="2020-04-11T14:44:01.724" v="502"/>
          <ac:spMkLst>
            <pc:docMk/>
            <pc:sldMk cId="2648296978" sldId="297"/>
            <ac:spMk id="8" creationId="{023280B0-F183-47B8-B35F-E24F5556B437}"/>
          </ac:spMkLst>
        </pc:spChg>
        <pc:spChg chg="add del mod">
          <ac:chgData name="崔 旭" userId="c9529ebc8e11f68e" providerId="LiveId" clId="{DF6B073F-7968-4606-9294-F30E634B7472}" dt="2020-04-11T14:44:01.724" v="502"/>
          <ac:spMkLst>
            <pc:docMk/>
            <pc:sldMk cId="2648296978" sldId="297"/>
            <ac:spMk id="9" creationId="{B977ABBA-74AF-4816-A15A-C3B2217252A5}"/>
          </ac:spMkLst>
        </pc:spChg>
        <pc:spChg chg="add del mod">
          <ac:chgData name="崔 旭" userId="c9529ebc8e11f68e" providerId="LiveId" clId="{DF6B073F-7968-4606-9294-F30E634B7472}" dt="2020-04-11T14:39:03.191" v="460"/>
          <ac:spMkLst>
            <pc:docMk/>
            <pc:sldMk cId="2648296978" sldId="297"/>
            <ac:spMk id="13" creationId="{9752A98A-EB36-4C1D-95AA-6EC1D2986E4A}"/>
          </ac:spMkLst>
        </pc:spChg>
        <pc:spChg chg="add del mod">
          <ac:chgData name="崔 旭" userId="c9529ebc8e11f68e" providerId="LiveId" clId="{DF6B073F-7968-4606-9294-F30E634B7472}" dt="2020-04-11T14:39:03.191" v="460"/>
          <ac:spMkLst>
            <pc:docMk/>
            <pc:sldMk cId="2648296978" sldId="297"/>
            <ac:spMk id="14" creationId="{C59B07C3-C1D9-42C2-A259-B8769B088254}"/>
          </ac:spMkLst>
        </pc:spChg>
        <pc:spChg chg="add del mod">
          <ac:chgData name="崔 旭" userId="c9529ebc8e11f68e" providerId="LiveId" clId="{DF6B073F-7968-4606-9294-F30E634B7472}" dt="2020-04-11T14:38:55.905" v="454" actId="478"/>
          <ac:spMkLst>
            <pc:docMk/>
            <pc:sldMk cId="2648296978" sldId="297"/>
            <ac:spMk id="16" creationId="{D6C47809-9790-4CC9-902C-55EBB22E8064}"/>
          </ac:spMkLst>
        </pc:spChg>
        <pc:spChg chg="add del mod">
          <ac:chgData name="崔 旭" userId="c9529ebc8e11f68e" providerId="LiveId" clId="{DF6B073F-7968-4606-9294-F30E634B7472}" dt="2020-04-11T14:45:39.755" v="505" actId="478"/>
          <ac:spMkLst>
            <pc:docMk/>
            <pc:sldMk cId="2648296978" sldId="297"/>
            <ac:spMk id="17" creationId="{01312EC6-9E65-49E7-85AF-AB07A81B02EC}"/>
          </ac:spMkLst>
        </pc:spChg>
        <pc:spChg chg="add del mod">
          <ac:chgData name="崔 旭" userId="c9529ebc8e11f68e" providerId="LiveId" clId="{DF6B073F-7968-4606-9294-F30E634B7472}" dt="2020-04-11T14:45:42.428" v="506" actId="478"/>
          <ac:spMkLst>
            <pc:docMk/>
            <pc:sldMk cId="2648296978" sldId="297"/>
            <ac:spMk id="18" creationId="{3953C272-07CC-47D5-B249-F173E78FAE52}"/>
          </ac:spMkLst>
        </pc:spChg>
        <pc:spChg chg="add del mod">
          <ac:chgData name="崔 旭" userId="c9529ebc8e11f68e" providerId="LiveId" clId="{DF6B073F-7968-4606-9294-F30E634B7472}" dt="2020-04-11T14:46:11.076" v="509"/>
          <ac:spMkLst>
            <pc:docMk/>
            <pc:sldMk cId="2648296978" sldId="297"/>
            <ac:spMk id="19" creationId="{44450F2B-7752-40C1-9C2B-6A59E35BDE6E}"/>
          </ac:spMkLst>
        </pc:spChg>
        <pc:spChg chg="add del mod">
          <ac:chgData name="崔 旭" userId="c9529ebc8e11f68e" providerId="LiveId" clId="{DF6B073F-7968-4606-9294-F30E634B7472}" dt="2020-04-11T14:46:11.076" v="509"/>
          <ac:spMkLst>
            <pc:docMk/>
            <pc:sldMk cId="2648296978" sldId="297"/>
            <ac:spMk id="22" creationId="{10FA35FC-0DAA-4617-A8EF-32AB71EA962B}"/>
          </ac:spMkLst>
        </pc:spChg>
        <pc:spChg chg="add del mod">
          <ac:chgData name="崔 旭" userId="c9529ebc8e11f68e" providerId="LiveId" clId="{DF6B073F-7968-4606-9294-F30E634B7472}" dt="2020-04-11T14:46:35.878" v="531" actId="1076"/>
          <ac:spMkLst>
            <pc:docMk/>
            <pc:sldMk cId="2648296978" sldId="297"/>
            <ac:spMk id="23" creationId="{25696FF5-B0CF-41A1-8A78-3D7BE59D7C14}"/>
          </ac:spMkLst>
        </pc:spChg>
      </pc:sldChg>
      <pc:sldChg chg="addSp delSp modSp new mod modAnim">
        <pc:chgData name="崔 旭" userId="c9529ebc8e11f68e" providerId="LiveId" clId="{DF6B073F-7968-4606-9294-F30E634B7472}" dt="2020-04-18T13:48:20.314" v="1099"/>
        <pc:sldMkLst>
          <pc:docMk/>
          <pc:sldMk cId="33389937" sldId="298"/>
        </pc:sldMkLst>
        <pc:spChg chg="add mod">
          <ac:chgData name="崔 旭" userId="c9529ebc8e11f68e" providerId="LiveId" clId="{DF6B073F-7968-4606-9294-F30E634B7472}" dt="2020-04-17T02:57:07.463" v="913" actId="1076"/>
          <ac:spMkLst>
            <pc:docMk/>
            <pc:sldMk cId="33389937" sldId="298"/>
            <ac:spMk id="2" creationId="{53A8EF19-8D0F-4C6A-8C58-9B9D2D94E471}"/>
          </ac:spMkLst>
        </pc:spChg>
        <pc:spChg chg="del">
          <ac:chgData name="崔 旭" userId="c9529ebc8e11f68e" providerId="LiveId" clId="{DF6B073F-7968-4606-9294-F30E634B7472}" dt="2020-04-11T14:46:18.686" v="511"/>
          <ac:spMkLst>
            <pc:docMk/>
            <pc:sldMk cId="33389937" sldId="298"/>
            <ac:spMk id="2" creationId="{F4430730-4958-4437-B301-26CC9236FCD3}"/>
          </ac:spMkLst>
        </pc:spChg>
        <pc:spChg chg="del">
          <ac:chgData name="崔 旭" userId="c9529ebc8e11f68e" providerId="LiveId" clId="{DF6B073F-7968-4606-9294-F30E634B7472}" dt="2020-04-11T14:46:18.686" v="511"/>
          <ac:spMkLst>
            <pc:docMk/>
            <pc:sldMk cId="33389937" sldId="298"/>
            <ac:spMk id="3" creationId="{9135A8D5-C7F0-4152-AD4E-0F1427079F9E}"/>
          </ac:spMkLst>
        </pc:spChg>
        <pc:spChg chg="add mod">
          <ac:chgData name="崔 旭" userId="c9529ebc8e11f68e" providerId="LiveId" clId="{DF6B073F-7968-4606-9294-F30E634B7472}" dt="2020-04-11T15:01:52.050" v="656"/>
          <ac:spMkLst>
            <pc:docMk/>
            <pc:sldMk cId="33389937" sldId="298"/>
            <ac:spMk id="4" creationId="{A8412720-EA89-4B2A-9E57-6B78D4DB3707}"/>
          </ac:spMkLst>
        </pc:spChg>
        <pc:spChg chg="add mod">
          <ac:chgData name="崔 旭" userId="c9529ebc8e11f68e" providerId="LiveId" clId="{DF6B073F-7968-4606-9294-F30E634B7472}" dt="2020-04-17T02:58:08.807" v="918" actId="1076"/>
          <ac:spMkLst>
            <pc:docMk/>
            <pc:sldMk cId="33389937" sldId="298"/>
            <ac:spMk id="5" creationId="{06A75ED1-3D36-47A4-921B-3AF52781B037}"/>
          </ac:spMkLst>
        </pc:spChg>
        <pc:spChg chg="add mod">
          <ac:chgData name="崔 旭" userId="c9529ebc8e11f68e" providerId="LiveId" clId="{DF6B073F-7968-4606-9294-F30E634B7472}" dt="2020-04-11T14:53:13.089" v="548" actId="1076"/>
          <ac:spMkLst>
            <pc:docMk/>
            <pc:sldMk cId="33389937" sldId="298"/>
            <ac:spMk id="9" creationId="{7DF2A7E7-EB67-4122-8452-B7159493A79D}"/>
          </ac:spMkLst>
        </pc:spChg>
        <pc:spChg chg="add mod">
          <ac:chgData name="崔 旭" userId="c9529ebc8e11f68e" providerId="LiveId" clId="{DF6B073F-7968-4606-9294-F30E634B7472}" dt="2020-04-11T15:16:59.979" v="908"/>
          <ac:spMkLst>
            <pc:docMk/>
            <pc:sldMk cId="33389937" sldId="298"/>
            <ac:spMk id="10" creationId="{84D8A087-126F-413B-BC1D-CCBF499AC7F6}"/>
          </ac:spMkLst>
        </pc:spChg>
        <pc:spChg chg="add mod">
          <ac:chgData name="崔 旭" userId="c9529ebc8e11f68e" providerId="LiveId" clId="{DF6B073F-7968-4606-9294-F30E634B7472}" dt="2020-04-17T02:58:08.807" v="918" actId="1076"/>
          <ac:spMkLst>
            <pc:docMk/>
            <pc:sldMk cId="33389937" sldId="298"/>
            <ac:spMk id="11" creationId="{952695DC-5197-4164-A46E-DA7345266026}"/>
          </ac:spMkLst>
        </pc:spChg>
        <pc:spChg chg="add mod">
          <ac:chgData name="崔 旭" userId="c9529ebc8e11f68e" providerId="LiveId" clId="{DF6B073F-7968-4606-9294-F30E634B7472}" dt="2020-04-17T02:57:38.192" v="916" actId="14100"/>
          <ac:spMkLst>
            <pc:docMk/>
            <pc:sldMk cId="33389937" sldId="298"/>
            <ac:spMk id="12" creationId="{83239349-E49E-4516-A979-734B1D54FD1D}"/>
          </ac:spMkLst>
        </pc:spChg>
        <pc:spChg chg="add mod">
          <ac:chgData name="崔 旭" userId="c9529ebc8e11f68e" providerId="LiveId" clId="{DF6B073F-7968-4606-9294-F30E634B7472}" dt="2020-04-11T14:53:13.089" v="548" actId="1076"/>
          <ac:spMkLst>
            <pc:docMk/>
            <pc:sldMk cId="33389937" sldId="298"/>
            <ac:spMk id="13" creationId="{82463BEB-BA7D-4CB4-8DDA-71AC7A3E157D}"/>
          </ac:spMkLst>
        </pc:spChg>
        <pc:spChg chg="add mod">
          <ac:chgData name="崔 旭" userId="c9529ebc8e11f68e" providerId="LiveId" clId="{DF6B073F-7968-4606-9294-F30E634B7472}" dt="2020-04-17T02:57:07.463" v="913" actId="1076"/>
          <ac:spMkLst>
            <pc:docMk/>
            <pc:sldMk cId="33389937" sldId="298"/>
            <ac:spMk id="15" creationId="{42D77C14-3029-4132-84BB-A70A0051363D}"/>
          </ac:spMkLst>
        </pc:spChg>
        <pc:spChg chg="add mod">
          <ac:chgData name="崔 旭" userId="c9529ebc8e11f68e" providerId="LiveId" clId="{DF6B073F-7968-4606-9294-F30E634B7472}" dt="2020-04-17T02:58:08.807" v="918" actId="1076"/>
          <ac:spMkLst>
            <pc:docMk/>
            <pc:sldMk cId="33389937" sldId="298"/>
            <ac:spMk id="17" creationId="{25DBB4FA-00A0-4D6C-8554-E0A79A4A9BCE}"/>
          </ac:spMkLst>
        </pc:spChg>
        <pc:spChg chg="add mod">
          <ac:chgData name="崔 旭" userId="c9529ebc8e11f68e" providerId="LiveId" clId="{DF6B073F-7968-4606-9294-F30E634B7472}" dt="2020-04-17T02:57:38.192" v="916" actId="14100"/>
          <ac:spMkLst>
            <pc:docMk/>
            <pc:sldMk cId="33389937" sldId="298"/>
            <ac:spMk id="18" creationId="{F40D68B2-7FCB-447B-8F63-15CC2D7A82D3}"/>
          </ac:spMkLst>
        </pc:spChg>
        <pc:spChg chg="add mod">
          <ac:chgData name="崔 旭" userId="c9529ebc8e11f68e" providerId="LiveId" clId="{DF6B073F-7968-4606-9294-F30E634B7472}" dt="2020-04-11T14:53:13.089" v="548" actId="1076"/>
          <ac:spMkLst>
            <pc:docMk/>
            <pc:sldMk cId="33389937" sldId="298"/>
            <ac:spMk id="21" creationId="{28390C6A-4E3A-4D7F-8712-D775534DE159}"/>
          </ac:spMkLst>
        </pc:spChg>
        <pc:spChg chg="add mod">
          <ac:chgData name="崔 旭" userId="c9529ebc8e11f68e" providerId="LiveId" clId="{DF6B073F-7968-4606-9294-F30E634B7472}" dt="2020-04-17T02:57:07.463" v="913" actId="1076"/>
          <ac:spMkLst>
            <pc:docMk/>
            <pc:sldMk cId="33389937" sldId="298"/>
            <ac:spMk id="22" creationId="{BB3CD3C8-CD40-489F-83D1-497222350422}"/>
          </ac:spMkLst>
        </pc:spChg>
        <pc:spChg chg="add mod">
          <ac:chgData name="崔 旭" userId="c9529ebc8e11f68e" providerId="LiveId" clId="{DF6B073F-7968-4606-9294-F30E634B7472}" dt="2020-04-18T13:48:20.314" v="1099"/>
          <ac:spMkLst>
            <pc:docMk/>
            <pc:sldMk cId="33389937" sldId="298"/>
            <ac:spMk id="24" creationId="{7CFBEE24-A38D-43C7-A39A-1BA4EEA72953}"/>
          </ac:spMkLst>
        </pc:spChg>
        <pc:spChg chg="add mod">
          <ac:chgData name="崔 旭" userId="c9529ebc8e11f68e" providerId="LiveId" clId="{DF6B073F-7968-4606-9294-F30E634B7472}" dt="2020-04-17T02:57:47.150" v="917" actId="14100"/>
          <ac:spMkLst>
            <pc:docMk/>
            <pc:sldMk cId="33389937" sldId="298"/>
            <ac:spMk id="25" creationId="{0A88EB0A-FC1E-410A-ADD5-5E0B847AE64B}"/>
          </ac:spMkLst>
        </pc:spChg>
        <pc:spChg chg="add mod">
          <ac:chgData name="崔 旭" userId="c9529ebc8e11f68e" providerId="LiveId" clId="{DF6B073F-7968-4606-9294-F30E634B7472}" dt="2020-04-11T14:53:13.089" v="548" actId="1076"/>
          <ac:spMkLst>
            <pc:docMk/>
            <pc:sldMk cId="33389937" sldId="298"/>
            <ac:spMk id="29" creationId="{12193FDE-B799-4D20-B376-5FC02002CBC5}"/>
          </ac:spMkLst>
        </pc:spChg>
        <pc:spChg chg="add mod">
          <ac:chgData name="崔 旭" userId="c9529ebc8e11f68e" providerId="LiveId" clId="{DF6B073F-7968-4606-9294-F30E634B7472}" dt="2020-04-17T02:58:45.974" v="921" actId="1076"/>
          <ac:spMkLst>
            <pc:docMk/>
            <pc:sldMk cId="33389937" sldId="298"/>
            <ac:spMk id="30" creationId="{C76852E8-689D-468E-9634-723AFEF1A283}"/>
          </ac:spMkLst>
        </pc:spChg>
        <pc:spChg chg="add mod">
          <ac:chgData name="崔 旭" userId="c9529ebc8e11f68e" providerId="LiveId" clId="{DF6B073F-7968-4606-9294-F30E634B7472}" dt="2020-04-17T02:58:45.974" v="921" actId="1076"/>
          <ac:spMkLst>
            <pc:docMk/>
            <pc:sldMk cId="33389937" sldId="298"/>
            <ac:spMk id="31" creationId="{E7DC26DC-988C-41B3-9F02-7AC489550CFC}"/>
          </ac:spMkLst>
        </pc:spChg>
        <pc:spChg chg="add mod">
          <ac:chgData name="崔 旭" userId="c9529ebc8e11f68e" providerId="LiveId" clId="{DF6B073F-7968-4606-9294-F30E634B7472}" dt="2020-04-17T02:58:45.974" v="921" actId="1076"/>
          <ac:spMkLst>
            <pc:docMk/>
            <pc:sldMk cId="33389937" sldId="298"/>
            <ac:spMk id="33" creationId="{ADCAD43D-901E-4B13-8B53-A732DFA7605F}"/>
          </ac:spMkLst>
        </pc:spChg>
        <pc:spChg chg="add mod">
          <ac:chgData name="崔 旭" userId="c9529ebc8e11f68e" providerId="LiveId" clId="{DF6B073F-7968-4606-9294-F30E634B7472}" dt="2020-04-17T03:01:51.415" v="944" actId="1076"/>
          <ac:spMkLst>
            <pc:docMk/>
            <pc:sldMk cId="33389937" sldId="298"/>
            <ac:spMk id="35" creationId="{0BA93C90-D3C2-4903-83BF-D542F2E427C1}"/>
          </ac:spMkLst>
        </pc:spChg>
        <pc:spChg chg="add mod">
          <ac:chgData name="崔 旭" userId="c9529ebc8e11f68e" providerId="LiveId" clId="{DF6B073F-7968-4606-9294-F30E634B7472}" dt="2020-04-17T03:01:36.567" v="941" actId="1076"/>
          <ac:spMkLst>
            <pc:docMk/>
            <pc:sldMk cId="33389937" sldId="298"/>
            <ac:spMk id="36" creationId="{B8E062FC-B0D9-4EE8-B0DA-B25704C678B5}"/>
          </ac:spMkLst>
        </pc:spChg>
        <pc:spChg chg="add mod">
          <ac:chgData name="崔 旭" userId="c9529ebc8e11f68e" providerId="LiveId" clId="{DF6B073F-7968-4606-9294-F30E634B7472}" dt="2020-04-17T03:01:56.446" v="945" actId="1076"/>
          <ac:spMkLst>
            <pc:docMk/>
            <pc:sldMk cId="33389937" sldId="298"/>
            <ac:spMk id="37" creationId="{C20A0264-4BF3-4F99-83BB-44743E27DA82}"/>
          </ac:spMkLst>
        </pc:spChg>
        <pc:spChg chg="add mod">
          <ac:chgData name="崔 旭" userId="c9529ebc8e11f68e" providerId="LiveId" clId="{DF6B073F-7968-4606-9294-F30E634B7472}" dt="2020-04-11T15:00:21.439" v="655" actId="207"/>
          <ac:spMkLst>
            <pc:docMk/>
            <pc:sldMk cId="33389937" sldId="298"/>
            <ac:spMk id="38" creationId="{835AD28B-BFCA-4E34-9DC7-BCDE19A1ED48}"/>
          </ac:spMkLst>
        </pc:spChg>
        <pc:spChg chg="add del">
          <ac:chgData name="崔 旭" userId="c9529ebc8e11f68e" providerId="LiveId" clId="{DF6B073F-7968-4606-9294-F30E634B7472}" dt="2020-04-11T14:51:43.094" v="541"/>
          <ac:spMkLst>
            <pc:docMk/>
            <pc:sldMk cId="33389937" sldId="298"/>
            <ac:spMk id="38" creationId="{D832EF68-73AE-46B7-AD09-56F65B564958}"/>
          </ac:spMkLst>
        </pc:spChg>
        <pc:spChg chg="add mod">
          <ac:chgData name="崔 旭" userId="c9529ebc8e11f68e" providerId="LiveId" clId="{DF6B073F-7968-4606-9294-F30E634B7472}" dt="2020-04-17T02:57:07.463" v="913" actId="1076"/>
          <ac:spMkLst>
            <pc:docMk/>
            <pc:sldMk cId="33389937" sldId="298"/>
            <ac:spMk id="39" creationId="{E985E713-7E2E-410A-ADF7-3B3205722FC3}"/>
          </ac:spMkLst>
        </pc:spChg>
        <pc:spChg chg="add mod">
          <ac:chgData name="崔 旭" userId="c9529ebc8e11f68e" providerId="LiveId" clId="{DF6B073F-7968-4606-9294-F30E634B7472}" dt="2020-04-11T15:05:06.163" v="722" actId="571"/>
          <ac:spMkLst>
            <pc:docMk/>
            <pc:sldMk cId="33389937" sldId="298"/>
            <ac:spMk id="40" creationId="{586DB9B8-D09A-4954-A8AE-AEB82F2008BE}"/>
          </ac:spMkLst>
        </pc:spChg>
        <pc:spChg chg="add mod">
          <ac:chgData name="崔 旭" userId="c9529ebc8e11f68e" providerId="LiveId" clId="{DF6B073F-7968-4606-9294-F30E634B7472}" dt="2020-04-11T15:05:06.163" v="722" actId="571"/>
          <ac:spMkLst>
            <pc:docMk/>
            <pc:sldMk cId="33389937" sldId="298"/>
            <ac:spMk id="41" creationId="{E6B2A786-DA3D-4DFA-9D33-CC2FF9D4855A}"/>
          </ac:spMkLst>
        </pc:spChg>
        <pc:spChg chg="add mod">
          <ac:chgData name="崔 旭" userId="c9529ebc8e11f68e" providerId="LiveId" clId="{DF6B073F-7968-4606-9294-F30E634B7472}" dt="2020-04-11T15:05:06.163" v="722" actId="571"/>
          <ac:spMkLst>
            <pc:docMk/>
            <pc:sldMk cId="33389937" sldId="298"/>
            <ac:spMk id="43" creationId="{6497F3B2-77BD-4AE9-80AC-0573A05E3ED2}"/>
          </ac:spMkLst>
        </pc:spChg>
        <pc:spChg chg="add mod">
          <ac:chgData name="崔 旭" userId="c9529ebc8e11f68e" providerId="LiveId" clId="{DF6B073F-7968-4606-9294-F30E634B7472}" dt="2020-04-11T15:05:16.527" v="725" actId="571"/>
          <ac:spMkLst>
            <pc:docMk/>
            <pc:sldMk cId="33389937" sldId="298"/>
            <ac:spMk id="44" creationId="{4BDC7C80-5ACC-42D2-B886-BDE01DECF171}"/>
          </ac:spMkLst>
        </pc:spChg>
        <pc:spChg chg="add mod">
          <ac:chgData name="崔 旭" userId="c9529ebc8e11f68e" providerId="LiveId" clId="{DF6B073F-7968-4606-9294-F30E634B7472}" dt="2020-04-11T15:05:16.527" v="725" actId="571"/>
          <ac:spMkLst>
            <pc:docMk/>
            <pc:sldMk cId="33389937" sldId="298"/>
            <ac:spMk id="45" creationId="{D41BDE24-6186-4359-83C1-A23A80FCB516}"/>
          </ac:spMkLst>
        </pc:spChg>
        <pc:spChg chg="add mod">
          <ac:chgData name="崔 旭" userId="c9529ebc8e11f68e" providerId="LiveId" clId="{DF6B073F-7968-4606-9294-F30E634B7472}" dt="2020-04-11T15:05:16.527" v="725" actId="571"/>
          <ac:spMkLst>
            <pc:docMk/>
            <pc:sldMk cId="33389937" sldId="298"/>
            <ac:spMk id="47" creationId="{82599A1B-E5B8-4AD1-87EF-6A472760B81F}"/>
          </ac:spMkLst>
        </pc:spChg>
        <pc:grpChg chg="add mod">
          <ac:chgData name="崔 旭" userId="c9529ebc8e11f68e" providerId="LiveId" clId="{DF6B073F-7968-4606-9294-F30E634B7472}" dt="2020-04-11T14:53:13.089" v="548" actId="1076"/>
          <ac:grpSpMkLst>
            <pc:docMk/>
            <pc:sldMk cId="33389937" sldId="298"/>
            <ac:grpSpMk id="6" creationId="{9A0ADCCB-72B8-41DE-BF3C-DCCDBCCCB1B7}"/>
          </ac:grpSpMkLst>
        </pc:grpChg>
        <pc:picChg chg="add mod">
          <ac:chgData name="崔 旭" userId="c9529ebc8e11f68e" providerId="LiveId" clId="{DF6B073F-7968-4606-9294-F30E634B7472}" dt="2020-04-11T14:53:13.089" v="548" actId="1076"/>
          <ac:picMkLst>
            <pc:docMk/>
            <pc:sldMk cId="33389937" sldId="298"/>
            <ac:picMk id="14" creationId="{9E618B3E-5A57-4929-BE40-C0A2279110FF}"/>
          </ac:picMkLst>
        </pc:picChg>
        <pc:picChg chg="add mod">
          <ac:chgData name="崔 旭" userId="c9529ebc8e11f68e" providerId="LiveId" clId="{DF6B073F-7968-4606-9294-F30E634B7472}" dt="2020-04-17T02:57:07.463" v="913" actId="1076"/>
          <ac:picMkLst>
            <pc:docMk/>
            <pc:sldMk cId="33389937" sldId="298"/>
            <ac:picMk id="16" creationId="{7C62226D-2DDB-443B-A194-92DBD2D78FED}"/>
          </ac:picMkLst>
        </pc:picChg>
        <pc:picChg chg="add mod">
          <ac:chgData name="崔 旭" userId="c9529ebc8e11f68e" providerId="LiveId" clId="{DF6B073F-7968-4606-9294-F30E634B7472}" dt="2020-04-17T02:58:08.807" v="918" actId="1076"/>
          <ac:picMkLst>
            <pc:docMk/>
            <pc:sldMk cId="33389937" sldId="298"/>
            <ac:picMk id="19" creationId="{06669816-0321-4CFB-955B-D8849DA79DCE}"/>
          </ac:picMkLst>
        </pc:picChg>
        <pc:picChg chg="add mod">
          <ac:chgData name="崔 旭" userId="c9529ebc8e11f68e" providerId="LiveId" clId="{DF6B073F-7968-4606-9294-F30E634B7472}" dt="2020-04-17T02:57:38.192" v="916" actId="14100"/>
          <ac:picMkLst>
            <pc:docMk/>
            <pc:sldMk cId="33389937" sldId="298"/>
            <ac:picMk id="20" creationId="{26436E58-F00C-4526-AEBF-AB11B78C8395}"/>
          </ac:picMkLst>
        </pc:picChg>
        <pc:picChg chg="add mod">
          <ac:chgData name="崔 旭" userId="c9529ebc8e11f68e" providerId="LiveId" clId="{DF6B073F-7968-4606-9294-F30E634B7472}" dt="2020-04-17T02:58:45.974" v="921" actId="1076"/>
          <ac:picMkLst>
            <pc:docMk/>
            <pc:sldMk cId="33389937" sldId="298"/>
            <ac:picMk id="32" creationId="{057C6E57-E4E6-4D37-BC4E-2AE4C1B37131}"/>
          </ac:picMkLst>
        </pc:picChg>
        <pc:picChg chg="add mod">
          <ac:chgData name="崔 旭" userId="c9529ebc8e11f68e" providerId="LiveId" clId="{DF6B073F-7968-4606-9294-F30E634B7472}" dt="2020-04-11T15:05:16.527" v="725" actId="571"/>
          <ac:picMkLst>
            <pc:docMk/>
            <pc:sldMk cId="33389937" sldId="298"/>
            <ac:picMk id="46" creationId="{D825A708-FD29-4957-8A2C-25A88B4C0E78}"/>
          </ac:picMkLst>
        </pc:picChg>
        <pc:cxnChg chg="add mod">
          <ac:chgData name="崔 旭" userId="c9529ebc8e11f68e" providerId="LiveId" clId="{DF6B073F-7968-4606-9294-F30E634B7472}" dt="2020-04-11T14:53:13.089" v="548" actId="1076"/>
          <ac:cxnSpMkLst>
            <pc:docMk/>
            <pc:sldMk cId="33389937" sldId="298"/>
            <ac:cxnSpMk id="23" creationId="{E622A483-7F48-4F43-A218-DFCB821460FF}"/>
          </ac:cxnSpMkLst>
        </pc:cxnChg>
        <pc:cxnChg chg="add mod">
          <ac:chgData name="崔 旭" userId="c9529ebc8e11f68e" providerId="LiveId" clId="{DF6B073F-7968-4606-9294-F30E634B7472}" dt="2020-04-17T02:57:07.463" v="913" actId="1076"/>
          <ac:cxnSpMkLst>
            <pc:docMk/>
            <pc:sldMk cId="33389937" sldId="298"/>
            <ac:cxnSpMk id="26" creationId="{41AC62E7-F49B-4CAC-9394-1574FAFEDB64}"/>
          </ac:cxnSpMkLst>
        </pc:cxnChg>
        <pc:cxnChg chg="add mod">
          <ac:chgData name="崔 旭" userId="c9529ebc8e11f68e" providerId="LiveId" clId="{DF6B073F-7968-4606-9294-F30E634B7472}" dt="2020-04-17T02:58:08.807" v="918" actId="1076"/>
          <ac:cxnSpMkLst>
            <pc:docMk/>
            <pc:sldMk cId="33389937" sldId="298"/>
            <ac:cxnSpMk id="27" creationId="{A77453ED-4751-4D88-9D2B-7303CED173A0}"/>
          </ac:cxnSpMkLst>
        </pc:cxnChg>
        <pc:cxnChg chg="add mod">
          <ac:chgData name="崔 旭" userId="c9529ebc8e11f68e" providerId="LiveId" clId="{DF6B073F-7968-4606-9294-F30E634B7472}" dt="2020-04-17T02:57:38.192" v="916" actId="14100"/>
          <ac:cxnSpMkLst>
            <pc:docMk/>
            <pc:sldMk cId="33389937" sldId="298"/>
            <ac:cxnSpMk id="28" creationId="{A655CDD4-02DD-45D8-8915-0C579017238B}"/>
          </ac:cxnSpMkLst>
        </pc:cxnChg>
        <pc:cxnChg chg="add mod">
          <ac:chgData name="崔 旭" userId="c9529ebc8e11f68e" providerId="LiveId" clId="{DF6B073F-7968-4606-9294-F30E634B7472}" dt="2020-04-17T02:58:45.974" v="921" actId="1076"/>
          <ac:cxnSpMkLst>
            <pc:docMk/>
            <pc:sldMk cId="33389937" sldId="298"/>
            <ac:cxnSpMk id="34" creationId="{8AFD8A3B-5B11-46C9-882B-7963AF2488BC}"/>
          </ac:cxnSpMkLst>
        </pc:cxnChg>
        <pc:cxnChg chg="add mod">
          <ac:chgData name="崔 旭" userId="c9529ebc8e11f68e" providerId="LiveId" clId="{DF6B073F-7968-4606-9294-F30E634B7472}" dt="2020-04-11T15:05:06.163" v="722" actId="571"/>
          <ac:cxnSpMkLst>
            <pc:docMk/>
            <pc:sldMk cId="33389937" sldId="298"/>
            <ac:cxnSpMk id="42" creationId="{C8B57329-959C-4439-BC38-5D9462E63941}"/>
          </ac:cxnSpMkLst>
        </pc:cxnChg>
      </pc:sldChg>
      <pc:sldChg chg="new del">
        <pc:chgData name="崔 旭" userId="c9529ebc8e11f68e" providerId="LiveId" clId="{DF6B073F-7968-4606-9294-F30E634B7472}" dt="2020-04-11T14:16:15.446" v="144" actId="47"/>
        <pc:sldMkLst>
          <pc:docMk/>
          <pc:sldMk cId="2269948743" sldId="298"/>
        </pc:sldMkLst>
      </pc:sldChg>
      <pc:sldChg chg="addSp delSp modSp new del mod modAnim">
        <pc:chgData name="崔 旭" userId="c9529ebc8e11f68e" providerId="LiveId" clId="{DF6B073F-7968-4606-9294-F30E634B7472}" dt="2020-04-11T13:52:16.773" v="66" actId="47"/>
        <pc:sldMkLst>
          <pc:docMk/>
          <pc:sldMk cId="2468648202" sldId="298"/>
        </pc:sldMkLst>
        <pc:spChg chg="add mod">
          <ac:chgData name="崔 旭" userId="c9529ebc8e11f68e" providerId="LiveId" clId="{DF6B073F-7968-4606-9294-F30E634B7472}" dt="2020-04-11T13:42:35.004" v="48" actId="1076"/>
          <ac:spMkLst>
            <pc:docMk/>
            <pc:sldMk cId="2468648202" sldId="298"/>
            <ac:spMk id="6" creationId="{DAEE45AD-2D43-4A48-89E3-5C730F9F36A6}"/>
          </ac:spMkLst>
        </pc:spChg>
        <pc:spChg chg="add mod">
          <ac:chgData name="崔 旭" userId="c9529ebc8e11f68e" providerId="LiveId" clId="{DF6B073F-7968-4606-9294-F30E634B7472}" dt="2020-04-11T13:43:42.016" v="55" actId="1076"/>
          <ac:spMkLst>
            <pc:docMk/>
            <pc:sldMk cId="2468648202" sldId="298"/>
            <ac:spMk id="7" creationId="{86E4DFD1-13B6-4C3D-8ADD-01B5D2D2D857}"/>
          </ac:spMkLst>
        </pc:spChg>
        <pc:spChg chg="add mod">
          <ac:chgData name="崔 旭" userId="c9529ebc8e11f68e" providerId="LiveId" clId="{DF6B073F-7968-4606-9294-F30E634B7472}" dt="2020-04-11T13:44:19.650" v="65" actId="1076"/>
          <ac:spMkLst>
            <pc:docMk/>
            <pc:sldMk cId="2468648202" sldId="298"/>
            <ac:spMk id="8" creationId="{4421B3A0-BDA6-43F5-BCC6-12E2DB298640}"/>
          </ac:spMkLst>
        </pc:spChg>
        <pc:spChg chg="add mod">
          <ac:chgData name="崔 旭" userId="c9529ebc8e11f68e" providerId="LiveId" clId="{DF6B073F-7968-4606-9294-F30E634B7472}" dt="2020-04-11T13:44:19.650" v="65" actId="1076"/>
          <ac:spMkLst>
            <pc:docMk/>
            <pc:sldMk cId="2468648202" sldId="298"/>
            <ac:spMk id="9" creationId="{89657202-5A2E-4AA9-8350-A1679995734F}"/>
          </ac:spMkLst>
        </pc:spChg>
        <pc:spChg chg="add del mod">
          <ac:chgData name="崔 旭" userId="c9529ebc8e11f68e" providerId="LiveId" clId="{DF6B073F-7968-4606-9294-F30E634B7472}" dt="2020-04-11T13:44:09.492" v="64" actId="478"/>
          <ac:spMkLst>
            <pc:docMk/>
            <pc:sldMk cId="2468648202" sldId="298"/>
            <ac:spMk id="10" creationId="{15C050B2-6DD5-4F78-99E2-3FFD5D4B58D4}"/>
          </ac:spMkLst>
        </pc:spChg>
        <pc:spChg chg="add mod">
          <ac:chgData name="崔 旭" userId="c9529ebc8e11f68e" providerId="LiveId" clId="{DF6B073F-7968-4606-9294-F30E634B7472}" dt="2020-04-11T13:44:19.650" v="65" actId="1076"/>
          <ac:spMkLst>
            <pc:docMk/>
            <pc:sldMk cId="2468648202" sldId="298"/>
            <ac:spMk id="11" creationId="{CD6ACD9D-7479-4F7C-80A9-8E584EBFF272}"/>
          </ac:spMkLst>
        </pc:spChg>
        <pc:spChg chg="add del mod">
          <ac:chgData name="崔 旭" userId="c9529ebc8e11f68e" providerId="LiveId" clId="{DF6B073F-7968-4606-9294-F30E634B7472}" dt="2020-04-11T13:43:53.467" v="60" actId="478"/>
          <ac:spMkLst>
            <pc:docMk/>
            <pc:sldMk cId="2468648202" sldId="298"/>
            <ac:spMk id="12" creationId="{87166A94-6084-4078-97CC-484A2D04B684}"/>
          </ac:spMkLst>
        </pc:spChg>
        <pc:spChg chg="add del mod">
          <ac:chgData name="崔 旭" userId="c9529ebc8e11f68e" providerId="LiveId" clId="{DF6B073F-7968-4606-9294-F30E634B7472}" dt="2020-04-11T13:43:55.828" v="61" actId="478"/>
          <ac:spMkLst>
            <pc:docMk/>
            <pc:sldMk cId="2468648202" sldId="298"/>
            <ac:spMk id="13" creationId="{0E91FD70-BD35-40C8-AA0A-E1AF8D6FE0A6}"/>
          </ac:spMkLst>
        </pc:spChg>
        <pc:spChg chg="add mod">
          <ac:chgData name="崔 旭" userId="c9529ebc8e11f68e" providerId="LiveId" clId="{DF6B073F-7968-4606-9294-F30E634B7472}" dt="2020-04-11T13:44:19.650" v="65" actId="1076"/>
          <ac:spMkLst>
            <pc:docMk/>
            <pc:sldMk cId="2468648202" sldId="298"/>
            <ac:spMk id="14" creationId="{8F3C150B-98D2-42EF-B40B-2E51047ECD09}"/>
          </ac:spMkLst>
        </pc:spChg>
        <pc:spChg chg="add del mod">
          <ac:chgData name="崔 旭" userId="c9529ebc8e11f68e" providerId="LiveId" clId="{DF6B073F-7968-4606-9294-F30E634B7472}" dt="2020-04-11T13:43:51.798" v="59" actId="478"/>
          <ac:spMkLst>
            <pc:docMk/>
            <pc:sldMk cId="2468648202" sldId="298"/>
            <ac:spMk id="15" creationId="{E10C4DF0-EF1D-4987-8704-2C83100CD74A}"/>
          </ac:spMkLst>
        </pc:spChg>
        <pc:spChg chg="add del mod">
          <ac:chgData name="崔 旭" userId="c9529ebc8e11f68e" providerId="LiveId" clId="{DF6B073F-7968-4606-9294-F30E634B7472}" dt="2020-04-11T13:43:51.798" v="59" actId="478"/>
          <ac:spMkLst>
            <pc:docMk/>
            <pc:sldMk cId="2468648202" sldId="298"/>
            <ac:spMk id="16" creationId="{918D1D50-CBDB-4CBC-AF47-D4D7170D38D8}"/>
          </ac:spMkLst>
        </pc:spChg>
        <pc:spChg chg="add del mod">
          <ac:chgData name="崔 旭" userId="c9529ebc8e11f68e" providerId="LiveId" clId="{DF6B073F-7968-4606-9294-F30E634B7472}" dt="2020-04-11T13:43:51.798" v="59" actId="478"/>
          <ac:spMkLst>
            <pc:docMk/>
            <pc:sldMk cId="2468648202" sldId="298"/>
            <ac:spMk id="17" creationId="{413143DF-EB09-4B03-A069-68FD2A8B7158}"/>
          </ac:spMkLst>
        </pc:spChg>
        <pc:spChg chg="add del mod">
          <ac:chgData name="崔 旭" userId="c9529ebc8e11f68e" providerId="LiveId" clId="{DF6B073F-7968-4606-9294-F30E634B7472}" dt="2020-04-11T13:43:51.798" v="59" actId="478"/>
          <ac:spMkLst>
            <pc:docMk/>
            <pc:sldMk cId="2468648202" sldId="298"/>
            <ac:spMk id="18" creationId="{090CB0A4-BF90-48DC-99B5-9EE590687948}"/>
          </ac:spMkLst>
        </pc:spChg>
        <pc:picChg chg="add mod modCrop">
          <ac:chgData name="崔 旭" userId="c9529ebc8e11f68e" providerId="LiveId" clId="{DF6B073F-7968-4606-9294-F30E634B7472}" dt="2020-04-11T13:34:46.698" v="14" actId="14100"/>
          <ac:picMkLst>
            <pc:docMk/>
            <pc:sldMk cId="2468648202" sldId="298"/>
            <ac:picMk id="3" creationId="{852E0427-BC11-4692-B135-0D28DE0ECA64}"/>
          </ac:picMkLst>
        </pc:picChg>
        <pc:picChg chg="add del mod">
          <ac:chgData name="崔 旭" userId="c9529ebc8e11f68e" providerId="LiveId" clId="{DF6B073F-7968-4606-9294-F30E634B7472}" dt="2020-04-11T13:36:02.438" v="21" actId="478"/>
          <ac:picMkLst>
            <pc:docMk/>
            <pc:sldMk cId="2468648202" sldId="298"/>
            <ac:picMk id="4" creationId="{87003D38-2109-40C0-B30C-8CE42A18156C}"/>
          </ac:picMkLst>
        </pc:picChg>
        <pc:picChg chg="add mod modCrop">
          <ac:chgData name="崔 旭" userId="c9529ebc8e11f68e" providerId="LiveId" clId="{DF6B073F-7968-4606-9294-F30E634B7472}" dt="2020-04-11T13:38:12.831" v="32" actId="732"/>
          <ac:picMkLst>
            <pc:docMk/>
            <pc:sldMk cId="2468648202" sldId="298"/>
            <ac:picMk id="5" creationId="{7B642FD8-5C74-4269-9125-895FF7B7E80C}"/>
          </ac:picMkLst>
        </pc:picChg>
      </pc:sldChg>
      <pc:sldChg chg="addSp delSp modSp new del mod">
        <pc:chgData name="崔 旭" userId="c9529ebc8e11f68e" providerId="LiveId" clId="{DF6B073F-7968-4606-9294-F30E634B7472}" dt="2020-04-11T14:46:02.778" v="507" actId="47"/>
        <pc:sldMkLst>
          <pc:docMk/>
          <pc:sldMk cId="4109834496" sldId="298"/>
        </pc:sldMkLst>
        <pc:spChg chg="del">
          <ac:chgData name="崔 旭" userId="c9529ebc8e11f68e" providerId="LiveId" clId="{DF6B073F-7968-4606-9294-F30E634B7472}" dt="2020-04-11T14:39:15.833" v="462"/>
          <ac:spMkLst>
            <pc:docMk/>
            <pc:sldMk cId="4109834496" sldId="298"/>
            <ac:spMk id="2" creationId="{BA8BF80D-676B-4900-BAF6-F44946EE189C}"/>
          </ac:spMkLst>
        </pc:spChg>
        <pc:spChg chg="del">
          <ac:chgData name="崔 旭" userId="c9529ebc8e11f68e" providerId="LiveId" clId="{DF6B073F-7968-4606-9294-F30E634B7472}" dt="2020-04-11T14:39:15.833" v="462"/>
          <ac:spMkLst>
            <pc:docMk/>
            <pc:sldMk cId="4109834496" sldId="298"/>
            <ac:spMk id="3" creationId="{7E31BC51-B08D-4F72-8D0E-EA09BF4F2D75}"/>
          </ac:spMkLst>
        </pc:spChg>
        <pc:spChg chg="add mod">
          <ac:chgData name="崔 旭" userId="c9529ebc8e11f68e" providerId="LiveId" clId="{DF6B073F-7968-4606-9294-F30E634B7472}" dt="2020-04-11T14:39:23.035" v="481"/>
          <ac:spMkLst>
            <pc:docMk/>
            <pc:sldMk cId="4109834496" sldId="298"/>
            <ac:spMk id="4" creationId="{FC86FE96-DF63-48D3-9B1B-3C1437C4D3F0}"/>
          </ac:spMkLst>
        </pc:spChg>
        <pc:spChg chg="add mod">
          <ac:chgData name="崔 旭" userId="c9529ebc8e11f68e" providerId="LiveId" clId="{DF6B073F-7968-4606-9294-F30E634B7472}" dt="2020-04-11T14:39:15.833" v="462"/>
          <ac:spMkLst>
            <pc:docMk/>
            <pc:sldMk cId="4109834496" sldId="298"/>
            <ac:spMk id="5" creationId="{70D763D6-739F-432C-B1A1-23B3F7A898D5}"/>
          </ac:spMkLst>
        </pc:spChg>
      </pc:sldChg>
      <pc:sldChg chg="addSp delSp modSp new del">
        <pc:chgData name="崔 旭" userId="c9529ebc8e11f68e" providerId="LiveId" clId="{DF6B073F-7968-4606-9294-F30E634B7472}" dt="2020-04-18T14:30:07" v="1183" actId="47"/>
        <pc:sldMkLst>
          <pc:docMk/>
          <pc:sldMk cId="881929189" sldId="299"/>
        </pc:sldMkLst>
        <pc:spChg chg="del">
          <ac:chgData name="崔 旭" userId="c9529ebc8e11f68e" providerId="LiveId" clId="{DF6B073F-7968-4606-9294-F30E634B7472}" dt="2020-04-18T14:30:00.365" v="1182"/>
          <ac:spMkLst>
            <pc:docMk/>
            <pc:sldMk cId="881929189" sldId="299"/>
            <ac:spMk id="2" creationId="{E6A82661-D2F3-48A6-A3B0-655AFBF75693}"/>
          </ac:spMkLst>
        </pc:spChg>
        <pc:spChg chg="del">
          <ac:chgData name="崔 旭" userId="c9529ebc8e11f68e" providerId="LiveId" clId="{DF6B073F-7968-4606-9294-F30E634B7472}" dt="2020-04-18T14:30:00.365" v="1182"/>
          <ac:spMkLst>
            <pc:docMk/>
            <pc:sldMk cId="881929189" sldId="299"/>
            <ac:spMk id="3" creationId="{8F3D2699-4AA5-4F3A-988E-9A461894ABAC}"/>
          </ac:spMkLst>
        </pc:spChg>
        <pc:spChg chg="add mod">
          <ac:chgData name="崔 旭" userId="c9529ebc8e11f68e" providerId="LiveId" clId="{DF6B073F-7968-4606-9294-F30E634B7472}" dt="2020-04-18T14:30:00.365" v="1182"/>
          <ac:spMkLst>
            <pc:docMk/>
            <pc:sldMk cId="881929189" sldId="299"/>
            <ac:spMk id="4" creationId="{5DD99DCA-60EE-4CC0-ACB6-498C45C73999}"/>
          </ac:spMkLst>
        </pc:spChg>
        <pc:spChg chg="add mod">
          <ac:chgData name="崔 旭" userId="c9529ebc8e11f68e" providerId="LiveId" clId="{DF6B073F-7968-4606-9294-F30E634B7472}" dt="2020-04-18T14:30:00.365" v="1182"/>
          <ac:spMkLst>
            <pc:docMk/>
            <pc:sldMk cId="881929189" sldId="299"/>
            <ac:spMk id="5" creationId="{A76C91C4-2D56-4C78-AB3E-D1ED9B86912B}"/>
          </ac:spMkLst>
        </pc:spChg>
      </pc:sldChg>
      <pc:sldChg chg="addSp delSp modSp new del mod">
        <pc:chgData name="崔 旭" userId="c9529ebc8e11f68e" providerId="LiveId" clId="{DF6B073F-7968-4606-9294-F30E634B7472}" dt="2020-04-18T14:22:58.792" v="1180" actId="47"/>
        <pc:sldMkLst>
          <pc:docMk/>
          <pc:sldMk cId="2021891253" sldId="299"/>
        </pc:sldMkLst>
        <pc:spChg chg="add mod">
          <ac:chgData name="崔 旭" userId="c9529ebc8e11f68e" providerId="LiveId" clId="{DF6B073F-7968-4606-9294-F30E634B7472}" dt="2020-04-18T14:14:52.594" v="1104" actId="1076"/>
          <ac:spMkLst>
            <pc:docMk/>
            <pc:sldMk cId="2021891253" sldId="299"/>
            <ac:spMk id="3" creationId="{5B9A6904-6717-4EF2-A8E0-7C5E317B1029}"/>
          </ac:spMkLst>
        </pc:spChg>
        <pc:spChg chg="add mod">
          <ac:chgData name="崔 旭" userId="c9529ebc8e11f68e" providerId="LiveId" clId="{DF6B073F-7968-4606-9294-F30E634B7472}" dt="2020-04-18T14:14:52.594" v="1104" actId="1076"/>
          <ac:spMkLst>
            <pc:docMk/>
            <pc:sldMk cId="2021891253" sldId="299"/>
            <ac:spMk id="4" creationId="{E87F502C-93F1-4D09-986D-70A94A7603D0}"/>
          </ac:spMkLst>
        </pc:spChg>
        <pc:spChg chg="add mod">
          <ac:chgData name="崔 旭" userId="c9529ebc8e11f68e" providerId="LiveId" clId="{DF6B073F-7968-4606-9294-F30E634B7472}" dt="2020-04-18T14:14:52.594" v="1104" actId="1076"/>
          <ac:spMkLst>
            <pc:docMk/>
            <pc:sldMk cId="2021891253" sldId="299"/>
            <ac:spMk id="7" creationId="{00F923C4-E859-4411-B5B2-5FCC37CFF36D}"/>
          </ac:spMkLst>
        </pc:spChg>
        <pc:spChg chg="add mod">
          <ac:chgData name="崔 旭" userId="c9529ebc8e11f68e" providerId="LiveId" clId="{DF6B073F-7968-4606-9294-F30E634B7472}" dt="2020-04-18T14:14:52.594" v="1104" actId="1076"/>
          <ac:spMkLst>
            <pc:docMk/>
            <pc:sldMk cId="2021891253" sldId="299"/>
            <ac:spMk id="8" creationId="{0EA2A588-4EEA-47D1-9879-609CCF8A4B97}"/>
          </ac:spMkLst>
        </pc:spChg>
        <pc:spChg chg="add mod">
          <ac:chgData name="崔 旭" userId="c9529ebc8e11f68e" providerId="LiveId" clId="{DF6B073F-7968-4606-9294-F30E634B7472}" dt="2020-04-18T14:15:27.985" v="1109" actId="1076"/>
          <ac:spMkLst>
            <pc:docMk/>
            <pc:sldMk cId="2021891253" sldId="299"/>
            <ac:spMk id="9" creationId="{3E4C0E18-6E05-4216-B198-489904B38EF2}"/>
          </ac:spMkLst>
        </pc:spChg>
        <pc:spChg chg="add mod">
          <ac:chgData name="崔 旭" userId="c9529ebc8e11f68e" providerId="LiveId" clId="{DF6B073F-7968-4606-9294-F30E634B7472}" dt="2020-04-18T14:16:46.677" v="1123"/>
          <ac:spMkLst>
            <pc:docMk/>
            <pc:sldMk cId="2021891253" sldId="299"/>
            <ac:spMk id="10" creationId="{85B226FF-ADD8-4A05-9CFB-731CB12102B2}"/>
          </ac:spMkLst>
        </pc:spChg>
        <pc:spChg chg="add mod">
          <ac:chgData name="崔 旭" userId="c9529ebc8e11f68e" providerId="LiveId" clId="{DF6B073F-7968-4606-9294-F30E634B7472}" dt="2020-04-18T14:15:50.373" v="1116" actId="1076"/>
          <ac:spMkLst>
            <pc:docMk/>
            <pc:sldMk cId="2021891253" sldId="299"/>
            <ac:spMk id="11" creationId="{7ED0C337-A5E1-43E3-A995-EA3A75809E70}"/>
          </ac:spMkLst>
        </pc:spChg>
        <pc:spChg chg="add del">
          <ac:chgData name="崔 旭" userId="c9529ebc8e11f68e" providerId="LiveId" clId="{DF6B073F-7968-4606-9294-F30E634B7472}" dt="2020-04-18T14:16:01.262" v="1118" actId="478"/>
          <ac:spMkLst>
            <pc:docMk/>
            <pc:sldMk cId="2021891253" sldId="299"/>
            <ac:spMk id="12" creationId="{19ADDB1E-A484-49BF-9BD0-38DAB638ADA1}"/>
          </ac:spMkLst>
        </pc:spChg>
        <pc:spChg chg="add del mod">
          <ac:chgData name="崔 旭" userId="c9529ebc8e11f68e" providerId="LiveId" clId="{DF6B073F-7968-4606-9294-F30E634B7472}" dt="2020-04-18T14:18:06.554" v="1140" actId="478"/>
          <ac:spMkLst>
            <pc:docMk/>
            <pc:sldMk cId="2021891253" sldId="299"/>
            <ac:spMk id="13" creationId="{B9692DFF-B12E-423A-A022-6799C5769EC7}"/>
          </ac:spMkLst>
        </pc:spChg>
        <pc:spChg chg="add del mod">
          <ac:chgData name="崔 旭" userId="c9529ebc8e11f68e" providerId="LiveId" clId="{DF6B073F-7968-4606-9294-F30E634B7472}" dt="2020-04-18T14:16:41.317" v="1122" actId="478"/>
          <ac:spMkLst>
            <pc:docMk/>
            <pc:sldMk cId="2021891253" sldId="299"/>
            <ac:spMk id="14" creationId="{B331D3B5-93E5-420E-BE53-7DD2987C3150}"/>
          </ac:spMkLst>
        </pc:spChg>
        <pc:spChg chg="add del mod">
          <ac:chgData name="崔 旭" userId="c9529ebc8e11f68e" providerId="LiveId" clId="{DF6B073F-7968-4606-9294-F30E634B7472}" dt="2020-04-18T14:18:04.666" v="1139" actId="478"/>
          <ac:spMkLst>
            <pc:docMk/>
            <pc:sldMk cId="2021891253" sldId="299"/>
            <ac:spMk id="15" creationId="{CD49E7B5-859D-4FD0-99A3-65B6DBC156C6}"/>
          </ac:spMkLst>
        </pc:spChg>
        <pc:spChg chg="add del mod">
          <ac:chgData name="崔 旭" userId="c9529ebc8e11f68e" providerId="LiveId" clId="{DF6B073F-7968-4606-9294-F30E634B7472}" dt="2020-04-18T14:17:20.292" v="1132" actId="478"/>
          <ac:spMkLst>
            <pc:docMk/>
            <pc:sldMk cId="2021891253" sldId="299"/>
            <ac:spMk id="16" creationId="{1E934CDA-74F0-4D78-B6E8-82E30F40F8A2}"/>
          </ac:spMkLst>
        </pc:spChg>
        <pc:spChg chg="add mod">
          <ac:chgData name="崔 旭" userId="c9529ebc8e11f68e" providerId="LiveId" clId="{DF6B073F-7968-4606-9294-F30E634B7472}" dt="2020-04-18T14:22:01.756" v="1171" actId="1076"/>
          <ac:spMkLst>
            <pc:docMk/>
            <pc:sldMk cId="2021891253" sldId="299"/>
            <ac:spMk id="17" creationId="{6F2AF6FC-D20A-4199-93D5-0A1DFC938BA7}"/>
          </ac:spMkLst>
        </pc:spChg>
        <pc:picChg chg="add mod">
          <ac:chgData name="崔 旭" userId="c9529ebc8e11f68e" providerId="LiveId" clId="{DF6B073F-7968-4606-9294-F30E634B7472}" dt="2020-04-18T14:21:02.254" v="1165" actId="1076"/>
          <ac:picMkLst>
            <pc:docMk/>
            <pc:sldMk cId="2021891253" sldId="299"/>
            <ac:picMk id="19" creationId="{921DE2D6-7447-4338-9DC0-185BECB4F5C4}"/>
          </ac:picMkLst>
        </pc:picChg>
        <pc:picChg chg="add mod">
          <ac:chgData name="崔 旭" userId="c9529ebc8e11f68e" providerId="LiveId" clId="{DF6B073F-7968-4606-9294-F30E634B7472}" dt="2020-04-18T14:22:37.657" v="1179" actId="1076"/>
          <ac:picMkLst>
            <pc:docMk/>
            <pc:sldMk cId="2021891253" sldId="299"/>
            <ac:picMk id="21" creationId="{55224177-08AA-4329-96AF-795E82DF51D2}"/>
          </ac:picMkLst>
        </pc:picChg>
        <pc:cxnChg chg="add mod">
          <ac:chgData name="崔 旭" userId="c9529ebc8e11f68e" providerId="LiveId" clId="{DF6B073F-7968-4606-9294-F30E634B7472}" dt="2020-04-18T14:14:52.594" v="1104" actId="1076"/>
          <ac:cxnSpMkLst>
            <pc:docMk/>
            <pc:sldMk cId="2021891253" sldId="299"/>
            <ac:cxnSpMk id="5" creationId="{CE5E564B-C864-4E55-8D4A-B146F5669C58}"/>
          </ac:cxnSpMkLst>
        </pc:cxnChg>
        <pc:cxnChg chg="add mod">
          <ac:chgData name="崔 旭" userId="c9529ebc8e11f68e" providerId="LiveId" clId="{DF6B073F-7968-4606-9294-F30E634B7472}" dt="2020-04-18T14:14:52.594" v="1104" actId="1076"/>
          <ac:cxnSpMkLst>
            <pc:docMk/>
            <pc:sldMk cId="2021891253" sldId="299"/>
            <ac:cxnSpMk id="6" creationId="{E235E3B7-422D-4CD2-A647-D0522BE9DB58}"/>
          </ac:cxnSpMkLst>
        </pc:cxnChg>
      </pc:sldChg>
      <pc:sldChg chg="addSp delSp modSp new del mod">
        <pc:chgData name="崔 旭" userId="c9529ebc8e11f68e" providerId="LiveId" clId="{DF6B073F-7968-4606-9294-F30E634B7472}" dt="2020-04-11T14:57:20.658" v="624" actId="680"/>
        <pc:sldMkLst>
          <pc:docMk/>
          <pc:sldMk cId="4136184208" sldId="299"/>
        </pc:sldMkLst>
        <pc:spChg chg="add del">
          <ac:chgData name="崔 旭" userId="c9529ebc8e11f68e" providerId="LiveId" clId="{DF6B073F-7968-4606-9294-F30E634B7472}" dt="2020-04-11T14:57:20.217" v="623"/>
          <ac:spMkLst>
            <pc:docMk/>
            <pc:sldMk cId="4136184208" sldId="299"/>
            <ac:spMk id="2" creationId="{8969192A-A9C9-4643-808A-B17A5F9A8D35}"/>
          </ac:spMkLst>
        </pc:spChg>
        <pc:spChg chg="add del">
          <ac:chgData name="崔 旭" userId="c9529ebc8e11f68e" providerId="LiveId" clId="{DF6B073F-7968-4606-9294-F30E634B7472}" dt="2020-04-11T14:57:20.217" v="623"/>
          <ac:spMkLst>
            <pc:docMk/>
            <pc:sldMk cId="4136184208" sldId="299"/>
            <ac:spMk id="3" creationId="{C4207401-224F-4711-A33A-5276D1451B72}"/>
          </ac:spMkLst>
        </pc:spChg>
        <pc:spChg chg="add del mod">
          <ac:chgData name="崔 旭" userId="c9529ebc8e11f68e" providerId="LiveId" clId="{DF6B073F-7968-4606-9294-F30E634B7472}" dt="2020-04-11T14:57:20.217" v="623"/>
          <ac:spMkLst>
            <pc:docMk/>
            <pc:sldMk cId="4136184208" sldId="299"/>
            <ac:spMk id="4" creationId="{DD581C32-B4C0-4A0F-9DFA-8C1486C13B58}"/>
          </ac:spMkLst>
        </pc:spChg>
      </pc:sldChg>
      <pc:sldMasterChg chg="modSp addSldLayout modSldLayout">
        <pc:chgData name="崔 旭" userId="c9529ebc8e11f68e" providerId="LiveId" clId="{DF6B073F-7968-4606-9294-F30E634B7472}" dt="2020-04-19T13:40:08.095" v="1394" actId="478"/>
        <pc:sldMasterMkLst>
          <pc:docMk/>
          <pc:sldMasterMk cId="3517117347" sldId="2147483822"/>
        </pc:sldMasterMkLst>
        <pc:spChg chg="mod">
          <ac:chgData name="崔 旭" userId="c9529ebc8e11f68e" providerId="LiveId" clId="{DF6B073F-7968-4606-9294-F30E634B7472}" dt="2020-04-11T14:06:40.238" v="78" actId="2711"/>
          <ac:spMkLst>
            <pc:docMk/>
            <pc:sldMasterMk cId="3517117347" sldId="2147483822"/>
            <ac:spMk id="2" creationId="{00000000-0000-0000-0000-000000000000}"/>
          </ac:spMkLst>
        </pc:spChg>
        <pc:spChg chg="mod">
          <ac:chgData name="崔 旭" userId="c9529ebc8e11f68e" providerId="LiveId" clId="{DF6B073F-7968-4606-9294-F30E634B7472}" dt="2020-04-11T14:06:49.610" v="79" actId="2711"/>
          <ac:spMkLst>
            <pc:docMk/>
            <pc:sldMasterMk cId="3517117347" sldId="2147483822"/>
            <ac:spMk id="3" creationId="{00000000-0000-0000-0000-000000000000}"/>
          </ac:spMkLst>
        </pc:spChg>
        <pc:spChg chg="mod">
          <ac:chgData name="崔 旭" userId="c9529ebc8e11f68e" providerId="LiveId" clId="{DF6B073F-7968-4606-9294-F30E634B7472}" dt="2020-04-11T14:07:02.574" v="80" actId="2711"/>
          <ac:spMkLst>
            <pc:docMk/>
            <pc:sldMasterMk cId="3517117347" sldId="2147483822"/>
            <ac:spMk id="4" creationId="{00000000-0000-0000-0000-000000000000}"/>
          </ac:spMkLst>
        </pc:spChg>
        <pc:spChg chg="mod">
          <ac:chgData name="崔 旭" userId="c9529ebc8e11f68e" providerId="LiveId" clId="{DF6B073F-7968-4606-9294-F30E634B7472}" dt="2020-04-11T14:07:13.880" v="81" actId="2711"/>
          <ac:spMkLst>
            <pc:docMk/>
            <pc:sldMasterMk cId="3517117347" sldId="2147483822"/>
            <ac:spMk id="5" creationId="{00000000-0000-0000-0000-000000000000}"/>
          </ac:spMkLst>
        </pc:spChg>
        <pc:spChg chg="mod">
          <ac:chgData name="崔 旭" userId="c9529ebc8e11f68e" providerId="LiveId" clId="{DF6B073F-7968-4606-9294-F30E634B7472}" dt="2020-04-11T14:07:23.868" v="82" actId="2711"/>
          <ac:spMkLst>
            <pc:docMk/>
            <pc:sldMasterMk cId="3517117347" sldId="2147483822"/>
            <ac:spMk id="6" creationId="{00000000-0000-0000-0000-000000000000}"/>
          </ac:spMkLst>
        </pc:spChg>
        <pc:sldLayoutChg chg="addSp delSp modSp mod">
          <pc:chgData name="崔 旭" userId="c9529ebc8e11f68e" providerId="LiveId" clId="{DF6B073F-7968-4606-9294-F30E634B7472}" dt="2020-04-18T14:56:11.851" v="1389" actId="692"/>
          <pc:sldLayoutMkLst>
            <pc:docMk/>
            <pc:sldMasterMk cId="3517117347" sldId="2147483822"/>
            <pc:sldLayoutMk cId="2809868987" sldId="2147483823"/>
          </pc:sldLayoutMkLst>
          <pc:spChg chg="del mod">
            <ac:chgData name="崔 旭" userId="c9529ebc8e11f68e" providerId="LiveId" clId="{DF6B073F-7968-4606-9294-F30E634B7472}" dt="2020-04-11T14:29:51.689" v="328" actId="21"/>
            <ac:spMkLst>
              <pc:docMk/>
              <pc:sldMasterMk cId="3517117347" sldId="2147483822"/>
              <pc:sldLayoutMk cId="2809868987" sldId="2147483823"/>
              <ac:spMk id="2" creationId="{00000000-0000-0000-0000-000000000000}"/>
            </ac:spMkLst>
          </pc:spChg>
          <pc:spChg chg="mod">
            <ac:chgData name="崔 旭" userId="c9529ebc8e11f68e" providerId="LiveId" clId="{DF6B073F-7968-4606-9294-F30E634B7472}" dt="2020-04-11T14:32:03.193" v="340" actId="1076"/>
            <ac:spMkLst>
              <pc:docMk/>
              <pc:sldMasterMk cId="3517117347" sldId="2147483822"/>
              <pc:sldLayoutMk cId="2809868987" sldId="2147483823"/>
              <ac:spMk id="3" creationId="{00000000-0000-0000-0000-000000000000}"/>
            </ac:spMkLst>
          </pc:spChg>
          <pc:spChg chg="del mod">
            <ac:chgData name="崔 旭" userId="c9529ebc8e11f68e" providerId="LiveId" clId="{DF6B073F-7968-4606-9294-F30E634B7472}" dt="2020-04-11T14:27:52.451" v="306" actId="478"/>
            <ac:spMkLst>
              <pc:docMk/>
              <pc:sldMasterMk cId="3517117347" sldId="2147483822"/>
              <pc:sldLayoutMk cId="2809868987" sldId="2147483823"/>
              <ac:spMk id="4" creationId="{00000000-0000-0000-0000-000000000000}"/>
            </ac:spMkLst>
          </pc:spChg>
          <pc:spChg chg="del mod">
            <ac:chgData name="崔 旭" userId="c9529ebc8e11f68e" providerId="LiveId" clId="{DF6B073F-7968-4606-9294-F30E634B7472}" dt="2020-04-11T14:27:57.923" v="307" actId="478"/>
            <ac:spMkLst>
              <pc:docMk/>
              <pc:sldMasterMk cId="3517117347" sldId="2147483822"/>
              <pc:sldLayoutMk cId="2809868987" sldId="2147483823"/>
              <ac:spMk id="5" creationId="{00000000-0000-0000-0000-000000000000}"/>
            </ac:spMkLst>
          </pc:spChg>
          <pc:spChg chg="add del mod">
            <ac:chgData name="崔 旭" userId="c9529ebc8e11f68e" providerId="LiveId" clId="{DF6B073F-7968-4606-9294-F30E634B7472}" dt="2020-04-18T13:41:53.668" v="987" actId="478"/>
            <ac:spMkLst>
              <pc:docMk/>
              <pc:sldMasterMk cId="3517117347" sldId="2147483822"/>
              <pc:sldLayoutMk cId="2809868987" sldId="2147483823"/>
              <ac:spMk id="5" creationId="{9A5DE9C0-DEFD-4E1A-A678-D7662E383B60}"/>
            </ac:spMkLst>
          </pc:spChg>
          <pc:spChg chg="del">
            <ac:chgData name="崔 旭" userId="c9529ebc8e11f68e" providerId="LiveId" clId="{DF6B073F-7968-4606-9294-F30E634B7472}" dt="2020-04-11T14:27:59.670" v="308" actId="478"/>
            <ac:spMkLst>
              <pc:docMk/>
              <pc:sldMasterMk cId="3517117347" sldId="2147483822"/>
              <pc:sldLayoutMk cId="2809868987" sldId="2147483823"/>
              <ac:spMk id="6" creationId="{00000000-0000-0000-0000-000000000000}"/>
            </ac:spMkLst>
          </pc:spChg>
          <pc:spChg chg="add del">
            <ac:chgData name="崔 旭" userId="c9529ebc8e11f68e" providerId="LiveId" clId="{DF6B073F-7968-4606-9294-F30E634B7472}" dt="2020-04-18T13:41:37.196" v="982" actId="478"/>
            <ac:spMkLst>
              <pc:docMk/>
              <pc:sldMasterMk cId="3517117347" sldId="2147483822"/>
              <pc:sldLayoutMk cId="2809868987" sldId="2147483823"/>
              <ac:spMk id="11" creationId="{896B0C74-6292-4924-99ED-1346F1E50B28}"/>
            </ac:spMkLst>
          </pc:spChg>
          <pc:spChg chg="add mod">
            <ac:chgData name="崔 旭" userId="c9529ebc8e11f68e" providerId="LiveId" clId="{DF6B073F-7968-4606-9294-F30E634B7472}" dt="2020-04-11T14:33:02.787" v="343" actId="120"/>
            <ac:spMkLst>
              <pc:docMk/>
              <pc:sldMasterMk cId="3517117347" sldId="2147483822"/>
              <pc:sldLayoutMk cId="2809868987" sldId="2147483823"/>
              <ac:spMk id="13" creationId="{B93C7746-17E1-4956-A656-ED6FFD0859AB}"/>
            </ac:spMkLst>
          </pc:spChg>
          <pc:spChg chg="add del">
            <ac:chgData name="崔 旭" userId="c9529ebc8e11f68e" providerId="LiveId" clId="{DF6B073F-7968-4606-9294-F30E634B7472}" dt="2020-04-18T13:41:38.074" v="983" actId="478"/>
            <ac:spMkLst>
              <pc:docMk/>
              <pc:sldMasterMk cId="3517117347" sldId="2147483822"/>
              <pc:sldLayoutMk cId="2809868987" sldId="2147483823"/>
              <ac:spMk id="14" creationId="{0A4E68D4-43EA-4E42-A8B4-EA2EA3859C20}"/>
            </ac:spMkLst>
          </pc:spChg>
          <pc:spChg chg="add del">
            <ac:chgData name="崔 旭" userId="c9529ebc8e11f68e" providerId="LiveId" clId="{DF6B073F-7968-4606-9294-F30E634B7472}" dt="2020-04-18T13:41:38.824" v="984" actId="478"/>
            <ac:spMkLst>
              <pc:docMk/>
              <pc:sldMasterMk cId="3517117347" sldId="2147483822"/>
              <pc:sldLayoutMk cId="2809868987" sldId="2147483823"/>
              <ac:spMk id="15" creationId="{C0211F54-AE5D-47B1-B9BB-3475E64EB3C3}"/>
            </ac:spMkLst>
          </pc:spChg>
          <pc:spChg chg="add del mod">
            <ac:chgData name="崔 旭" userId="c9529ebc8e11f68e" providerId="LiveId" clId="{DF6B073F-7968-4606-9294-F30E634B7472}" dt="2020-04-18T14:35:24.458" v="1249" actId="11529"/>
            <ac:spMkLst>
              <pc:docMk/>
              <pc:sldMasterMk cId="3517117347" sldId="2147483822"/>
              <pc:sldLayoutMk cId="2809868987" sldId="2147483823"/>
              <ac:spMk id="30" creationId="{3ADC32A7-9238-4C95-9E76-F7AAE8A27247}"/>
            </ac:spMkLst>
          </pc:spChg>
          <pc:spChg chg="add del mod">
            <ac:chgData name="崔 旭" userId="c9529ebc8e11f68e" providerId="LiveId" clId="{DF6B073F-7968-4606-9294-F30E634B7472}" dt="2020-04-18T14:35:24.426" v="1248"/>
            <ac:spMkLst>
              <pc:docMk/>
              <pc:sldMasterMk cId="3517117347" sldId="2147483822"/>
              <pc:sldLayoutMk cId="2809868987" sldId="2147483823"/>
              <ac:spMk id="31" creationId="{EFFDED36-A1AA-4927-9825-0C5E41ABA3EF}"/>
            </ac:spMkLst>
          </pc:spChg>
          <pc:spChg chg="add del mod">
            <ac:chgData name="崔 旭" userId="c9529ebc8e11f68e" providerId="LiveId" clId="{DF6B073F-7968-4606-9294-F30E634B7472}" dt="2020-04-18T14:35:24.393" v="1247"/>
            <ac:spMkLst>
              <pc:docMk/>
              <pc:sldMasterMk cId="3517117347" sldId="2147483822"/>
              <pc:sldLayoutMk cId="2809868987" sldId="2147483823"/>
              <ac:spMk id="32" creationId="{483E0D42-AB5E-4502-AEE5-75928046283E}"/>
            </ac:spMkLst>
          </pc:spChg>
          <pc:spChg chg="add del mod">
            <ac:chgData name="崔 旭" userId="c9529ebc8e11f68e" providerId="LiveId" clId="{DF6B073F-7968-4606-9294-F30E634B7472}" dt="2020-04-18T14:35:24.361" v="1246"/>
            <ac:spMkLst>
              <pc:docMk/>
              <pc:sldMasterMk cId="3517117347" sldId="2147483822"/>
              <pc:sldLayoutMk cId="2809868987" sldId="2147483823"/>
              <ac:spMk id="33" creationId="{72E4E8E1-BB36-45A1-BA0C-56A3CBBEC03A}"/>
            </ac:spMkLst>
          </pc:spChg>
          <pc:picChg chg="add del mod modCrop">
            <ac:chgData name="崔 旭" userId="c9529ebc8e11f68e" providerId="LiveId" clId="{DF6B073F-7968-4606-9294-F30E634B7472}" dt="2020-04-18T13:40:37.639" v="976" actId="478"/>
            <ac:picMkLst>
              <pc:docMk/>
              <pc:sldMasterMk cId="3517117347" sldId="2147483822"/>
              <pc:sldLayoutMk cId="2809868987" sldId="2147483823"/>
              <ac:picMk id="4" creationId="{CB5F39D8-7F03-45DF-8A22-DD1A8234EF66}"/>
            </ac:picMkLst>
          </pc:picChg>
          <pc:picChg chg="add mod">
            <ac:chgData name="崔 旭" userId="c9529ebc8e11f68e" providerId="LiveId" clId="{DF6B073F-7968-4606-9294-F30E634B7472}" dt="2020-04-11T14:32:47.059" v="342" actId="1076"/>
            <ac:picMkLst>
              <pc:docMk/>
              <pc:sldMasterMk cId="3517117347" sldId="2147483822"/>
              <pc:sldLayoutMk cId="2809868987" sldId="2147483823"/>
              <ac:picMk id="8" creationId="{79915E2D-B3F1-4A41-9914-2DA3B41047BF}"/>
            </ac:picMkLst>
          </pc:picChg>
          <pc:picChg chg="add del mod">
            <ac:chgData name="崔 旭" userId="c9529ebc8e11f68e" providerId="LiveId" clId="{DF6B073F-7968-4606-9294-F30E634B7472}" dt="2020-04-18T14:43:32.090" v="1329" actId="478"/>
            <ac:picMkLst>
              <pc:docMk/>
              <pc:sldMasterMk cId="3517117347" sldId="2147483822"/>
              <pc:sldLayoutMk cId="2809868987" sldId="2147483823"/>
              <ac:picMk id="10" creationId="{551495B8-A1B1-4FC9-9C25-CB6B272E7415}"/>
            </ac:picMkLst>
          </pc:picChg>
          <pc:picChg chg="add del mod modCrop">
            <ac:chgData name="崔 旭" userId="c9529ebc8e11f68e" providerId="LiveId" clId="{DF6B073F-7968-4606-9294-F30E634B7472}" dt="2020-04-18T14:30:58.116" v="1206" actId="478"/>
            <ac:picMkLst>
              <pc:docMk/>
              <pc:sldMasterMk cId="3517117347" sldId="2147483822"/>
              <pc:sldLayoutMk cId="2809868987" sldId="2147483823"/>
              <ac:picMk id="12" creationId="{E8EAE891-E524-47D7-83FD-9314653019FB}"/>
            </ac:picMkLst>
          </pc:picChg>
          <pc:picChg chg="add del mod">
            <ac:chgData name="崔 旭" userId="c9529ebc8e11f68e" providerId="LiveId" clId="{DF6B073F-7968-4606-9294-F30E634B7472}" dt="2020-04-18T14:43:50.157" v="1334" actId="1076"/>
            <ac:picMkLst>
              <pc:docMk/>
              <pc:sldMasterMk cId="3517117347" sldId="2147483822"/>
              <pc:sldLayoutMk cId="2809868987" sldId="2147483823"/>
              <ac:picMk id="21" creationId="{75512954-CE52-45A2-94C1-EA48C38E6A33}"/>
            </ac:picMkLst>
          </pc:picChg>
          <pc:picChg chg="add mod">
            <ac:chgData name="崔 旭" userId="c9529ebc8e11f68e" providerId="LiveId" clId="{DF6B073F-7968-4606-9294-F30E634B7472}" dt="2020-04-18T14:31:04.233" v="1208" actId="1076"/>
            <ac:picMkLst>
              <pc:docMk/>
              <pc:sldMasterMk cId="3517117347" sldId="2147483822"/>
              <pc:sldLayoutMk cId="2809868987" sldId="2147483823"/>
              <ac:picMk id="23" creationId="{BC10C661-E24A-4827-8292-620E512A3AD9}"/>
            </ac:picMkLst>
          </pc:picChg>
          <pc:picChg chg="add mod">
            <ac:chgData name="崔 旭" userId="c9529ebc8e11f68e" providerId="LiveId" clId="{DF6B073F-7968-4606-9294-F30E634B7472}" dt="2020-04-18T14:44:07.061" v="1342" actId="1076"/>
            <ac:picMkLst>
              <pc:docMk/>
              <pc:sldMasterMk cId="3517117347" sldId="2147483822"/>
              <pc:sldLayoutMk cId="2809868987" sldId="2147483823"/>
              <ac:picMk id="25" creationId="{5E1E3C2F-BB17-41E9-938C-ED7390B99CA1}"/>
            </ac:picMkLst>
          </pc:picChg>
          <pc:picChg chg="add mod">
            <ac:chgData name="崔 旭" userId="c9529ebc8e11f68e" providerId="LiveId" clId="{DF6B073F-7968-4606-9294-F30E634B7472}" dt="2020-04-18T14:44:05.240" v="1341" actId="1076"/>
            <ac:picMkLst>
              <pc:docMk/>
              <pc:sldMasterMk cId="3517117347" sldId="2147483822"/>
              <pc:sldLayoutMk cId="2809868987" sldId="2147483823"/>
              <ac:picMk id="27" creationId="{438F7376-20C0-4BA7-9327-4160A77F5267}"/>
            </ac:picMkLst>
          </pc:picChg>
          <pc:picChg chg="add del mod">
            <ac:chgData name="崔 旭" userId="c9529ebc8e11f68e" providerId="LiveId" clId="{DF6B073F-7968-4606-9294-F30E634B7472}" dt="2020-04-18T14:44:03.090" v="1340" actId="1076"/>
            <ac:picMkLst>
              <pc:docMk/>
              <pc:sldMasterMk cId="3517117347" sldId="2147483822"/>
              <pc:sldLayoutMk cId="2809868987" sldId="2147483823"/>
              <ac:picMk id="29" creationId="{61CBBDB0-DA6B-446C-BAE5-7EA2319A00E0}"/>
            </ac:picMkLst>
          </pc:picChg>
          <pc:cxnChg chg="add mod">
            <ac:chgData name="崔 旭" userId="c9529ebc8e11f68e" providerId="LiveId" clId="{DF6B073F-7968-4606-9294-F30E634B7472}" dt="2020-04-18T13:46:29.948" v="1027" actId="14100"/>
            <ac:cxnSpMkLst>
              <pc:docMk/>
              <pc:sldMasterMk cId="3517117347" sldId="2147483822"/>
              <pc:sldLayoutMk cId="2809868987" sldId="2147483823"/>
              <ac:cxnSpMk id="7" creationId="{DB88B3AC-C339-4E29-B9DD-F1A681756858}"/>
            </ac:cxnSpMkLst>
          </pc:cxnChg>
          <pc:cxnChg chg="add del mod">
            <ac:chgData name="崔 旭" userId="c9529ebc8e11f68e" providerId="LiveId" clId="{DF6B073F-7968-4606-9294-F30E634B7472}" dt="2020-04-18T13:46:28.820" v="1024"/>
            <ac:cxnSpMkLst>
              <pc:docMk/>
              <pc:sldMasterMk cId="3517117347" sldId="2147483822"/>
              <pc:sldLayoutMk cId="2809868987" sldId="2147483823"/>
              <ac:cxnSpMk id="16" creationId="{33FF48D7-C0B1-42DC-BC11-ED00A67F40DB}"/>
            </ac:cxnSpMkLst>
          </pc:cxnChg>
          <pc:cxnChg chg="add del mod">
            <ac:chgData name="崔 旭" userId="c9529ebc8e11f68e" providerId="LiveId" clId="{DF6B073F-7968-4606-9294-F30E634B7472}" dt="2020-04-18T13:46:28.043" v="1021"/>
            <ac:cxnSpMkLst>
              <pc:docMk/>
              <pc:sldMasterMk cId="3517117347" sldId="2147483822"/>
              <pc:sldLayoutMk cId="2809868987" sldId="2147483823"/>
              <ac:cxnSpMk id="17" creationId="{69D5EB68-0A8C-4DF6-B785-21D34735DB16}"/>
            </ac:cxnSpMkLst>
          </pc:cxnChg>
          <pc:cxnChg chg="add del mod">
            <ac:chgData name="崔 旭" userId="c9529ebc8e11f68e" providerId="LiveId" clId="{DF6B073F-7968-4606-9294-F30E634B7472}" dt="2020-04-18T13:46:26.549" v="1018"/>
            <ac:cxnSpMkLst>
              <pc:docMk/>
              <pc:sldMasterMk cId="3517117347" sldId="2147483822"/>
              <pc:sldLayoutMk cId="2809868987" sldId="2147483823"/>
              <ac:cxnSpMk id="18" creationId="{6472B2ED-00F0-41D6-B97B-51BF624771E1}"/>
            </ac:cxnSpMkLst>
          </pc:cxnChg>
          <pc:cxnChg chg="add del mod">
            <ac:chgData name="崔 旭" userId="c9529ebc8e11f68e" providerId="LiveId" clId="{DF6B073F-7968-4606-9294-F30E634B7472}" dt="2020-04-18T13:46:26.549" v="1018"/>
            <ac:cxnSpMkLst>
              <pc:docMk/>
              <pc:sldMasterMk cId="3517117347" sldId="2147483822"/>
              <pc:sldLayoutMk cId="2809868987" sldId="2147483823"/>
              <ac:cxnSpMk id="19" creationId="{1164912E-B550-44F7-824D-202AF1019A38}"/>
            </ac:cxnSpMkLst>
          </pc:cxnChg>
          <pc:cxnChg chg="add mod">
            <ac:chgData name="崔 旭" userId="c9529ebc8e11f68e" providerId="LiveId" clId="{DF6B073F-7968-4606-9294-F30E634B7472}" dt="2020-04-18T14:39:06.805" v="1285" actId="692"/>
            <ac:cxnSpMkLst>
              <pc:docMk/>
              <pc:sldMasterMk cId="3517117347" sldId="2147483822"/>
              <pc:sldLayoutMk cId="2809868987" sldId="2147483823"/>
              <ac:cxnSpMk id="35" creationId="{7C1C5F99-417C-470E-A1F9-61CF7E1CEEF3}"/>
            </ac:cxnSpMkLst>
          </pc:cxnChg>
          <pc:cxnChg chg="add mod">
            <ac:chgData name="崔 旭" userId="c9529ebc8e11f68e" providerId="LiveId" clId="{DF6B073F-7968-4606-9294-F30E634B7472}" dt="2020-04-18T14:39:24.535" v="1287" actId="692"/>
            <ac:cxnSpMkLst>
              <pc:docMk/>
              <pc:sldMasterMk cId="3517117347" sldId="2147483822"/>
              <pc:sldLayoutMk cId="2809868987" sldId="2147483823"/>
              <ac:cxnSpMk id="40" creationId="{4DCA252B-3F8F-4EAF-9668-EADE881D14D6}"/>
            </ac:cxnSpMkLst>
          </pc:cxnChg>
          <pc:cxnChg chg="add mod">
            <ac:chgData name="崔 旭" userId="c9529ebc8e11f68e" providerId="LiveId" clId="{DF6B073F-7968-4606-9294-F30E634B7472}" dt="2020-04-18T14:39:24.535" v="1287" actId="692"/>
            <ac:cxnSpMkLst>
              <pc:docMk/>
              <pc:sldMasterMk cId="3517117347" sldId="2147483822"/>
              <pc:sldLayoutMk cId="2809868987" sldId="2147483823"/>
              <ac:cxnSpMk id="41" creationId="{40598C2D-3BC9-434F-9D7F-B4D25F37815F}"/>
            </ac:cxnSpMkLst>
          </pc:cxnChg>
          <pc:cxnChg chg="add mod">
            <ac:chgData name="崔 旭" userId="c9529ebc8e11f68e" providerId="LiveId" clId="{DF6B073F-7968-4606-9294-F30E634B7472}" dt="2020-04-18T14:39:24.535" v="1287" actId="692"/>
            <ac:cxnSpMkLst>
              <pc:docMk/>
              <pc:sldMasterMk cId="3517117347" sldId="2147483822"/>
              <pc:sldLayoutMk cId="2809868987" sldId="2147483823"/>
              <ac:cxnSpMk id="42" creationId="{95BD131A-AF0E-40E4-AC52-7C1F568C57F6}"/>
            </ac:cxnSpMkLst>
          </pc:cxnChg>
          <pc:cxnChg chg="add mod">
            <ac:chgData name="崔 旭" userId="c9529ebc8e11f68e" providerId="LiveId" clId="{DF6B073F-7968-4606-9294-F30E634B7472}" dt="2020-04-18T14:56:11.851" v="1389" actId="692"/>
            <ac:cxnSpMkLst>
              <pc:docMk/>
              <pc:sldMasterMk cId="3517117347" sldId="2147483822"/>
              <pc:sldLayoutMk cId="2809868987" sldId="2147483823"/>
              <ac:cxnSpMk id="44" creationId="{50B740FE-5145-4584-80C0-D88C235A0C92}"/>
            </ac:cxnSpMkLst>
          </pc:cxnChg>
          <pc:cxnChg chg="add mod">
            <ac:chgData name="崔 旭" userId="c9529ebc8e11f68e" providerId="LiveId" clId="{DF6B073F-7968-4606-9294-F30E634B7472}" dt="2020-04-18T14:56:11.851" v="1389" actId="692"/>
            <ac:cxnSpMkLst>
              <pc:docMk/>
              <pc:sldMasterMk cId="3517117347" sldId="2147483822"/>
              <pc:sldLayoutMk cId="2809868987" sldId="2147483823"/>
              <ac:cxnSpMk id="49" creationId="{AFFAC1BE-35C5-4D5A-846E-81F7E355AE26}"/>
            </ac:cxnSpMkLst>
          </pc:cxnChg>
          <pc:cxnChg chg="add mod">
            <ac:chgData name="崔 旭" userId="c9529ebc8e11f68e" providerId="LiveId" clId="{DF6B073F-7968-4606-9294-F30E634B7472}" dt="2020-04-18T14:56:11.851" v="1389" actId="692"/>
            <ac:cxnSpMkLst>
              <pc:docMk/>
              <pc:sldMasterMk cId="3517117347" sldId="2147483822"/>
              <pc:sldLayoutMk cId="2809868987" sldId="2147483823"/>
              <ac:cxnSpMk id="50" creationId="{5E489F05-1D0E-42A6-98A9-C21FD81F0A08}"/>
            </ac:cxnSpMkLst>
          </pc:cxnChg>
          <pc:cxnChg chg="add mod">
            <ac:chgData name="崔 旭" userId="c9529ebc8e11f68e" providerId="LiveId" clId="{DF6B073F-7968-4606-9294-F30E634B7472}" dt="2020-04-18T14:56:11.851" v="1389" actId="692"/>
            <ac:cxnSpMkLst>
              <pc:docMk/>
              <pc:sldMasterMk cId="3517117347" sldId="2147483822"/>
              <pc:sldLayoutMk cId="2809868987" sldId="2147483823"/>
              <ac:cxnSpMk id="51" creationId="{924FF14B-B890-45D9-BB90-72B11B39B796}"/>
            </ac:cxnSpMkLst>
          </pc:cxnChg>
        </pc:sldLayoutChg>
        <pc:sldLayoutChg chg="addSp delSp modSp mod">
          <pc:chgData name="崔 旭" userId="c9529ebc8e11f68e" providerId="LiveId" clId="{DF6B073F-7968-4606-9294-F30E634B7472}" dt="2020-04-11T14:52:59.902" v="547" actId="14100"/>
          <pc:sldLayoutMkLst>
            <pc:docMk/>
            <pc:sldMasterMk cId="3517117347" sldId="2147483822"/>
            <pc:sldLayoutMk cId="1112828277" sldId="2147483824"/>
          </pc:sldLayoutMkLst>
          <pc:spChg chg="mod">
            <ac:chgData name="崔 旭" userId="c9529ebc8e11f68e" providerId="LiveId" clId="{DF6B073F-7968-4606-9294-F30E634B7472}" dt="2020-04-11T14:52:51.953" v="545" actId="1076"/>
            <ac:spMkLst>
              <pc:docMk/>
              <pc:sldMasterMk cId="3517117347" sldId="2147483822"/>
              <pc:sldLayoutMk cId="1112828277" sldId="2147483824"/>
              <ac:spMk id="2" creationId="{00000000-0000-0000-0000-000000000000}"/>
            </ac:spMkLst>
          </pc:spChg>
          <pc:spChg chg="mod">
            <ac:chgData name="崔 旭" userId="c9529ebc8e11f68e" providerId="LiveId" clId="{DF6B073F-7968-4606-9294-F30E634B7472}" dt="2020-04-11T14:52:59.902" v="547" actId="14100"/>
            <ac:spMkLst>
              <pc:docMk/>
              <pc:sldMasterMk cId="3517117347" sldId="2147483822"/>
              <pc:sldLayoutMk cId="1112828277" sldId="2147483824"/>
              <ac:spMk id="3" creationId="{00000000-0000-0000-0000-000000000000}"/>
            </ac:spMkLst>
          </pc:spChg>
          <pc:spChg chg="del">
            <ac:chgData name="崔 旭" userId="c9529ebc8e11f68e" providerId="LiveId" clId="{DF6B073F-7968-4606-9294-F30E634B7472}" dt="2020-04-11T14:36:13.367" v="422" actId="478"/>
            <ac:spMkLst>
              <pc:docMk/>
              <pc:sldMasterMk cId="3517117347" sldId="2147483822"/>
              <pc:sldLayoutMk cId="1112828277" sldId="2147483824"/>
              <ac:spMk id="4" creationId="{00000000-0000-0000-0000-000000000000}"/>
            </ac:spMkLst>
          </pc:spChg>
          <pc:spChg chg="del">
            <ac:chgData name="崔 旭" userId="c9529ebc8e11f68e" providerId="LiveId" clId="{DF6B073F-7968-4606-9294-F30E634B7472}" dt="2020-04-11T14:36:14.846" v="423" actId="478"/>
            <ac:spMkLst>
              <pc:docMk/>
              <pc:sldMasterMk cId="3517117347" sldId="2147483822"/>
              <pc:sldLayoutMk cId="1112828277" sldId="2147483824"/>
              <ac:spMk id="5" creationId="{00000000-0000-0000-0000-000000000000}"/>
            </ac:spMkLst>
          </pc:spChg>
          <pc:spChg chg="del">
            <ac:chgData name="崔 旭" userId="c9529ebc8e11f68e" providerId="LiveId" clId="{DF6B073F-7968-4606-9294-F30E634B7472}" dt="2020-04-11T14:36:17.452" v="424" actId="478"/>
            <ac:spMkLst>
              <pc:docMk/>
              <pc:sldMasterMk cId="3517117347" sldId="2147483822"/>
              <pc:sldLayoutMk cId="1112828277" sldId="2147483824"/>
              <ac:spMk id="6" creationId="{00000000-0000-0000-0000-000000000000}"/>
            </ac:spMkLst>
          </pc:spChg>
          <pc:spChg chg="add del mod">
            <ac:chgData name="崔 旭" userId="c9529ebc8e11f68e" providerId="LiveId" clId="{DF6B073F-7968-4606-9294-F30E634B7472}" dt="2020-04-11T14:40:48.009" v="488"/>
            <ac:spMkLst>
              <pc:docMk/>
              <pc:sldMasterMk cId="3517117347" sldId="2147483822"/>
              <pc:sldLayoutMk cId="1112828277" sldId="2147483824"/>
              <ac:spMk id="7" creationId="{715D7EA0-2DA1-44D5-B919-9B2B0013133F}"/>
            </ac:spMkLst>
          </pc:spChg>
          <pc:cxnChg chg="add del mod">
            <ac:chgData name="崔 旭" userId="c9529ebc8e11f68e" providerId="LiveId" clId="{DF6B073F-7968-4606-9294-F30E634B7472}" dt="2020-04-11T14:45:09.127" v="504" actId="478"/>
            <ac:cxnSpMkLst>
              <pc:docMk/>
              <pc:sldMasterMk cId="3517117347" sldId="2147483822"/>
              <pc:sldLayoutMk cId="1112828277" sldId="2147483824"/>
              <ac:cxnSpMk id="9" creationId="{7E146995-DD61-4BB2-BBED-04E74333E88C}"/>
            </ac:cxnSpMkLst>
          </pc:cxnChg>
        </pc:sldLayoutChg>
        <pc:sldLayoutChg chg="addSp delSp modSp mod">
          <pc:chgData name="崔 旭" userId="c9529ebc8e11f68e" providerId="LiveId" clId="{DF6B073F-7968-4606-9294-F30E634B7472}" dt="2020-04-11T14:57:27.016" v="637" actId="478"/>
          <pc:sldLayoutMkLst>
            <pc:docMk/>
            <pc:sldMasterMk cId="3517117347" sldId="2147483822"/>
            <pc:sldLayoutMk cId="308615025" sldId="2147483825"/>
          </pc:sldLayoutMkLst>
          <pc:spChg chg="add del">
            <ac:chgData name="崔 旭" userId="c9529ebc8e11f68e" providerId="LiveId" clId="{DF6B073F-7968-4606-9294-F30E634B7472}" dt="2020-04-11T14:57:27.016" v="637" actId="478"/>
            <ac:spMkLst>
              <pc:docMk/>
              <pc:sldMasterMk cId="3517117347" sldId="2147483822"/>
              <pc:sldLayoutMk cId="308615025" sldId="2147483825"/>
              <ac:spMk id="4" creationId="{00000000-0000-0000-0000-000000000000}"/>
            </ac:spMkLst>
          </pc:spChg>
          <pc:spChg chg="add del mod">
            <ac:chgData name="崔 旭" userId="c9529ebc8e11f68e" providerId="LiveId" clId="{DF6B073F-7968-4606-9294-F30E634B7472}" dt="2020-04-11T14:57:26.666" v="636" actId="1076"/>
            <ac:spMkLst>
              <pc:docMk/>
              <pc:sldMasterMk cId="3517117347" sldId="2147483822"/>
              <pc:sldLayoutMk cId="308615025" sldId="2147483825"/>
              <ac:spMk id="5" creationId="{00000000-0000-0000-0000-000000000000}"/>
            </ac:spMkLst>
          </pc:spChg>
          <pc:spChg chg="add del">
            <ac:chgData name="崔 旭" userId="c9529ebc8e11f68e" providerId="LiveId" clId="{DF6B073F-7968-4606-9294-F30E634B7472}" dt="2020-04-11T14:57:25.877" v="634" actId="478"/>
            <ac:spMkLst>
              <pc:docMk/>
              <pc:sldMasterMk cId="3517117347" sldId="2147483822"/>
              <pc:sldLayoutMk cId="308615025" sldId="2147483825"/>
              <ac:spMk id="6" creationId="{00000000-0000-0000-0000-000000000000}"/>
            </ac:spMkLst>
          </pc:spChg>
        </pc:sldLayoutChg>
        <pc:sldLayoutChg chg="new mod">
          <pc:chgData name="崔 旭" userId="c9529ebc8e11f68e" providerId="LiveId" clId="{DF6B073F-7968-4606-9294-F30E634B7472}" dt="2020-04-11T14:11:40.086" v="89" actId="11236"/>
          <pc:sldLayoutMkLst>
            <pc:docMk/>
            <pc:sldMasterMk cId="3517117347" sldId="2147483822"/>
            <pc:sldLayoutMk cId="1799824623" sldId="2147483834"/>
          </pc:sldLayoutMkLst>
        </pc:sldLayoutChg>
        <pc:sldLayoutChg chg="delSp mod">
          <pc:chgData name="崔 旭" userId="c9529ebc8e11f68e" providerId="LiveId" clId="{DF6B073F-7968-4606-9294-F30E634B7472}" dt="2020-04-19T13:40:08.095" v="1394" actId="478"/>
          <pc:sldLayoutMkLst>
            <pc:docMk/>
            <pc:sldMasterMk cId="3517117347" sldId="2147483822"/>
            <pc:sldLayoutMk cId="3970902463" sldId="2147483835"/>
          </pc:sldLayoutMkLst>
          <pc:picChg chg="del">
            <ac:chgData name="崔 旭" userId="c9529ebc8e11f68e" providerId="LiveId" clId="{DF6B073F-7968-4606-9294-F30E634B7472}" dt="2020-04-19T13:40:08.095" v="1394" actId="478"/>
            <ac:picMkLst>
              <pc:docMk/>
              <pc:sldMasterMk cId="3517117347" sldId="2147483822"/>
              <pc:sldLayoutMk cId="3970902463" sldId="2147483835"/>
              <ac:picMk id="21" creationId="{75512954-CE52-45A2-94C1-EA48C38E6A33}"/>
            </ac:picMkLst>
          </pc:picChg>
          <pc:picChg chg="del">
            <ac:chgData name="崔 旭" userId="c9529ebc8e11f68e" providerId="LiveId" clId="{DF6B073F-7968-4606-9294-F30E634B7472}" dt="2020-04-19T13:40:05.191" v="1390" actId="478"/>
            <ac:picMkLst>
              <pc:docMk/>
              <pc:sldMasterMk cId="3517117347" sldId="2147483822"/>
              <pc:sldLayoutMk cId="3970902463" sldId="2147483835"/>
              <ac:picMk id="23" creationId="{BC10C661-E24A-4827-8292-620E512A3AD9}"/>
            </ac:picMkLst>
          </pc:picChg>
          <pc:picChg chg="del">
            <ac:chgData name="崔 旭" userId="c9529ebc8e11f68e" providerId="LiveId" clId="{DF6B073F-7968-4606-9294-F30E634B7472}" dt="2020-04-19T13:40:05.832" v="1391" actId="478"/>
            <ac:picMkLst>
              <pc:docMk/>
              <pc:sldMasterMk cId="3517117347" sldId="2147483822"/>
              <pc:sldLayoutMk cId="3970902463" sldId="2147483835"/>
              <ac:picMk id="25" creationId="{5E1E3C2F-BB17-41E9-938C-ED7390B99CA1}"/>
            </ac:picMkLst>
          </pc:picChg>
          <pc:picChg chg="del">
            <ac:chgData name="崔 旭" userId="c9529ebc8e11f68e" providerId="LiveId" clId="{DF6B073F-7968-4606-9294-F30E634B7472}" dt="2020-04-19T13:40:06.575" v="1392" actId="478"/>
            <ac:picMkLst>
              <pc:docMk/>
              <pc:sldMasterMk cId="3517117347" sldId="2147483822"/>
              <pc:sldLayoutMk cId="3970902463" sldId="2147483835"/>
              <ac:picMk id="27" creationId="{438F7376-20C0-4BA7-9327-4160A77F5267}"/>
            </ac:picMkLst>
          </pc:picChg>
          <pc:picChg chg="del">
            <ac:chgData name="崔 旭" userId="c9529ebc8e11f68e" providerId="LiveId" clId="{DF6B073F-7968-4606-9294-F30E634B7472}" dt="2020-04-19T13:40:07.225" v="1393" actId="478"/>
            <ac:picMkLst>
              <pc:docMk/>
              <pc:sldMasterMk cId="3517117347" sldId="2147483822"/>
              <pc:sldLayoutMk cId="3970902463" sldId="2147483835"/>
              <ac:picMk id="29" creationId="{61CBBDB0-DA6B-446C-BAE5-7EA2319A00E0}"/>
            </ac:picMkLst>
          </pc:picChg>
        </pc:sldLayoutChg>
        <pc:sldLayoutChg chg="addSp delSp modSp mod">
          <pc:chgData name="崔 旭" userId="c9529ebc8e11f68e" providerId="LiveId" clId="{DF6B073F-7968-4606-9294-F30E634B7472}" dt="2020-04-11T14:57:24.434" v="633" actId="478"/>
          <pc:sldLayoutMkLst>
            <pc:docMk/>
            <pc:sldMasterMk cId="3517117347" sldId="2147483822"/>
            <pc:sldLayoutMk cId="3996683160" sldId="2147483835"/>
          </pc:sldLayoutMkLst>
          <pc:spChg chg="add del">
            <ac:chgData name="崔 旭" userId="c9529ebc8e11f68e" providerId="LiveId" clId="{DF6B073F-7968-4606-9294-F30E634B7472}" dt="2020-04-11T14:57:24.434" v="633" actId="478"/>
            <ac:spMkLst>
              <pc:docMk/>
              <pc:sldMasterMk cId="3517117347" sldId="2147483822"/>
              <pc:sldLayoutMk cId="3996683160" sldId="2147483835"/>
              <ac:spMk id="3" creationId="{00000000-0000-0000-0000-000000000000}"/>
            </ac:spMkLst>
          </pc:spChg>
          <pc:spChg chg="mod">
            <ac:chgData name="崔 旭" userId="c9529ebc8e11f68e" providerId="LiveId" clId="{DF6B073F-7968-4606-9294-F30E634B7472}" dt="2020-04-11T14:57:23.971" v="632"/>
            <ac:spMkLst>
              <pc:docMk/>
              <pc:sldMasterMk cId="3517117347" sldId="2147483822"/>
              <pc:sldLayoutMk cId="3996683160" sldId="2147483835"/>
              <ac:spMk id="13" creationId="{B93C7746-17E1-4956-A656-ED6FFD0859AB}"/>
            </ac:spMkLst>
          </pc:spChg>
        </pc:sldLayoutChg>
      </pc:sldMasterChg>
      <pc:sldMasterChg chg="new add del mod addSldLayout delSldLayout">
        <pc:chgData name="崔 旭" userId="c9529ebc8e11f68e" providerId="LiveId" clId="{DF6B073F-7968-4606-9294-F30E634B7472}" dt="2020-04-11T14:57:27.934" v="650" actId="6938"/>
        <pc:sldMasterMkLst>
          <pc:docMk/>
          <pc:sldMasterMk cId="2493076937" sldId="2147483835"/>
        </pc:sldMasterMkLst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430805296" sldId="2147483836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943311118" sldId="2147483837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03748068" sldId="2147483838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384384805" sldId="2147483839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167957767" sldId="2147483840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1773400774" sldId="2147483841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311519579" sldId="2147483842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1146890911" sldId="2147483843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821956349" sldId="2147483844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3891516677" sldId="2147483845"/>
          </pc:sldLayoutMkLst>
        </pc:sldLayoutChg>
        <pc:sldLayoutChg chg="new add del replId">
          <pc:chgData name="崔 旭" userId="c9529ebc8e11f68e" providerId="LiveId" clId="{DF6B073F-7968-4606-9294-F30E634B7472}" dt="2020-04-11T14:57:27.934" v="650" actId="6938"/>
          <pc:sldLayoutMkLst>
            <pc:docMk/>
            <pc:sldMasterMk cId="2493076937" sldId="2147483835"/>
            <pc:sldLayoutMk cId="2607857897" sldId="2147483846"/>
          </pc:sldLayoutMkLst>
        </pc:sldLayoutChg>
      </pc:sldMasterChg>
      <pc:sldMasterChg chg="del delSldLayout">
        <pc:chgData name="崔 旭" userId="c9529ebc8e11f68e" providerId="LiveId" clId="{DF6B073F-7968-4606-9294-F30E634B7472}" dt="2020-04-11T14:35:40.943" v="419" actId="2696"/>
        <pc:sldMasterMkLst>
          <pc:docMk/>
          <pc:sldMasterMk cId="1130120557" sldId="2147483858"/>
        </pc:sldMasterMkLst>
        <pc:sldLayoutChg chg="del">
          <pc:chgData name="崔 旭" userId="c9529ebc8e11f68e" providerId="LiveId" clId="{DF6B073F-7968-4606-9294-F30E634B7472}" dt="2020-04-11T14:13:51.869" v="143" actId="2696"/>
          <pc:sldLayoutMkLst>
            <pc:docMk/>
            <pc:sldMasterMk cId="1130120557" sldId="2147483858"/>
            <pc:sldLayoutMk cId="3515722019" sldId="2147483859"/>
          </pc:sldLayoutMkLst>
        </pc:sldLayoutChg>
        <pc:sldLayoutChg chg="del">
          <pc:chgData name="崔 旭" userId="c9529ebc8e11f68e" providerId="LiveId" clId="{DF6B073F-7968-4606-9294-F30E634B7472}" dt="2020-04-11T14:13:51.608" v="142" actId="2696"/>
          <pc:sldLayoutMkLst>
            <pc:docMk/>
            <pc:sldMasterMk cId="1130120557" sldId="2147483858"/>
            <pc:sldLayoutMk cId="1738320417" sldId="2147483860"/>
          </pc:sldLayoutMkLst>
        </pc:sldLayoutChg>
        <pc:sldLayoutChg chg="del">
          <pc:chgData name="崔 旭" userId="c9529ebc8e11f68e" providerId="LiveId" clId="{DF6B073F-7968-4606-9294-F30E634B7472}" dt="2020-04-11T14:13:51.348" v="141" actId="2696"/>
          <pc:sldLayoutMkLst>
            <pc:docMk/>
            <pc:sldMasterMk cId="1130120557" sldId="2147483858"/>
            <pc:sldLayoutMk cId="3903668788" sldId="2147483861"/>
          </pc:sldLayoutMkLst>
        </pc:sldLayoutChg>
        <pc:sldLayoutChg chg="del">
          <pc:chgData name="崔 旭" userId="c9529ebc8e11f68e" providerId="LiveId" clId="{DF6B073F-7968-4606-9294-F30E634B7472}" dt="2020-04-11T14:13:51.035" v="140" actId="2696"/>
          <pc:sldLayoutMkLst>
            <pc:docMk/>
            <pc:sldMasterMk cId="1130120557" sldId="2147483858"/>
            <pc:sldLayoutMk cId="606984509" sldId="2147483862"/>
          </pc:sldLayoutMkLst>
        </pc:sldLayoutChg>
        <pc:sldLayoutChg chg="del">
          <pc:chgData name="崔 旭" userId="c9529ebc8e11f68e" providerId="LiveId" clId="{DF6B073F-7968-4606-9294-F30E634B7472}" dt="2020-04-11T14:13:50.781" v="139" actId="2696"/>
          <pc:sldLayoutMkLst>
            <pc:docMk/>
            <pc:sldMasterMk cId="1130120557" sldId="2147483858"/>
            <pc:sldLayoutMk cId="3675760127" sldId="2147483863"/>
          </pc:sldLayoutMkLst>
        </pc:sldLayoutChg>
      </pc:sldMasterChg>
      <pc:sldMasterChg chg="del delSldLayout">
        <pc:chgData name="崔 旭" userId="c9529ebc8e11f68e" providerId="LiveId" clId="{DF6B073F-7968-4606-9294-F30E634B7472}" dt="2020-04-11T14:13:50.075" v="138" actId="2696"/>
        <pc:sldMasterMkLst>
          <pc:docMk/>
          <pc:sldMasterMk cId="693410943" sldId="2147483876"/>
        </pc:sldMasterMkLst>
        <pc:sldLayoutChg chg="del">
          <pc:chgData name="崔 旭" userId="c9529ebc8e11f68e" providerId="LiveId" clId="{DF6B073F-7968-4606-9294-F30E634B7472}" dt="2020-04-11T14:13:50.015" v="128" actId="2696"/>
          <pc:sldLayoutMkLst>
            <pc:docMk/>
            <pc:sldMasterMk cId="693410943" sldId="2147483876"/>
            <pc:sldLayoutMk cId="3436118481" sldId="2147483877"/>
          </pc:sldLayoutMkLst>
        </pc:sldLayoutChg>
        <pc:sldLayoutChg chg="del">
          <pc:chgData name="崔 旭" userId="c9529ebc8e11f68e" providerId="LiveId" clId="{DF6B073F-7968-4606-9294-F30E634B7472}" dt="2020-04-11T14:13:50.025" v="129" actId="2696"/>
          <pc:sldLayoutMkLst>
            <pc:docMk/>
            <pc:sldMasterMk cId="693410943" sldId="2147483876"/>
            <pc:sldLayoutMk cId="1752154977" sldId="2147483878"/>
          </pc:sldLayoutMkLst>
        </pc:sldLayoutChg>
        <pc:sldLayoutChg chg="del">
          <pc:chgData name="崔 旭" userId="c9529ebc8e11f68e" providerId="LiveId" clId="{DF6B073F-7968-4606-9294-F30E634B7472}" dt="2020-04-11T14:13:50.025" v="130" actId="2696"/>
          <pc:sldLayoutMkLst>
            <pc:docMk/>
            <pc:sldMasterMk cId="693410943" sldId="2147483876"/>
            <pc:sldLayoutMk cId="3021572863" sldId="2147483879"/>
          </pc:sldLayoutMkLst>
        </pc:sldLayoutChg>
        <pc:sldLayoutChg chg="del">
          <pc:chgData name="崔 旭" userId="c9529ebc8e11f68e" providerId="LiveId" clId="{DF6B073F-7968-4606-9294-F30E634B7472}" dt="2020-04-11T14:13:50.035" v="131" actId="2696"/>
          <pc:sldLayoutMkLst>
            <pc:docMk/>
            <pc:sldMasterMk cId="693410943" sldId="2147483876"/>
            <pc:sldLayoutMk cId="1206531171" sldId="2147483880"/>
          </pc:sldLayoutMkLst>
        </pc:sldLayoutChg>
        <pc:sldLayoutChg chg="del">
          <pc:chgData name="崔 旭" userId="c9529ebc8e11f68e" providerId="LiveId" clId="{DF6B073F-7968-4606-9294-F30E634B7472}" dt="2020-04-11T14:13:50.035" v="132" actId="2696"/>
          <pc:sldLayoutMkLst>
            <pc:docMk/>
            <pc:sldMasterMk cId="693410943" sldId="2147483876"/>
            <pc:sldLayoutMk cId="4256081139" sldId="2147483881"/>
          </pc:sldLayoutMkLst>
        </pc:sldLayoutChg>
        <pc:sldLayoutChg chg="del">
          <pc:chgData name="崔 旭" userId="c9529ebc8e11f68e" providerId="LiveId" clId="{DF6B073F-7968-4606-9294-F30E634B7472}" dt="2020-04-11T14:13:50.035" v="133" actId="2696"/>
          <pc:sldLayoutMkLst>
            <pc:docMk/>
            <pc:sldMasterMk cId="693410943" sldId="2147483876"/>
            <pc:sldLayoutMk cId="3604554333" sldId="2147483882"/>
          </pc:sldLayoutMkLst>
        </pc:sldLayoutChg>
        <pc:sldLayoutChg chg="del">
          <pc:chgData name="崔 旭" userId="c9529ebc8e11f68e" providerId="LiveId" clId="{DF6B073F-7968-4606-9294-F30E634B7472}" dt="2020-04-11T14:13:50.045" v="134" actId="2696"/>
          <pc:sldLayoutMkLst>
            <pc:docMk/>
            <pc:sldMasterMk cId="693410943" sldId="2147483876"/>
            <pc:sldLayoutMk cId="1789136104" sldId="2147483883"/>
          </pc:sldLayoutMkLst>
        </pc:sldLayoutChg>
        <pc:sldLayoutChg chg="del">
          <pc:chgData name="崔 旭" userId="c9529ebc8e11f68e" providerId="LiveId" clId="{DF6B073F-7968-4606-9294-F30E634B7472}" dt="2020-04-11T14:13:50.045" v="135" actId="2696"/>
          <pc:sldLayoutMkLst>
            <pc:docMk/>
            <pc:sldMasterMk cId="693410943" sldId="2147483876"/>
            <pc:sldLayoutMk cId="2684172697" sldId="2147483884"/>
          </pc:sldLayoutMkLst>
        </pc:sldLayoutChg>
        <pc:sldLayoutChg chg="del">
          <pc:chgData name="崔 旭" userId="c9529ebc8e11f68e" providerId="LiveId" clId="{DF6B073F-7968-4606-9294-F30E634B7472}" dt="2020-04-11T14:13:50.045" v="136" actId="2696"/>
          <pc:sldLayoutMkLst>
            <pc:docMk/>
            <pc:sldMasterMk cId="693410943" sldId="2147483876"/>
            <pc:sldLayoutMk cId="1708070340" sldId="2147483885"/>
          </pc:sldLayoutMkLst>
        </pc:sldLayoutChg>
        <pc:sldLayoutChg chg="del">
          <pc:chgData name="崔 旭" userId="c9529ebc8e11f68e" providerId="LiveId" clId="{DF6B073F-7968-4606-9294-F30E634B7472}" dt="2020-04-11T14:13:50.055" v="137" actId="2696"/>
          <pc:sldLayoutMkLst>
            <pc:docMk/>
            <pc:sldMasterMk cId="693410943" sldId="2147483876"/>
            <pc:sldLayoutMk cId="2980865517" sldId="2147483886"/>
          </pc:sldLayoutMkLst>
        </pc:sldLayoutChg>
      </pc:sldMasterChg>
      <pc:sldMasterChg chg="del delSldLayout">
        <pc:chgData name="崔 旭" userId="c9529ebc8e11f68e" providerId="LiveId" clId="{DF6B073F-7968-4606-9294-F30E634B7472}" dt="2020-04-11T14:13:49.205" v="127" actId="2696"/>
        <pc:sldMasterMkLst>
          <pc:docMk/>
          <pc:sldMasterMk cId="1828404706" sldId="2147483887"/>
        </pc:sldMasterMkLst>
        <pc:sldLayoutChg chg="del">
          <pc:chgData name="崔 旭" userId="c9529ebc8e11f68e" providerId="LiveId" clId="{DF6B073F-7968-4606-9294-F30E634B7472}" dt="2020-04-11T14:13:49.155" v="116" actId="2696"/>
          <pc:sldLayoutMkLst>
            <pc:docMk/>
            <pc:sldMasterMk cId="1828404706" sldId="2147483887"/>
            <pc:sldLayoutMk cId="995169176" sldId="2147483888"/>
          </pc:sldLayoutMkLst>
        </pc:sldLayoutChg>
        <pc:sldLayoutChg chg="del">
          <pc:chgData name="崔 旭" userId="c9529ebc8e11f68e" providerId="LiveId" clId="{DF6B073F-7968-4606-9294-F30E634B7472}" dt="2020-04-11T14:13:49.165" v="117" actId="2696"/>
          <pc:sldLayoutMkLst>
            <pc:docMk/>
            <pc:sldMasterMk cId="1828404706" sldId="2147483887"/>
            <pc:sldLayoutMk cId="1398676882" sldId="2147483889"/>
          </pc:sldLayoutMkLst>
        </pc:sldLayoutChg>
        <pc:sldLayoutChg chg="del">
          <pc:chgData name="崔 旭" userId="c9529ebc8e11f68e" providerId="LiveId" clId="{DF6B073F-7968-4606-9294-F30E634B7472}" dt="2020-04-11T14:13:49.165" v="118" actId="2696"/>
          <pc:sldLayoutMkLst>
            <pc:docMk/>
            <pc:sldMasterMk cId="1828404706" sldId="2147483887"/>
            <pc:sldLayoutMk cId="3302117239" sldId="2147483890"/>
          </pc:sldLayoutMkLst>
        </pc:sldLayoutChg>
        <pc:sldLayoutChg chg="del">
          <pc:chgData name="崔 旭" userId="c9529ebc8e11f68e" providerId="LiveId" clId="{DF6B073F-7968-4606-9294-F30E634B7472}" dt="2020-04-11T14:13:49.175" v="119" actId="2696"/>
          <pc:sldLayoutMkLst>
            <pc:docMk/>
            <pc:sldMasterMk cId="1828404706" sldId="2147483887"/>
            <pc:sldLayoutMk cId="1088208743" sldId="2147483891"/>
          </pc:sldLayoutMkLst>
        </pc:sldLayoutChg>
        <pc:sldLayoutChg chg="del">
          <pc:chgData name="崔 旭" userId="c9529ebc8e11f68e" providerId="LiveId" clId="{DF6B073F-7968-4606-9294-F30E634B7472}" dt="2020-04-11T14:13:49.175" v="120" actId="2696"/>
          <pc:sldLayoutMkLst>
            <pc:docMk/>
            <pc:sldMasterMk cId="1828404706" sldId="2147483887"/>
            <pc:sldLayoutMk cId="1441864081" sldId="2147483892"/>
          </pc:sldLayoutMkLst>
        </pc:sldLayoutChg>
        <pc:sldLayoutChg chg="del">
          <pc:chgData name="崔 旭" userId="c9529ebc8e11f68e" providerId="LiveId" clId="{DF6B073F-7968-4606-9294-F30E634B7472}" dt="2020-04-11T14:13:49.185" v="121" actId="2696"/>
          <pc:sldLayoutMkLst>
            <pc:docMk/>
            <pc:sldMasterMk cId="1828404706" sldId="2147483887"/>
            <pc:sldLayoutMk cId="2928109657" sldId="2147483893"/>
          </pc:sldLayoutMkLst>
        </pc:sldLayoutChg>
        <pc:sldLayoutChg chg="del">
          <pc:chgData name="崔 旭" userId="c9529ebc8e11f68e" providerId="LiveId" clId="{DF6B073F-7968-4606-9294-F30E634B7472}" dt="2020-04-11T14:13:49.185" v="122" actId="2696"/>
          <pc:sldLayoutMkLst>
            <pc:docMk/>
            <pc:sldMasterMk cId="1828404706" sldId="2147483887"/>
            <pc:sldLayoutMk cId="588025823" sldId="2147483894"/>
          </pc:sldLayoutMkLst>
        </pc:sldLayoutChg>
        <pc:sldLayoutChg chg="del">
          <pc:chgData name="崔 旭" userId="c9529ebc8e11f68e" providerId="LiveId" clId="{DF6B073F-7968-4606-9294-F30E634B7472}" dt="2020-04-11T14:13:49.185" v="123" actId="2696"/>
          <pc:sldLayoutMkLst>
            <pc:docMk/>
            <pc:sldMasterMk cId="1828404706" sldId="2147483887"/>
            <pc:sldLayoutMk cId="1104795205" sldId="2147483895"/>
          </pc:sldLayoutMkLst>
        </pc:sldLayoutChg>
        <pc:sldLayoutChg chg="del">
          <pc:chgData name="崔 旭" userId="c9529ebc8e11f68e" providerId="LiveId" clId="{DF6B073F-7968-4606-9294-F30E634B7472}" dt="2020-04-11T14:13:49.195" v="124" actId="2696"/>
          <pc:sldLayoutMkLst>
            <pc:docMk/>
            <pc:sldMasterMk cId="1828404706" sldId="2147483887"/>
            <pc:sldLayoutMk cId="1815938394" sldId="2147483896"/>
          </pc:sldLayoutMkLst>
        </pc:sldLayoutChg>
        <pc:sldLayoutChg chg="del">
          <pc:chgData name="崔 旭" userId="c9529ebc8e11f68e" providerId="LiveId" clId="{DF6B073F-7968-4606-9294-F30E634B7472}" dt="2020-04-11T14:13:49.195" v="125" actId="2696"/>
          <pc:sldLayoutMkLst>
            <pc:docMk/>
            <pc:sldMasterMk cId="1828404706" sldId="2147483887"/>
            <pc:sldLayoutMk cId="4085399636" sldId="2147483897"/>
          </pc:sldLayoutMkLst>
        </pc:sldLayoutChg>
        <pc:sldLayoutChg chg="del">
          <pc:chgData name="崔 旭" userId="c9529ebc8e11f68e" providerId="LiveId" clId="{DF6B073F-7968-4606-9294-F30E634B7472}" dt="2020-04-11T14:13:49.195" v="126" actId="2696"/>
          <pc:sldLayoutMkLst>
            <pc:docMk/>
            <pc:sldMasterMk cId="1828404706" sldId="2147483887"/>
            <pc:sldLayoutMk cId="612874417" sldId="2147483898"/>
          </pc:sldLayoutMkLst>
        </pc:sldLayoutChg>
      </pc:sldMasterChg>
      <pc:sldMasterChg chg="del delSldLayout">
        <pc:chgData name="崔 旭" userId="c9529ebc8e11f68e" providerId="LiveId" clId="{DF6B073F-7968-4606-9294-F30E634B7472}" dt="2020-04-11T14:13:48.115" v="115" actId="2696"/>
        <pc:sldMasterMkLst>
          <pc:docMk/>
          <pc:sldMasterMk cId="1738168123" sldId="2147483899"/>
        </pc:sldMasterMkLst>
        <pc:sldLayoutChg chg="del">
          <pc:chgData name="崔 旭" userId="c9529ebc8e11f68e" providerId="LiveId" clId="{DF6B073F-7968-4606-9294-F30E634B7472}" dt="2020-04-11T14:13:48.055" v="104" actId="2696"/>
          <pc:sldLayoutMkLst>
            <pc:docMk/>
            <pc:sldMasterMk cId="1738168123" sldId="2147483899"/>
            <pc:sldLayoutMk cId="2935794556" sldId="2147483900"/>
          </pc:sldLayoutMkLst>
        </pc:sldLayoutChg>
        <pc:sldLayoutChg chg="del">
          <pc:chgData name="崔 旭" userId="c9529ebc8e11f68e" providerId="LiveId" clId="{DF6B073F-7968-4606-9294-F30E634B7472}" dt="2020-04-11T14:13:48.065" v="105" actId="2696"/>
          <pc:sldLayoutMkLst>
            <pc:docMk/>
            <pc:sldMasterMk cId="1738168123" sldId="2147483899"/>
            <pc:sldLayoutMk cId="1074271081" sldId="2147483901"/>
          </pc:sldLayoutMkLst>
        </pc:sldLayoutChg>
        <pc:sldLayoutChg chg="del">
          <pc:chgData name="崔 旭" userId="c9529ebc8e11f68e" providerId="LiveId" clId="{DF6B073F-7968-4606-9294-F30E634B7472}" dt="2020-04-11T14:13:48.065" v="106" actId="2696"/>
          <pc:sldLayoutMkLst>
            <pc:docMk/>
            <pc:sldMasterMk cId="1738168123" sldId="2147483899"/>
            <pc:sldLayoutMk cId="2598062383" sldId="2147483902"/>
          </pc:sldLayoutMkLst>
        </pc:sldLayoutChg>
        <pc:sldLayoutChg chg="del">
          <pc:chgData name="崔 旭" userId="c9529ebc8e11f68e" providerId="LiveId" clId="{DF6B073F-7968-4606-9294-F30E634B7472}" dt="2020-04-11T14:13:48.065" v="107" actId="2696"/>
          <pc:sldLayoutMkLst>
            <pc:docMk/>
            <pc:sldMasterMk cId="1738168123" sldId="2147483899"/>
            <pc:sldLayoutMk cId="2698331627" sldId="2147483903"/>
          </pc:sldLayoutMkLst>
        </pc:sldLayoutChg>
        <pc:sldLayoutChg chg="del">
          <pc:chgData name="崔 旭" userId="c9529ebc8e11f68e" providerId="LiveId" clId="{DF6B073F-7968-4606-9294-F30E634B7472}" dt="2020-04-11T14:13:48.075" v="108" actId="2696"/>
          <pc:sldLayoutMkLst>
            <pc:docMk/>
            <pc:sldMasterMk cId="1738168123" sldId="2147483899"/>
            <pc:sldLayoutMk cId="220142179" sldId="2147483904"/>
          </pc:sldLayoutMkLst>
        </pc:sldLayoutChg>
        <pc:sldLayoutChg chg="del">
          <pc:chgData name="崔 旭" userId="c9529ebc8e11f68e" providerId="LiveId" clId="{DF6B073F-7968-4606-9294-F30E634B7472}" dt="2020-04-11T14:13:48.085" v="109" actId="2696"/>
          <pc:sldLayoutMkLst>
            <pc:docMk/>
            <pc:sldMasterMk cId="1738168123" sldId="2147483899"/>
            <pc:sldLayoutMk cId="1876297420" sldId="2147483905"/>
          </pc:sldLayoutMkLst>
        </pc:sldLayoutChg>
        <pc:sldLayoutChg chg="del">
          <pc:chgData name="崔 旭" userId="c9529ebc8e11f68e" providerId="LiveId" clId="{DF6B073F-7968-4606-9294-F30E634B7472}" dt="2020-04-11T14:13:48.085" v="110" actId="2696"/>
          <pc:sldLayoutMkLst>
            <pc:docMk/>
            <pc:sldMasterMk cId="1738168123" sldId="2147483899"/>
            <pc:sldLayoutMk cId="2602704560" sldId="2147483906"/>
          </pc:sldLayoutMkLst>
        </pc:sldLayoutChg>
        <pc:sldLayoutChg chg="del">
          <pc:chgData name="崔 旭" userId="c9529ebc8e11f68e" providerId="LiveId" clId="{DF6B073F-7968-4606-9294-F30E634B7472}" dt="2020-04-11T14:13:48.095" v="111" actId="2696"/>
          <pc:sldLayoutMkLst>
            <pc:docMk/>
            <pc:sldMasterMk cId="1738168123" sldId="2147483899"/>
            <pc:sldLayoutMk cId="4112470062" sldId="2147483907"/>
          </pc:sldLayoutMkLst>
        </pc:sldLayoutChg>
        <pc:sldLayoutChg chg="del">
          <pc:chgData name="崔 旭" userId="c9529ebc8e11f68e" providerId="LiveId" clId="{DF6B073F-7968-4606-9294-F30E634B7472}" dt="2020-04-11T14:13:48.095" v="112" actId="2696"/>
          <pc:sldLayoutMkLst>
            <pc:docMk/>
            <pc:sldMasterMk cId="1738168123" sldId="2147483899"/>
            <pc:sldLayoutMk cId="557045112" sldId="2147483908"/>
          </pc:sldLayoutMkLst>
        </pc:sldLayoutChg>
        <pc:sldLayoutChg chg="del">
          <pc:chgData name="崔 旭" userId="c9529ebc8e11f68e" providerId="LiveId" clId="{DF6B073F-7968-4606-9294-F30E634B7472}" dt="2020-04-11T14:13:48.095" v="113" actId="2696"/>
          <pc:sldLayoutMkLst>
            <pc:docMk/>
            <pc:sldMasterMk cId="1738168123" sldId="2147483899"/>
            <pc:sldLayoutMk cId="1172645933" sldId="2147483909"/>
          </pc:sldLayoutMkLst>
        </pc:sldLayoutChg>
        <pc:sldLayoutChg chg="del">
          <pc:chgData name="崔 旭" userId="c9529ebc8e11f68e" providerId="LiveId" clId="{DF6B073F-7968-4606-9294-F30E634B7472}" dt="2020-04-11T14:13:48.105" v="114" actId="2696"/>
          <pc:sldLayoutMkLst>
            <pc:docMk/>
            <pc:sldMasterMk cId="1738168123" sldId="2147483899"/>
            <pc:sldLayoutMk cId="2301852263" sldId="2147483910"/>
          </pc:sldLayoutMkLst>
        </pc:sldLayoutChg>
      </pc:sldMasterChg>
      <pc:sldMasterChg chg="del delSldLayout">
        <pc:chgData name="崔 旭" userId="c9529ebc8e11f68e" providerId="LiveId" clId="{DF6B073F-7968-4606-9294-F30E634B7472}" dt="2020-04-11T14:13:47.080" v="103" actId="2696"/>
        <pc:sldMasterMkLst>
          <pc:docMk/>
          <pc:sldMasterMk cId="4230614203" sldId="2147483911"/>
        </pc:sldMasterMkLst>
        <pc:sldLayoutChg chg="del">
          <pc:chgData name="崔 旭" userId="c9529ebc8e11f68e" providerId="LiveId" clId="{DF6B073F-7968-4606-9294-F30E634B7472}" dt="2020-04-11T14:13:43.611" v="102" actId="2696"/>
          <pc:sldLayoutMkLst>
            <pc:docMk/>
            <pc:sldMasterMk cId="4230614203" sldId="2147483911"/>
            <pc:sldLayoutMk cId="2988566002" sldId="2147483912"/>
          </pc:sldLayoutMkLst>
        </pc:sldLayoutChg>
        <pc:sldLayoutChg chg="del">
          <pc:chgData name="崔 旭" userId="c9529ebc8e11f68e" providerId="LiveId" clId="{DF6B073F-7968-4606-9294-F30E634B7472}" dt="2020-04-11T14:13:42.921" v="101" actId="2696"/>
          <pc:sldLayoutMkLst>
            <pc:docMk/>
            <pc:sldMasterMk cId="4230614203" sldId="2147483911"/>
            <pc:sldLayoutMk cId="1480195956" sldId="2147483913"/>
          </pc:sldLayoutMkLst>
        </pc:sldLayoutChg>
        <pc:sldLayoutChg chg="del">
          <pc:chgData name="崔 旭" userId="c9529ebc8e11f68e" providerId="LiveId" clId="{DF6B073F-7968-4606-9294-F30E634B7472}" dt="2020-04-11T14:13:42.710" v="100" actId="2696"/>
          <pc:sldLayoutMkLst>
            <pc:docMk/>
            <pc:sldMasterMk cId="4230614203" sldId="2147483911"/>
            <pc:sldLayoutMk cId="2877611383" sldId="2147483914"/>
          </pc:sldLayoutMkLst>
        </pc:sldLayoutChg>
        <pc:sldLayoutChg chg="del">
          <pc:chgData name="崔 旭" userId="c9529ebc8e11f68e" providerId="LiveId" clId="{DF6B073F-7968-4606-9294-F30E634B7472}" dt="2020-04-11T14:13:42.459" v="99" actId="2696"/>
          <pc:sldLayoutMkLst>
            <pc:docMk/>
            <pc:sldMasterMk cId="4230614203" sldId="2147483911"/>
            <pc:sldLayoutMk cId="1573988751" sldId="2147483915"/>
          </pc:sldLayoutMkLst>
        </pc:sldLayoutChg>
        <pc:sldLayoutChg chg="del">
          <pc:chgData name="崔 旭" userId="c9529ebc8e11f68e" providerId="LiveId" clId="{DF6B073F-7968-4606-9294-F30E634B7472}" dt="2020-04-11T14:13:42.219" v="98" actId="2696"/>
          <pc:sldLayoutMkLst>
            <pc:docMk/>
            <pc:sldMasterMk cId="4230614203" sldId="2147483911"/>
            <pc:sldLayoutMk cId="775154407" sldId="2147483916"/>
          </pc:sldLayoutMkLst>
        </pc:sldLayoutChg>
        <pc:sldLayoutChg chg="del">
          <pc:chgData name="崔 旭" userId="c9529ebc8e11f68e" providerId="LiveId" clId="{DF6B073F-7968-4606-9294-F30E634B7472}" dt="2020-04-11T14:13:41.979" v="97" actId="2696"/>
          <pc:sldLayoutMkLst>
            <pc:docMk/>
            <pc:sldMasterMk cId="4230614203" sldId="2147483911"/>
            <pc:sldLayoutMk cId="1064728171" sldId="2147483917"/>
          </pc:sldLayoutMkLst>
        </pc:sldLayoutChg>
        <pc:sldLayoutChg chg="del">
          <pc:chgData name="崔 旭" userId="c9529ebc8e11f68e" providerId="LiveId" clId="{DF6B073F-7968-4606-9294-F30E634B7472}" dt="2020-04-11T14:13:41.709" v="96" actId="2696"/>
          <pc:sldLayoutMkLst>
            <pc:docMk/>
            <pc:sldMasterMk cId="4230614203" sldId="2147483911"/>
            <pc:sldLayoutMk cId="194572031" sldId="2147483918"/>
          </pc:sldLayoutMkLst>
        </pc:sldLayoutChg>
        <pc:sldLayoutChg chg="del">
          <pc:chgData name="崔 旭" userId="c9529ebc8e11f68e" providerId="LiveId" clId="{DF6B073F-7968-4606-9294-F30E634B7472}" dt="2020-04-11T14:13:41.238" v="95" actId="2696"/>
          <pc:sldLayoutMkLst>
            <pc:docMk/>
            <pc:sldMasterMk cId="4230614203" sldId="2147483911"/>
            <pc:sldLayoutMk cId="1158375881" sldId="2147483919"/>
          </pc:sldLayoutMkLst>
        </pc:sldLayoutChg>
        <pc:sldLayoutChg chg="del">
          <pc:chgData name="崔 旭" userId="c9529ebc8e11f68e" providerId="LiveId" clId="{DF6B073F-7968-4606-9294-F30E634B7472}" dt="2020-04-11T14:13:40.986" v="94" actId="2696"/>
          <pc:sldLayoutMkLst>
            <pc:docMk/>
            <pc:sldMasterMk cId="4230614203" sldId="2147483911"/>
            <pc:sldLayoutMk cId="176959342" sldId="2147483920"/>
          </pc:sldLayoutMkLst>
        </pc:sldLayoutChg>
        <pc:sldLayoutChg chg="del">
          <pc:chgData name="崔 旭" userId="c9529ebc8e11f68e" providerId="LiveId" clId="{DF6B073F-7968-4606-9294-F30E634B7472}" dt="2020-04-11T14:13:40.676" v="93" actId="2696"/>
          <pc:sldLayoutMkLst>
            <pc:docMk/>
            <pc:sldMasterMk cId="4230614203" sldId="2147483911"/>
            <pc:sldLayoutMk cId="3154079556" sldId="2147483921"/>
          </pc:sldLayoutMkLst>
        </pc:sldLayoutChg>
        <pc:sldLayoutChg chg="del">
          <pc:chgData name="崔 旭" userId="c9529ebc8e11f68e" providerId="LiveId" clId="{DF6B073F-7968-4606-9294-F30E634B7472}" dt="2020-04-11T14:13:39.986" v="92" actId="2696"/>
          <pc:sldLayoutMkLst>
            <pc:docMk/>
            <pc:sldMasterMk cId="4230614203" sldId="2147483911"/>
            <pc:sldLayoutMk cId="572738286" sldId="2147483922"/>
          </pc:sldLayoutMkLst>
        </pc:sldLayoutChg>
      </pc:sldMasterChg>
      <pc:sldMasterChg chg="new del mod addSldLayout delSldLayout modSldLayout">
        <pc:chgData name="崔 旭" userId="c9529ebc8e11f68e" providerId="LiveId" clId="{DF6B073F-7968-4606-9294-F30E634B7472}" dt="2020-04-11T14:35:39.969" v="382" actId="2696"/>
        <pc:sldMasterMkLst>
          <pc:docMk/>
          <pc:sldMasterMk cId="1205601210" sldId="2147483923"/>
        </pc:sldMasterMkLst>
        <pc:sldLayoutChg chg="new del replId">
          <pc:chgData name="崔 旭" userId="c9529ebc8e11f68e" providerId="LiveId" clId="{DF6B073F-7968-4606-9294-F30E634B7472}" dt="2020-04-11T14:35:39.919" v="371" actId="2696"/>
          <pc:sldLayoutMkLst>
            <pc:docMk/>
            <pc:sldMasterMk cId="1205601210" sldId="2147483923"/>
            <pc:sldLayoutMk cId="975990293" sldId="2147483924"/>
          </pc:sldLayoutMkLst>
        </pc:sldLayoutChg>
        <pc:sldLayoutChg chg="new del replId">
          <pc:chgData name="崔 旭" userId="c9529ebc8e11f68e" providerId="LiveId" clId="{DF6B073F-7968-4606-9294-F30E634B7472}" dt="2020-04-11T14:35:39.929" v="372" actId="2696"/>
          <pc:sldLayoutMkLst>
            <pc:docMk/>
            <pc:sldMasterMk cId="1205601210" sldId="2147483923"/>
            <pc:sldLayoutMk cId="1407306706" sldId="2147483925"/>
          </pc:sldLayoutMkLst>
        </pc:sldLayoutChg>
        <pc:sldLayoutChg chg="new del replId">
          <pc:chgData name="崔 旭" userId="c9529ebc8e11f68e" providerId="LiveId" clId="{DF6B073F-7968-4606-9294-F30E634B7472}" dt="2020-04-11T14:35:39.929" v="373" actId="2696"/>
          <pc:sldLayoutMkLst>
            <pc:docMk/>
            <pc:sldMasterMk cId="1205601210" sldId="2147483923"/>
            <pc:sldLayoutMk cId="946044662" sldId="2147483926"/>
          </pc:sldLayoutMkLst>
        </pc:sldLayoutChg>
        <pc:sldLayoutChg chg="new del replId">
          <pc:chgData name="崔 旭" userId="c9529ebc8e11f68e" providerId="LiveId" clId="{DF6B073F-7968-4606-9294-F30E634B7472}" dt="2020-04-11T14:35:39.929" v="374" actId="2696"/>
          <pc:sldLayoutMkLst>
            <pc:docMk/>
            <pc:sldMasterMk cId="1205601210" sldId="2147483923"/>
            <pc:sldLayoutMk cId="2647074926" sldId="2147483927"/>
          </pc:sldLayoutMkLst>
        </pc:sldLayoutChg>
        <pc:sldLayoutChg chg="modSp new del replId">
          <pc:chgData name="崔 旭" userId="c9529ebc8e11f68e" providerId="LiveId" clId="{DF6B073F-7968-4606-9294-F30E634B7472}" dt="2020-04-11T14:35:39.939" v="375" actId="2696"/>
          <pc:sldLayoutMkLst>
            <pc:docMk/>
            <pc:sldMasterMk cId="1205601210" sldId="2147483923"/>
            <pc:sldLayoutMk cId="1335662542" sldId="2147483928"/>
          </pc:sldLayoutMkLst>
          <pc:spChg chg="mod">
            <ac:chgData name="崔 旭" userId="c9529ebc8e11f68e" providerId="LiveId" clId="{DF6B073F-7968-4606-9294-F30E634B7472}" dt="2020-04-11T13:59:34.464" v="68" actId="2711"/>
            <ac:spMkLst>
              <pc:docMk/>
              <pc:sldMasterMk cId="1205601210" sldId="2147483923"/>
              <pc:sldLayoutMk cId="1335662542" sldId="2147483928"/>
              <ac:spMk id="2" creationId="{19AE1F5D-28C4-4232-9562-7D2EB264DC18}"/>
            </ac:spMkLst>
          </pc:spChg>
          <pc:spChg chg="mod">
            <ac:chgData name="崔 旭" userId="c9529ebc8e11f68e" providerId="LiveId" clId="{DF6B073F-7968-4606-9294-F30E634B7472}" dt="2020-04-11T13:59:52.003" v="69" actId="2711"/>
            <ac:spMkLst>
              <pc:docMk/>
              <pc:sldMasterMk cId="1205601210" sldId="2147483923"/>
              <pc:sldLayoutMk cId="1335662542" sldId="2147483928"/>
              <ac:spMk id="3" creationId="{65D757C0-07F0-48F8-B902-A712EA530935}"/>
            </ac:spMkLst>
          </pc:spChg>
          <pc:spChg chg="mod">
            <ac:chgData name="崔 旭" userId="c9529ebc8e11f68e" providerId="LiveId" clId="{DF6B073F-7968-4606-9294-F30E634B7472}" dt="2020-04-11T14:00:34.288" v="71" actId="2711"/>
            <ac:spMkLst>
              <pc:docMk/>
              <pc:sldMasterMk cId="1205601210" sldId="2147483923"/>
              <pc:sldLayoutMk cId="1335662542" sldId="2147483928"/>
              <ac:spMk id="4" creationId="{F5625C27-D630-4190-973D-3C326439FA1C}"/>
            </ac:spMkLst>
          </pc:spChg>
          <pc:spChg chg="mod">
            <ac:chgData name="崔 旭" userId="c9529ebc8e11f68e" providerId="LiveId" clId="{DF6B073F-7968-4606-9294-F30E634B7472}" dt="2020-04-11T14:00:02.907" v="70" actId="2711"/>
            <ac:spMkLst>
              <pc:docMk/>
              <pc:sldMasterMk cId="1205601210" sldId="2147483923"/>
              <pc:sldLayoutMk cId="1335662542" sldId="2147483928"/>
              <ac:spMk id="5" creationId="{15859F4C-F7E9-4F40-999A-998A75B4E2F1}"/>
            </ac:spMkLst>
          </pc:spChg>
          <pc:spChg chg="mod">
            <ac:chgData name="崔 旭" userId="c9529ebc8e11f68e" providerId="LiveId" clId="{DF6B073F-7968-4606-9294-F30E634B7472}" dt="2020-04-11T14:00:46.780" v="72" actId="2711"/>
            <ac:spMkLst>
              <pc:docMk/>
              <pc:sldMasterMk cId="1205601210" sldId="2147483923"/>
              <pc:sldLayoutMk cId="1335662542" sldId="2147483928"/>
              <ac:spMk id="6" creationId="{F445950A-B33D-486E-8446-8E44D3939BCA}"/>
            </ac:spMkLst>
          </pc:spChg>
        </pc:sldLayoutChg>
        <pc:sldLayoutChg chg="new del replId">
          <pc:chgData name="崔 旭" userId="c9529ebc8e11f68e" providerId="LiveId" clId="{DF6B073F-7968-4606-9294-F30E634B7472}" dt="2020-04-11T14:35:39.949" v="376" actId="2696"/>
          <pc:sldLayoutMkLst>
            <pc:docMk/>
            <pc:sldMasterMk cId="1205601210" sldId="2147483923"/>
            <pc:sldLayoutMk cId="4221050825" sldId="2147483929"/>
          </pc:sldLayoutMkLst>
        </pc:sldLayoutChg>
        <pc:sldLayoutChg chg="new del replId">
          <pc:chgData name="崔 旭" userId="c9529ebc8e11f68e" providerId="LiveId" clId="{DF6B073F-7968-4606-9294-F30E634B7472}" dt="2020-04-11T14:35:39.949" v="377" actId="2696"/>
          <pc:sldLayoutMkLst>
            <pc:docMk/>
            <pc:sldMasterMk cId="1205601210" sldId="2147483923"/>
            <pc:sldLayoutMk cId="3616284667" sldId="2147483930"/>
          </pc:sldLayoutMkLst>
        </pc:sldLayoutChg>
        <pc:sldLayoutChg chg="new del replId">
          <pc:chgData name="崔 旭" userId="c9529ebc8e11f68e" providerId="LiveId" clId="{DF6B073F-7968-4606-9294-F30E634B7472}" dt="2020-04-11T14:35:39.949" v="378" actId="2696"/>
          <pc:sldLayoutMkLst>
            <pc:docMk/>
            <pc:sldMasterMk cId="1205601210" sldId="2147483923"/>
            <pc:sldLayoutMk cId="2670358483" sldId="2147483931"/>
          </pc:sldLayoutMkLst>
        </pc:sldLayoutChg>
        <pc:sldLayoutChg chg="new del replId">
          <pc:chgData name="崔 旭" userId="c9529ebc8e11f68e" providerId="LiveId" clId="{DF6B073F-7968-4606-9294-F30E634B7472}" dt="2020-04-11T14:35:39.969" v="379" actId="2696"/>
          <pc:sldLayoutMkLst>
            <pc:docMk/>
            <pc:sldMasterMk cId="1205601210" sldId="2147483923"/>
            <pc:sldLayoutMk cId="51899494" sldId="2147483932"/>
          </pc:sldLayoutMkLst>
        </pc:sldLayoutChg>
        <pc:sldLayoutChg chg="new del replId">
          <pc:chgData name="崔 旭" userId="c9529ebc8e11f68e" providerId="LiveId" clId="{DF6B073F-7968-4606-9294-F30E634B7472}" dt="2020-04-11T14:35:39.969" v="380" actId="2696"/>
          <pc:sldLayoutMkLst>
            <pc:docMk/>
            <pc:sldMasterMk cId="1205601210" sldId="2147483923"/>
            <pc:sldLayoutMk cId="1317706205" sldId="2147483933"/>
          </pc:sldLayoutMkLst>
        </pc:sldLayoutChg>
        <pc:sldLayoutChg chg="new del replId">
          <pc:chgData name="崔 旭" userId="c9529ebc8e11f68e" providerId="LiveId" clId="{DF6B073F-7968-4606-9294-F30E634B7472}" dt="2020-04-11T14:35:39.969" v="381" actId="2696"/>
          <pc:sldLayoutMkLst>
            <pc:docMk/>
            <pc:sldMasterMk cId="1205601210" sldId="2147483923"/>
            <pc:sldLayoutMk cId="2608957182" sldId="2147483934"/>
          </pc:sldLayoutMkLst>
        </pc:sldLayoutChg>
        <pc:sldLayoutChg chg="new del mod replId">
          <pc:chgData name="崔 旭" userId="c9529ebc8e11f68e" providerId="LiveId" clId="{DF6B073F-7968-4606-9294-F30E634B7472}" dt="2020-04-11T14:01:55.486" v="77" actId="2696"/>
          <pc:sldLayoutMkLst>
            <pc:docMk/>
            <pc:sldMasterMk cId="1205601210" sldId="2147483923"/>
            <pc:sldLayoutMk cId="3367193666" sldId="2147483971"/>
          </pc:sldLayoutMkLst>
        </pc:sldLayoutChg>
      </pc:sldMasterChg>
      <pc:sldMasterChg chg="new del mod addSldLayout delSldLayout modSldLayout">
        <pc:chgData name="崔 旭" userId="c9529ebc8e11f68e" providerId="LiveId" clId="{DF6B073F-7968-4606-9294-F30E634B7472}" dt="2020-04-11T14:35:40.732" v="418" actId="2696"/>
        <pc:sldMasterMkLst>
          <pc:docMk/>
          <pc:sldMasterMk cId="2364122657" sldId="2147483935"/>
        </pc:sldMasterMkLst>
        <pc:sldLayoutChg chg="modSp new del replId">
          <pc:chgData name="崔 旭" userId="c9529ebc8e11f68e" providerId="LiveId" clId="{DF6B073F-7968-4606-9294-F30E634B7472}" dt="2020-04-11T14:35:40.702" v="407" actId="2696"/>
          <pc:sldLayoutMkLst>
            <pc:docMk/>
            <pc:sldMasterMk cId="2364122657" sldId="2147483935"/>
            <pc:sldLayoutMk cId="3374856191" sldId="2147483936"/>
          </pc:sldLayoutMkLst>
          <pc:spChg chg="mod">
            <ac:chgData name="崔 旭" userId="c9529ebc8e11f68e" providerId="LiveId" clId="{DF6B073F-7968-4606-9294-F30E634B7472}" dt="2020-04-11T14:18:08.324" v="148" actId="2711"/>
            <ac:spMkLst>
              <pc:docMk/>
              <pc:sldMasterMk cId="2364122657" sldId="2147483935"/>
              <pc:sldLayoutMk cId="3374856191" sldId="2147483936"/>
              <ac:spMk id="2" creationId="{865D6451-937B-4670-B7A0-A8482F7A87B2}"/>
            </ac:spMkLst>
          </pc:spChg>
          <pc:spChg chg="mod">
            <ac:chgData name="崔 旭" userId="c9529ebc8e11f68e" providerId="LiveId" clId="{DF6B073F-7968-4606-9294-F30E634B7472}" dt="2020-04-11T14:18:15.186" v="149" actId="2711"/>
            <ac:spMkLst>
              <pc:docMk/>
              <pc:sldMasterMk cId="2364122657" sldId="2147483935"/>
              <pc:sldLayoutMk cId="3374856191" sldId="2147483936"/>
              <ac:spMk id="3" creationId="{1DD0E3A5-0AEE-45DF-B462-58B75A70FAAB}"/>
            </ac:spMkLst>
          </pc:spChg>
        </pc:sldLayoutChg>
        <pc:sldLayoutChg chg="new del replId">
          <pc:chgData name="崔 旭" userId="c9529ebc8e11f68e" providerId="LiveId" clId="{DF6B073F-7968-4606-9294-F30E634B7472}" dt="2020-04-11T14:35:40.702" v="408" actId="2696"/>
          <pc:sldLayoutMkLst>
            <pc:docMk/>
            <pc:sldMasterMk cId="2364122657" sldId="2147483935"/>
            <pc:sldLayoutMk cId="3982862822" sldId="2147483937"/>
          </pc:sldLayoutMkLst>
        </pc:sldLayoutChg>
        <pc:sldLayoutChg chg="new del replId">
          <pc:chgData name="崔 旭" userId="c9529ebc8e11f68e" providerId="LiveId" clId="{DF6B073F-7968-4606-9294-F30E634B7472}" dt="2020-04-11T14:35:40.712" v="409" actId="2696"/>
          <pc:sldLayoutMkLst>
            <pc:docMk/>
            <pc:sldMasterMk cId="2364122657" sldId="2147483935"/>
            <pc:sldLayoutMk cId="599851979" sldId="2147483938"/>
          </pc:sldLayoutMkLst>
        </pc:sldLayoutChg>
        <pc:sldLayoutChg chg="new del replId">
          <pc:chgData name="崔 旭" userId="c9529ebc8e11f68e" providerId="LiveId" clId="{DF6B073F-7968-4606-9294-F30E634B7472}" dt="2020-04-11T14:35:40.712" v="410" actId="2696"/>
          <pc:sldLayoutMkLst>
            <pc:docMk/>
            <pc:sldMasterMk cId="2364122657" sldId="2147483935"/>
            <pc:sldLayoutMk cId="2518060688" sldId="2147483939"/>
          </pc:sldLayoutMkLst>
        </pc:sldLayoutChg>
        <pc:sldLayoutChg chg="new del replId">
          <pc:chgData name="崔 旭" userId="c9529ebc8e11f68e" providerId="LiveId" clId="{DF6B073F-7968-4606-9294-F30E634B7472}" dt="2020-04-11T14:35:40.712" v="411" actId="2696"/>
          <pc:sldLayoutMkLst>
            <pc:docMk/>
            <pc:sldMasterMk cId="2364122657" sldId="2147483935"/>
            <pc:sldLayoutMk cId="2744831824" sldId="2147483940"/>
          </pc:sldLayoutMkLst>
        </pc:sldLayoutChg>
        <pc:sldLayoutChg chg="new del replId">
          <pc:chgData name="崔 旭" userId="c9529ebc8e11f68e" providerId="LiveId" clId="{DF6B073F-7968-4606-9294-F30E634B7472}" dt="2020-04-11T14:35:40.712" v="412" actId="2696"/>
          <pc:sldLayoutMkLst>
            <pc:docMk/>
            <pc:sldMasterMk cId="2364122657" sldId="2147483935"/>
            <pc:sldLayoutMk cId="3336089445" sldId="2147483941"/>
          </pc:sldLayoutMkLst>
        </pc:sldLayoutChg>
        <pc:sldLayoutChg chg="new del replId">
          <pc:chgData name="崔 旭" userId="c9529ebc8e11f68e" providerId="LiveId" clId="{DF6B073F-7968-4606-9294-F30E634B7472}" dt="2020-04-11T14:35:40.722" v="413" actId="2696"/>
          <pc:sldLayoutMkLst>
            <pc:docMk/>
            <pc:sldMasterMk cId="2364122657" sldId="2147483935"/>
            <pc:sldLayoutMk cId="4060805365" sldId="2147483942"/>
          </pc:sldLayoutMkLst>
        </pc:sldLayoutChg>
        <pc:sldLayoutChg chg="new del replId">
          <pc:chgData name="崔 旭" userId="c9529ebc8e11f68e" providerId="LiveId" clId="{DF6B073F-7968-4606-9294-F30E634B7472}" dt="2020-04-11T14:35:40.722" v="414" actId="2696"/>
          <pc:sldLayoutMkLst>
            <pc:docMk/>
            <pc:sldMasterMk cId="2364122657" sldId="2147483935"/>
            <pc:sldLayoutMk cId="1046547510" sldId="2147483943"/>
          </pc:sldLayoutMkLst>
        </pc:sldLayoutChg>
        <pc:sldLayoutChg chg="new del replId">
          <pc:chgData name="崔 旭" userId="c9529ebc8e11f68e" providerId="LiveId" clId="{DF6B073F-7968-4606-9294-F30E634B7472}" dt="2020-04-11T14:35:40.722" v="415" actId="2696"/>
          <pc:sldLayoutMkLst>
            <pc:docMk/>
            <pc:sldMasterMk cId="2364122657" sldId="2147483935"/>
            <pc:sldLayoutMk cId="221043260" sldId="2147483944"/>
          </pc:sldLayoutMkLst>
        </pc:sldLayoutChg>
        <pc:sldLayoutChg chg="new del replId">
          <pc:chgData name="崔 旭" userId="c9529ebc8e11f68e" providerId="LiveId" clId="{DF6B073F-7968-4606-9294-F30E634B7472}" dt="2020-04-11T14:35:40.722" v="416" actId="2696"/>
          <pc:sldLayoutMkLst>
            <pc:docMk/>
            <pc:sldMasterMk cId="2364122657" sldId="2147483935"/>
            <pc:sldLayoutMk cId="649897519" sldId="2147483945"/>
          </pc:sldLayoutMkLst>
        </pc:sldLayoutChg>
        <pc:sldLayoutChg chg="new del replId">
          <pc:chgData name="崔 旭" userId="c9529ebc8e11f68e" providerId="LiveId" clId="{DF6B073F-7968-4606-9294-F30E634B7472}" dt="2020-04-11T14:35:40.732" v="417" actId="2696"/>
          <pc:sldLayoutMkLst>
            <pc:docMk/>
            <pc:sldMasterMk cId="2364122657" sldId="2147483935"/>
            <pc:sldLayoutMk cId="2835861361" sldId="2147483946"/>
          </pc:sldLayoutMkLst>
        </pc:sldLayoutChg>
      </pc:sldMasterChg>
      <pc:sldMasterChg chg="new del mod addSldLayout delSldLayout">
        <pc:chgData name="崔 旭" userId="c9529ebc8e11f68e" providerId="LiveId" clId="{DF6B073F-7968-4606-9294-F30E634B7472}" dt="2020-04-11T14:35:40.499" v="406" actId="2696"/>
        <pc:sldMasterMkLst>
          <pc:docMk/>
          <pc:sldMasterMk cId="1040622505" sldId="2147483947"/>
        </pc:sldMasterMkLst>
        <pc:sldLayoutChg chg="new del replId">
          <pc:chgData name="崔 旭" userId="c9529ebc8e11f68e" providerId="LiveId" clId="{DF6B073F-7968-4606-9294-F30E634B7472}" dt="2020-04-11T14:35:40.469" v="395" actId="2696"/>
          <pc:sldLayoutMkLst>
            <pc:docMk/>
            <pc:sldMasterMk cId="1040622505" sldId="2147483947"/>
            <pc:sldLayoutMk cId="4069432999" sldId="2147483948"/>
          </pc:sldLayoutMkLst>
        </pc:sldLayoutChg>
        <pc:sldLayoutChg chg="new del replId">
          <pc:chgData name="崔 旭" userId="c9529ebc8e11f68e" providerId="LiveId" clId="{DF6B073F-7968-4606-9294-F30E634B7472}" dt="2020-04-11T14:35:40.469" v="396" actId="2696"/>
          <pc:sldLayoutMkLst>
            <pc:docMk/>
            <pc:sldMasterMk cId="1040622505" sldId="2147483947"/>
            <pc:sldLayoutMk cId="2737531548" sldId="2147483949"/>
          </pc:sldLayoutMkLst>
        </pc:sldLayoutChg>
        <pc:sldLayoutChg chg="new del replId">
          <pc:chgData name="崔 旭" userId="c9529ebc8e11f68e" providerId="LiveId" clId="{DF6B073F-7968-4606-9294-F30E634B7472}" dt="2020-04-11T14:35:40.469" v="397" actId="2696"/>
          <pc:sldLayoutMkLst>
            <pc:docMk/>
            <pc:sldMasterMk cId="1040622505" sldId="2147483947"/>
            <pc:sldLayoutMk cId="4270985534" sldId="2147483950"/>
          </pc:sldLayoutMkLst>
        </pc:sldLayoutChg>
        <pc:sldLayoutChg chg="new del replId">
          <pc:chgData name="崔 旭" userId="c9529ebc8e11f68e" providerId="LiveId" clId="{DF6B073F-7968-4606-9294-F30E634B7472}" dt="2020-04-11T14:35:40.469" v="398" actId="2696"/>
          <pc:sldLayoutMkLst>
            <pc:docMk/>
            <pc:sldMasterMk cId="1040622505" sldId="2147483947"/>
            <pc:sldLayoutMk cId="980782198" sldId="2147483951"/>
          </pc:sldLayoutMkLst>
        </pc:sldLayoutChg>
        <pc:sldLayoutChg chg="new del replId">
          <pc:chgData name="崔 旭" userId="c9529ebc8e11f68e" providerId="LiveId" clId="{DF6B073F-7968-4606-9294-F30E634B7472}" dt="2020-04-11T14:35:40.479" v="399" actId="2696"/>
          <pc:sldLayoutMkLst>
            <pc:docMk/>
            <pc:sldMasterMk cId="1040622505" sldId="2147483947"/>
            <pc:sldLayoutMk cId="2683030811" sldId="2147483952"/>
          </pc:sldLayoutMkLst>
        </pc:sldLayoutChg>
        <pc:sldLayoutChg chg="new del replId">
          <pc:chgData name="崔 旭" userId="c9529ebc8e11f68e" providerId="LiveId" clId="{DF6B073F-7968-4606-9294-F30E634B7472}" dt="2020-04-11T14:35:40.479" v="400" actId="2696"/>
          <pc:sldLayoutMkLst>
            <pc:docMk/>
            <pc:sldMasterMk cId="1040622505" sldId="2147483947"/>
            <pc:sldLayoutMk cId="1781981742" sldId="2147483953"/>
          </pc:sldLayoutMkLst>
        </pc:sldLayoutChg>
        <pc:sldLayoutChg chg="new del replId">
          <pc:chgData name="崔 旭" userId="c9529ebc8e11f68e" providerId="LiveId" clId="{DF6B073F-7968-4606-9294-F30E634B7472}" dt="2020-04-11T14:35:40.479" v="401" actId="2696"/>
          <pc:sldLayoutMkLst>
            <pc:docMk/>
            <pc:sldMasterMk cId="1040622505" sldId="2147483947"/>
            <pc:sldLayoutMk cId="626581074" sldId="2147483954"/>
          </pc:sldLayoutMkLst>
        </pc:sldLayoutChg>
        <pc:sldLayoutChg chg="new del replId">
          <pc:chgData name="崔 旭" userId="c9529ebc8e11f68e" providerId="LiveId" clId="{DF6B073F-7968-4606-9294-F30E634B7472}" dt="2020-04-11T14:35:40.479" v="402" actId="2696"/>
          <pc:sldLayoutMkLst>
            <pc:docMk/>
            <pc:sldMasterMk cId="1040622505" sldId="2147483947"/>
            <pc:sldLayoutMk cId="1896236368" sldId="2147483955"/>
          </pc:sldLayoutMkLst>
        </pc:sldLayoutChg>
        <pc:sldLayoutChg chg="new del replId">
          <pc:chgData name="崔 旭" userId="c9529ebc8e11f68e" providerId="LiveId" clId="{DF6B073F-7968-4606-9294-F30E634B7472}" dt="2020-04-11T14:35:40.489" v="403" actId="2696"/>
          <pc:sldLayoutMkLst>
            <pc:docMk/>
            <pc:sldMasterMk cId="1040622505" sldId="2147483947"/>
            <pc:sldLayoutMk cId="3878383415" sldId="2147483956"/>
          </pc:sldLayoutMkLst>
        </pc:sldLayoutChg>
        <pc:sldLayoutChg chg="new del replId">
          <pc:chgData name="崔 旭" userId="c9529ebc8e11f68e" providerId="LiveId" clId="{DF6B073F-7968-4606-9294-F30E634B7472}" dt="2020-04-11T14:35:40.489" v="404" actId="2696"/>
          <pc:sldLayoutMkLst>
            <pc:docMk/>
            <pc:sldMasterMk cId="1040622505" sldId="2147483947"/>
            <pc:sldLayoutMk cId="2891463713" sldId="2147483957"/>
          </pc:sldLayoutMkLst>
        </pc:sldLayoutChg>
        <pc:sldLayoutChg chg="new del replId">
          <pc:chgData name="崔 旭" userId="c9529ebc8e11f68e" providerId="LiveId" clId="{DF6B073F-7968-4606-9294-F30E634B7472}" dt="2020-04-11T14:35:40.489" v="405" actId="2696"/>
          <pc:sldLayoutMkLst>
            <pc:docMk/>
            <pc:sldMasterMk cId="1040622505" sldId="2147483947"/>
            <pc:sldLayoutMk cId="1509352486" sldId="2147483958"/>
          </pc:sldLayoutMkLst>
        </pc:sldLayoutChg>
      </pc:sldMasterChg>
      <pc:sldMasterChg chg="new del mod addSldLayout delSldLayout">
        <pc:chgData name="崔 旭" userId="c9529ebc8e11f68e" providerId="LiveId" clId="{DF6B073F-7968-4606-9294-F30E634B7472}" dt="2020-04-11T14:35:40.279" v="394" actId="2696"/>
        <pc:sldMasterMkLst>
          <pc:docMk/>
          <pc:sldMasterMk cId="3367511159" sldId="2147483959"/>
        </pc:sldMasterMkLst>
        <pc:sldLayoutChg chg="new del replId">
          <pc:chgData name="崔 旭" userId="c9529ebc8e11f68e" providerId="LiveId" clId="{DF6B073F-7968-4606-9294-F30E634B7472}" dt="2020-04-11T14:35:40.239" v="383" actId="2696"/>
          <pc:sldLayoutMkLst>
            <pc:docMk/>
            <pc:sldMasterMk cId="3367511159" sldId="2147483959"/>
            <pc:sldLayoutMk cId="3336244060" sldId="2147483960"/>
          </pc:sldLayoutMkLst>
        </pc:sldLayoutChg>
        <pc:sldLayoutChg chg="new del replId">
          <pc:chgData name="崔 旭" userId="c9529ebc8e11f68e" providerId="LiveId" clId="{DF6B073F-7968-4606-9294-F30E634B7472}" dt="2020-04-11T14:35:40.249" v="384" actId="2696"/>
          <pc:sldLayoutMkLst>
            <pc:docMk/>
            <pc:sldMasterMk cId="3367511159" sldId="2147483959"/>
            <pc:sldLayoutMk cId="3052428009" sldId="2147483961"/>
          </pc:sldLayoutMkLst>
        </pc:sldLayoutChg>
        <pc:sldLayoutChg chg="new del replId">
          <pc:chgData name="崔 旭" userId="c9529ebc8e11f68e" providerId="LiveId" clId="{DF6B073F-7968-4606-9294-F30E634B7472}" dt="2020-04-11T14:35:40.249" v="385" actId="2696"/>
          <pc:sldLayoutMkLst>
            <pc:docMk/>
            <pc:sldMasterMk cId="3367511159" sldId="2147483959"/>
            <pc:sldLayoutMk cId="3740510189" sldId="2147483962"/>
          </pc:sldLayoutMkLst>
        </pc:sldLayoutChg>
        <pc:sldLayoutChg chg="new del replId">
          <pc:chgData name="崔 旭" userId="c9529ebc8e11f68e" providerId="LiveId" clId="{DF6B073F-7968-4606-9294-F30E634B7472}" dt="2020-04-11T14:35:40.259" v="386" actId="2696"/>
          <pc:sldLayoutMkLst>
            <pc:docMk/>
            <pc:sldMasterMk cId="3367511159" sldId="2147483959"/>
            <pc:sldLayoutMk cId="3235306842" sldId="2147483963"/>
          </pc:sldLayoutMkLst>
        </pc:sldLayoutChg>
        <pc:sldLayoutChg chg="new del replId">
          <pc:chgData name="崔 旭" userId="c9529ebc8e11f68e" providerId="LiveId" clId="{DF6B073F-7968-4606-9294-F30E634B7472}" dt="2020-04-11T14:35:40.259" v="387" actId="2696"/>
          <pc:sldLayoutMkLst>
            <pc:docMk/>
            <pc:sldMasterMk cId="3367511159" sldId="2147483959"/>
            <pc:sldLayoutMk cId="1240673336" sldId="2147483964"/>
          </pc:sldLayoutMkLst>
        </pc:sldLayoutChg>
        <pc:sldLayoutChg chg="new del replId">
          <pc:chgData name="崔 旭" userId="c9529ebc8e11f68e" providerId="LiveId" clId="{DF6B073F-7968-4606-9294-F30E634B7472}" dt="2020-04-11T14:35:40.259" v="388" actId="2696"/>
          <pc:sldLayoutMkLst>
            <pc:docMk/>
            <pc:sldMasterMk cId="3367511159" sldId="2147483959"/>
            <pc:sldLayoutMk cId="3818455311" sldId="2147483965"/>
          </pc:sldLayoutMkLst>
        </pc:sldLayoutChg>
        <pc:sldLayoutChg chg="new del replId">
          <pc:chgData name="崔 旭" userId="c9529ebc8e11f68e" providerId="LiveId" clId="{DF6B073F-7968-4606-9294-F30E634B7472}" dt="2020-04-11T14:35:40.269" v="389" actId="2696"/>
          <pc:sldLayoutMkLst>
            <pc:docMk/>
            <pc:sldMasterMk cId="3367511159" sldId="2147483959"/>
            <pc:sldLayoutMk cId="2020001661" sldId="2147483966"/>
          </pc:sldLayoutMkLst>
        </pc:sldLayoutChg>
        <pc:sldLayoutChg chg="new del replId">
          <pc:chgData name="崔 旭" userId="c9529ebc8e11f68e" providerId="LiveId" clId="{DF6B073F-7968-4606-9294-F30E634B7472}" dt="2020-04-11T14:35:40.269" v="390" actId="2696"/>
          <pc:sldLayoutMkLst>
            <pc:docMk/>
            <pc:sldMasterMk cId="3367511159" sldId="2147483959"/>
            <pc:sldLayoutMk cId="1316463803" sldId="2147483967"/>
          </pc:sldLayoutMkLst>
        </pc:sldLayoutChg>
        <pc:sldLayoutChg chg="new del replId">
          <pc:chgData name="崔 旭" userId="c9529ebc8e11f68e" providerId="LiveId" clId="{DF6B073F-7968-4606-9294-F30E634B7472}" dt="2020-04-11T14:35:40.269" v="391" actId="2696"/>
          <pc:sldLayoutMkLst>
            <pc:docMk/>
            <pc:sldMasterMk cId="3367511159" sldId="2147483959"/>
            <pc:sldLayoutMk cId="2248935268" sldId="2147483968"/>
          </pc:sldLayoutMkLst>
        </pc:sldLayoutChg>
        <pc:sldLayoutChg chg="new del replId">
          <pc:chgData name="崔 旭" userId="c9529ebc8e11f68e" providerId="LiveId" clId="{DF6B073F-7968-4606-9294-F30E634B7472}" dt="2020-04-11T14:35:40.269" v="392" actId="2696"/>
          <pc:sldLayoutMkLst>
            <pc:docMk/>
            <pc:sldMasterMk cId="3367511159" sldId="2147483959"/>
            <pc:sldLayoutMk cId="500125710" sldId="2147483969"/>
          </pc:sldLayoutMkLst>
        </pc:sldLayoutChg>
        <pc:sldLayoutChg chg="new del replId">
          <pc:chgData name="崔 旭" userId="c9529ebc8e11f68e" providerId="LiveId" clId="{DF6B073F-7968-4606-9294-F30E634B7472}" dt="2020-04-11T14:35:40.279" v="393" actId="2696"/>
          <pc:sldLayoutMkLst>
            <pc:docMk/>
            <pc:sldMasterMk cId="3367511159" sldId="2147483959"/>
            <pc:sldLayoutMk cId="313338973" sldId="2147483970"/>
          </pc:sldLayoutMkLst>
        </pc:sldLayoutChg>
      </pc:sldMasterChg>
      <pc:sldMasterChg chg="new del mod addSldLayout delSldLayout">
        <pc:chgData name="崔 旭" userId="c9529ebc8e11f68e" providerId="LiveId" clId="{DF6B073F-7968-4606-9294-F30E634B7472}" dt="2020-04-11T14:35:39.349" v="370" actId="2696"/>
        <pc:sldMasterMkLst>
          <pc:docMk/>
          <pc:sldMasterMk cId="2949644232" sldId="2147483971"/>
        </pc:sldMasterMkLst>
        <pc:sldLayoutChg chg="new del replId">
          <pc:chgData name="崔 旭" userId="c9529ebc8e11f68e" providerId="LiveId" clId="{DF6B073F-7968-4606-9294-F30E634B7472}" dt="2020-04-11T14:35:39.289" v="359" actId="2696"/>
          <pc:sldLayoutMkLst>
            <pc:docMk/>
            <pc:sldMasterMk cId="2949644232" sldId="2147483971"/>
            <pc:sldLayoutMk cId="1765088386" sldId="2147483972"/>
          </pc:sldLayoutMkLst>
        </pc:sldLayoutChg>
        <pc:sldLayoutChg chg="new del replId">
          <pc:chgData name="崔 旭" userId="c9529ebc8e11f68e" providerId="LiveId" clId="{DF6B073F-7968-4606-9294-F30E634B7472}" dt="2020-04-11T14:35:39.289" v="360" actId="2696"/>
          <pc:sldLayoutMkLst>
            <pc:docMk/>
            <pc:sldMasterMk cId="2949644232" sldId="2147483971"/>
            <pc:sldLayoutMk cId="3029731470" sldId="2147483973"/>
          </pc:sldLayoutMkLst>
        </pc:sldLayoutChg>
        <pc:sldLayoutChg chg="new del replId">
          <pc:chgData name="崔 旭" userId="c9529ebc8e11f68e" providerId="LiveId" clId="{DF6B073F-7968-4606-9294-F30E634B7472}" dt="2020-04-11T14:35:39.289" v="361" actId="2696"/>
          <pc:sldLayoutMkLst>
            <pc:docMk/>
            <pc:sldMasterMk cId="2949644232" sldId="2147483971"/>
            <pc:sldLayoutMk cId="2450234366" sldId="2147483974"/>
          </pc:sldLayoutMkLst>
        </pc:sldLayoutChg>
        <pc:sldLayoutChg chg="new del replId">
          <pc:chgData name="崔 旭" userId="c9529ebc8e11f68e" providerId="LiveId" clId="{DF6B073F-7968-4606-9294-F30E634B7472}" dt="2020-04-11T14:35:39.299" v="362" actId="2696"/>
          <pc:sldLayoutMkLst>
            <pc:docMk/>
            <pc:sldMasterMk cId="2949644232" sldId="2147483971"/>
            <pc:sldLayoutMk cId="298969130" sldId="2147483975"/>
          </pc:sldLayoutMkLst>
        </pc:sldLayoutChg>
        <pc:sldLayoutChg chg="new del replId">
          <pc:chgData name="崔 旭" userId="c9529ebc8e11f68e" providerId="LiveId" clId="{DF6B073F-7968-4606-9294-F30E634B7472}" dt="2020-04-11T14:35:39.299" v="363" actId="2696"/>
          <pc:sldLayoutMkLst>
            <pc:docMk/>
            <pc:sldMasterMk cId="2949644232" sldId="2147483971"/>
            <pc:sldLayoutMk cId="2764275547" sldId="2147483976"/>
          </pc:sldLayoutMkLst>
        </pc:sldLayoutChg>
        <pc:sldLayoutChg chg="new del replId">
          <pc:chgData name="崔 旭" userId="c9529ebc8e11f68e" providerId="LiveId" clId="{DF6B073F-7968-4606-9294-F30E634B7472}" dt="2020-04-11T14:35:39.319" v="364" actId="2696"/>
          <pc:sldLayoutMkLst>
            <pc:docMk/>
            <pc:sldMasterMk cId="2949644232" sldId="2147483971"/>
            <pc:sldLayoutMk cId="1971864795" sldId="2147483977"/>
          </pc:sldLayoutMkLst>
        </pc:sldLayoutChg>
        <pc:sldLayoutChg chg="new del replId">
          <pc:chgData name="崔 旭" userId="c9529ebc8e11f68e" providerId="LiveId" clId="{DF6B073F-7968-4606-9294-F30E634B7472}" dt="2020-04-11T14:35:39.319" v="365" actId="2696"/>
          <pc:sldLayoutMkLst>
            <pc:docMk/>
            <pc:sldMasterMk cId="2949644232" sldId="2147483971"/>
            <pc:sldLayoutMk cId="3288949290" sldId="2147483978"/>
          </pc:sldLayoutMkLst>
        </pc:sldLayoutChg>
        <pc:sldLayoutChg chg="new del replId">
          <pc:chgData name="崔 旭" userId="c9529ebc8e11f68e" providerId="LiveId" clId="{DF6B073F-7968-4606-9294-F30E634B7472}" dt="2020-04-11T14:35:39.319" v="366" actId="2696"/>
          <pc:sldLayoutMkLst>
            <pc:docMk/>
            <pc:sldMasterMk cId="2949644232" sldId="2147483971"/>
            <pc:sldLayoutMk cId="1649335453" sldId="2147483979"/>
          </pc:sldLayoutMkLst>
        </pc:sldLayoutChg>
        <pc:sldLayoutChg chg="new del replId">
          <pc:chgData name="崔 旭" userId="c9529ebc8e11f68e" providerId="LiveId" clId="{DF6B073F-7968-4606-9294-F30E634B7472}" dt="2020-04-11T14:35:39.329" v="367" actId="2696"/>
          <pc:sldLayoutMkLst>
            <pc:docMk/>
            <pc:sldMasterMk cId="2949644232" sldId="2147483971"/>
            <pc:sldLayoutMk cId="3125041572" sldId="2147483980"/>
          </pc:sldLayoutMkLst>
        </pc:sldLayoutChg>
        <pc:sldLayoutChg chg="new del replId">
          <pc:chgData name="崔 旭" userId="c9529ebc8e11f68e" providerId="LiveId" clId="{DF6B073F-7968-4606-9294-F30E634B7472}" dt="2020-04-11T14:35:39.339" v="368" actId="2696"/>
          <pc:sldLayoutMkLst>
            <pc:docMk/>
            <pc:sldMasterMk cId="2949644232" sldId="2147483971"/>
            <pc:sldLayoutMk cId="1115781378" sldId="2147483981"/>
          </pc:sldLayoutMkLst>
        </pc:sldLayoutChg>
        <pc:sldLayoutChg chg="new del replId">
          <pc:chgData name="崔 旭" userId="c9529ebc8e11f68e" providerId="LiveId" clId="{DF6B073F-7968-4606-9294-F30E634B7472}" dt="2020-04-11T14:35:39.349" v="369" actId="2696"/>
          <pc:sldLayoutMkLst>
            <pc:docMk/>
            <pc:sldMasterMk cId="2949644232" sldId="2147483971"/>
            <pc:sldLayoutMk cId="692189049" sldId="2147483982"/>
          </pc:sldLayoutMkLst>
        </pc:sldLayoutChg>
      </pc:sldMasterChg>
      <pc:sldMasterChg chg="new del mod addSldLayout delSldLayout">
        <pc:chgData name="崔 旭" userId="c9529ebc8e11f68e" providerId="LiveId" clId="{DF6B073F-7968-4606-9294-F30E634B7472}" dt="2020-04-11T14:35:38.355" v="358" actId="2696"/>
        <pc:sldMasterMkLst>
          <pc:docMk/>
          <pc:sldMasterMk cId="4170700788" sldId="2147483983"/>
        </pc:sldMasterMkLst>
        <pc:sldLayoutChg chg="new del replId">
          <pc:chgData name="崔 旭" userId="c9529ebc8e11f68e" providerId="LiveId" clId="{DF6B073F-7968-4606-9294-F30E634B7472}" dt="2020-04-11T14:35:38.295" v="347" actId="2696"/>
          <pc:sldLayoutMkLst>
            <pc:docMk/>
            <pc:sldMasterMk cId="4170700788" sldId="2147483983"/>
            <pc:sldLayoutMk cId="1189860484" sldId="2147483984"/>
          </pc:sldLayoutMkLst>
        </pc:sldLayoutChg>
        <pc:sldLayoutChg chg="new del replId">
          <pc:chgData name="崔 旭" userId="c9529ebc8e11f68e" providerId="LiveId" clId="{DF6B073F-7968-4606-9294-F30E634B7472}" dt="2020-04-11T14:35:38.295" v="348" actId="2696"/>
          <pc:sldLayoutMkLst>
            <pc:docMk/>
            <pc:sldMasterMk cId="4170700788" sldId="2147483983"/>
            <pc:sldLayoutMk cId="1545690687" sldId="2147483985"/>
          </pc:sldLayoutMkLst>
        </pc:sldLayoutChg>
        <pc:sldLayoutChg chg="new del replId">
          <pc:chgData name="崔 旭" userId="c9529ebc8e11f68e" providerId="LiveId" clId="{DF6B073F-7968-4606-9294-F30E634B7472}" dt="2020-04-11T14:35:38.305" v="349" actId="2696"/>
          <pc:sldLayoutMkLst>
            <pc:docMk/>
            <pc:sldMasterMk cId="4170700788" sldId="2147483983"/>
            <pc:sldLayoutMk cId="2643908255" sldId="2147483986"/>
          </pc:sldLayoutMkLst>
        </pc:sldLayoutChg>
        <pc:sldLayoutChg chg="new del replId">
          <pc:chgData name="崔 旭" userId="c9529ebc8e11f68e" providerId="LiveId" clId="{DF6B073F-7968-4606-9294-F30E634B7472}" dt="2020-04-11T14:35:38.315" v="350" actId="2696"/>
          <pc:sldLayoutMkLst>
            <pc:docMk/>
            <pc:sldMasterMk cId="4170700788" sldId="2147483983"/>
            <pc:sldLayoutMk cId="4211628518" sldId="2147483987"/>
          </pc:sldLayoutMkLst>
        </pc:sldLayoutChg>
        <pc:sldLayoutChg chg="new del replId">
          <pc:chgData name="崔 旭" userId="c9529ebc8e11f68e" providerId="LiveId" clId="{DF6B073F-7968-4606-9294-F30E634B7472}" dt="2020-04-11T14:35:38.315" v="351" actId="2696"/>
          <pc:sldLayoutMkLst>
            <pc:docMk/>
            <pc:sldMasterMk cId="4170700788" sldId="2147483983"/>
            <pc:sldLayoutMk cId="3803201553" sldId="2147483988"/>
          </pc:sldLayoutMkLst>
        </pc:sldLayoutChg>
        <pc:sldLayoutChg chg="new del replId">
          <pc:chgData name="崔 旭" userId="c9529ebc8e11f68e" providerId="LiveId" clId="{DF6B073F-7968-4606-9294-F30E634B7472}" dt="2020-04-11T14:35:38.335" v="352" actId="2696"/>
          <pc:sldLayoutMkLst>
            <pc:docMk/>
            <pc:sldMasterMk cId="4170700788" sldId="2147483983"/>
            <pc:sldLayoutMk cId="1924302634" sldId="2147483989"/>
          </pc:sldLayoutMkLst>
        </pc:sldLayoutChg>
        <pc:sldLayoutChg chg="new del replId">
          <pc:chgData name="崔 旭" userId="c9529ebc8e11f68e" providerId="LiveId" clId="{DF6B073F-7968-4606-9294-F30E634B7472}" dt="2020-04-11T14:35:38.335" v="353" actId="2696"/>
          <pc:sldLayoutMkLst>
            <pc:docMk/>
            <pc:sldMasterMk cId="4170700788" sldId="2147483983"/>
            <pc:sldLayoutMk cId="1689862349" sldId="2147483990"/>
          </pc:sldLayoutMkLst>
        </pc:sldLayoutChg>
        <pc:sldLayoutChg chg="new del replId">
          <pc:chgData name="崔 旭" userId="c9529ebc8e11f68e" providerId="LiveId" clId="{DF6B073F-7968-4606-9294-F30E634B7472}" dt="2020-04-11T14:35:38.335" v="354" actId="2696"/>
          <pc:sldLayoutMkLst>
            <pc:docMk/>
            <pc:sldMasterMk cId="4170700788" sldId="2147483983"/>
            <pc:sldLayoutMk cId="3657165643" sldId="2147483991"/>
          </pc:sldLayoutMkLst>
        </pc:sldLayoutChg>
        <pc:sldLayoutChg chg="new del replId">
          <pc:chgData name="崔 旭" userId="c9529ebc8e11f68e" providerId="LiveId" clId="{DF6B073F-7968-4606-9294-F30E634B7472}" dt="2020-04-11T14:35:38.345" v="355" actId="2696"/>
          <pc:sldLayoutMkLst>
            <pc:docMk/>
            <pc:sldMasterMk cId="4170700788" sldId="2147483983"/>
            <pc:sldLayoutMk cId="2206013317" sldId="2147483992"/>
          </pc:sldLayoutMkLst>
        </pc:sldLayoutChg>
        <pc:sldLayoutChg chg="new del replId">
          <pc:chgData name="崔 旭" userId="c9529ebc8e11f68e" providerId="LiveId" clId="{DF6B073F-7968-4606-9294-F30E634B7472}" dt="2020-04-11T14:35:38.355" v="356" actId="2696"/>
          <pc:sldLayoutMkLst>
            <pc:docMk/>
            <pc:sldMasterMk cId="4170700788" sldId="2147483983"/>
            <pc:sldLayoutMk cId="464158655" sldId="2147483993"/>
          </pc:sldLayoutMkLst>
        </pc:sldLayoutChg>
        <pc:sldLayoutChg chg="new del replId">
          <pc:chgData name="崔 旭" userId="c9529ebc8e11f68e" providerId="LiveId" clId="{DF6B073F-7968-4606-9294-F30E634B7472}" dt="2020-04-11T14:35:38.355" v="357" actId="2696"/>
          <pc:sldLayoutMkLst>
            <pc:docMk/>
            <pc:sldMasterMk cId="4170700788" sldId="2147483983"/>
            <pc:sldLayoutMk cId="284507646" sldId="2147483994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56F5E269-CAE7-48D7-BB09-5004E326B3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AE707C1-5ACE-47E1-B56B-C36EF9AC6F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A440528-57A8-4033-8ACE-5A537A19A94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37A1DC7-D5C5-4A51-9EF7-2789DF8A95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D9EAA2-4346-49EC-893A-D87EE770FD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874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0EF922-22FC-4EC0-8DD8-E7074FD362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2509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9117" y="3722583"/>
            <a:ext cx="9144000" cy="165576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rgbClr val="0070C0"/>
                </a:solidFill>
                <a:ea typeface="阿里巴巴普惠体" panose="00020600040101010101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pic>
        <p:nvPicPr>
          <p:cNvPr id="8" name="图片 7" descr="图片包含 游戏机, 画&#10;&#10;描述已自动生成">
            <a:extLst>
              <a:ext uri="{FF2B5EF4-FFF2-40B4-BE49-F238E27FC236}">
                <a16:creationId xmlns:a16="http://schemas.microsoft.com/office/drawing/2014/main" id="{79915E2D-B3F1-4A41-9914-2DA3B41047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117" y="4635291"/>
            <a:ext cx="2191056" cy="148610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93C7746-17E1-4956-A656-ED6FFD0859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117" y="1269999"/>
            <a:ext cx="9144000" cy="2387600"/>
          </a:xfrm>
        </p:spPr>
        <p:txBody>
          <a:bodyPr anchor="b">
            <a:normAutofit/>
          </a:bodyPr>
          <a:lstStyle>
            <a:lvl1pPr algn="l">
              <a:defRPr sz="6000">
                <a:ea typeface="阿里巴巴普惠体" panose="00020600040101010101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B88B3AC-C339-4E29-B9DD-F1A681756858}"/>
              </a:ext>
            </a:extLst>
          </p:cNvPr>
          <p:cNvCxnSpPr>
            <a:cxnSpLocks/>
          </p:cNvCxnSpPr>
          <p:nvPr userDrawn="1"/>
        </p:nvCxnSpPr>
        <p:spPr>
          <a:xfrm>
            <a:off x="431321" y="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 20" descr="图片包含 游戏机, 画&#10;&#10;描述已自动生成">
            <a:extLst>
              <a:ext uri="{FF2B5EF4-FFF2-40B4-BE49-F238E27FC236}">
                <a16:creationId xmlns:a16="http://schemas.microsoft.com/office/drawing/2014/main" id="{75512954-CE52-45A2-94C1-EA48C38E6A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6" y="5650414"/>
            <a:ext cx="1182113" cy="941967"/>
          </a:xfrm>
          <a:prstGeom prst="rect">
            <a:avLst/>
          </a:prstGeom>
        </p:spPr>
      </p:pic>
      <p:pic>
        <p:nvPicPr>
          <p:cNvPr id="23" name="图片 22" descr="图片包含 游戏机&#10;&#10;描述已自动生成">
            <a:extLst>
              <a:ext uri="{FF2B5EF4-FFF2-40B4-BE49-F238E27FC236}">
                <a16:creationId xmlns:a16="http://schemas.microsoft.com/office/drawing/2014/main" id="{BC10C661-E24A-4827-8292-620E512A3AD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983"/>
            <a:ext cx="1300218" cy="1214016"/>
          </a:xfrm>
          <a:prstGeom prst="rect">
            <a:avLst/>
          </a:prstGeom>
        </p:spPr>
      </p:pic>
      <p:pic>
        <p:nvPicPr>
          <p:cNvPr id="25" name="图片 24" descr="图片包含 游戏机, 画&#10;&#10;描述已自动生成">
            <a:extLst>
              <a:ext uri="{FF2B5EF4-FFF2-40B4-BE49-F238E27FC236}">
                <a16:creationId xmlns:a16="http://schemas.microsoft.com/office/drawing/2014/main" id="{5E1E3C2F-BB17-41E9-938C-ED7390B99CA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72" y="1612501"/>
            <a:ext cx="1182114" cy="1219841"/>
          </a:xfrm>
          <a:prstGeom prst="rect">
            <a:avLst/>
          </a:prstGeom>
        </p:spPr>
      </p:pic>
      <p:pic>
        <p:nvPicPr>
          <p:cNvPr id="27" name="图片 26" descr="图片包含 游戏机, 桌子&#10;&#10;描述已自动生成">
            <a:extLst>
              <a:ext uri="{FF2B5EF4-FFF2-40B4-BE49-F238E27FC236}">
                <a16:creationId xmlns:a16="http://schemas.microsoft.com/office/drawing/2014/main" id="{438F7376-20C0-4BA7-9327-4160A77F526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7" y="2977559"/>
            <a:ext cx="1212110" cy="1044167"/>
          </a:xfrm>
          <a:prstGeom prst="rect">
            <a:avLst/>
          </a:prstGeom>
        </p:spPr>
      </p:pic>
      <p:pic>
        <p:nvPicPr>
          <p:cNvPr id="29" name="图片 28" descr="图片包含 游戏机, 画&#10;&#10;描述已自动生成">
            <a:extLst>
              <a:ext uri="{FF2B5EF4-FFF2-40B4-BE49-F238E27FC236}">
                <a16:creationId xmlns:a16="http://schemas.microsoft.com/office/drawing/2014/main" id="{61CBBDB0-DA6B-446C-BAE5-7EA2319A00E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12" y="4394687"/>
            <a:ext cx="1182114" cy="1126811"/>
          </a:xfrm>
          <a:prstGeom prst="rect">
            <a:avLst/>
          </a:prstGeom>
        </p:spPr>
      </p:pic>
      <p:cxnSp>
        <p:nvCxnSpPr>
          <p:cNvPr id="35" name="直接箭头连接符 34">
            <a:extLst>
              <a:ext uri="{FF2B5EF4-FFF2-40B4-BE49-F238E27FC236}">
                <a16:creationId xmlns:a16="http://schemas.microsoft.com/office/drawing/2014/main" id="{7C1C5F99-417C-470E-A1F9-61CF7E1CEEF3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377440" y="0"/>
            <a:ext cx="101600" cy="6858000"/>
          </a:xfrm>
          <a:prstGeom prst="straightConnector1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>
            <a:extLst>
              <a:ext uri="{FF2B5EF4-FFF2-40B4-BE49-F238E27FC236}">
                <a16:creationId xmlns:a16="http://schemas.microsoft.com/office/drawing/2014/main" id="{4DCA252B-3F8F-4EAF-9668-EADE881D14D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148795" y="0"/>
            <a:ext cx="101600" cy="6858000"/>
          </a:xfrm>
          <a:prstGeom prst="straightConnector1">
            <a:avLst/>
          </a:prstGeom>
          <a:ln w="127000">
            <a:solidFill>
              <a:schemeClr val="accent5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>
            <a:extLst>
              <a:ext uri="{FF2B5EF4-FFF2-40B4-BE49-F238E27FC236}">
                <a16:creationId xmlns:a16="http://schemas.microsoft.com/office/drawing/2014/main" id="{40598C2D-3BC9-434F-9D7F-B4D25F37815F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908312" y="0"/>
            <a:ext cx="101600" cy="6858000"/>
          </a:xfrm>
          <a:prstGeom prst="straightConnector1">
            <a:avLst/>
          </a:prstGeom>
          <a:ln w="1270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95BD131A-AF0E-40E4-AC52-7C1F568C57F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679667" y="0"/>
            <a:ext cx="101600" cy="6858000"/>
          </a:xfrm>
          <a:prstGeom prst="straightConnector1">
            <a:avLst/>
          </a:prstGeom>
          <a:ln w="1270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连接符: 肘形 43">
            <a:extLst>
              <a:ext uri="{FF2B5EF4-FFF2-40B4-BE49-F238E27FC236}">
                <a16:creationId xmlns:a16="http://schemas.microsoft.com/office/drawing/2014/main" id="{50B740FE-5145-4584-80C0-D88C235A0C92}"/>
              </a:ext>
            </a:extLst>
          </p:cNvPr>
          <p:cNvCxnSpPr>
            <a:cxnSpLocks/>
          </p:cNvCxnSpPr>
          <p:nvPr userDrawn="1"/>
        </p:nvCxnSpPr>
        <p:spPr>
          <a:xfrm>
            <a:off x="6731431" y="1848743"/>
            <a:ext cx="4961811" cy="1128816"/>
          </a:xfrm>
          <a:prstGeom prst="bentConnector3">
            <a:avLst/>
          </a:prstGeom>
          <a:ln w="127000">
            <a:solidFill>
              <a:srgbClr val="F4B183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连接符: 肘形 48">
            <a:extLst>
              <a:ext uri="{FF2B5EF4-FFF2-40B4-BE49-F238E27FC236}">
                <a16:creationId xmlns:a16="http://schemas.microsoft.com/office/drawing/2014/main" id="{AFFAC1BE-35C5-4D5A-846E-81F7E355AE26}"/>
              </a:ext>
            </a:extLst>
          </p:cNvPr>
          <p:cNvCxnSpPr>
            <a:cxnSpLocks/>
          </p:cNvCxnSpPr>
          <p:nvPr userDrawn="1"/>
        </p:nvCxnSpPr>
        <p:spPr>
          <a:xfrm>
            <a:off x="6883831" y="2037483"/>
            <a:ext cx="4961811" cy="1128816"/>
          </a:xfrm>
          <a:prstGeom prst="bentConnector3">
            <a:avLst/>
          </a:prstGeom>
          <a:ln w="127000">
            <a:solidFill>
              <a:srgbClr val="FFD966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连接符: 肘形 49">
            <a:extLst>
              <a:ext uri="{FF2B5EF4-FFF2-40B4-BE49-F238E27FC236}">
                <a16:creationId xmlns:a16="http://schemas.microsoft.com/office/drawing/2014/main" id="{5E489F05-1D0E-42A6-98A9-C21FD81F0A08}"/>
              </a:ext>
            </a:extLst>
          </p:cNvPr>
          <p:cNvCxnSpPr>
            <a:cxnSpLocks/>
          </p:cNvCxnSpPr>
          <p:nvPr userDrawn="1"/>
        </p:nvCxnSpPr>
        <p:spPr>
          <a:xfrm>
            <a:off x="7057010" y="2226222"/>
            <a:ext cx="4961811" cy="1128816"/>
          </a:xfrm>
          <a:prstGeom prst="bentConnector3">
            <a:avLst/>
          </a:prstGeom>
          <a:ln w="127000">
            <a:solidFill>
              <a:srgbClr val="8FAADC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连接符: 肘形 50">
            <a:extLst>
              <a:ext uri="{FF2B5EF4-FFF2-40B4-BE49-F238E27FC236}">
                <a16:creationId xmlns:a16="http://schemas.microsoft.com/office/drawing/2014/main" id="{924FF14B-B890-45D9-BB90-72B11B39B796}"/>
              </a:ext>
            </a:extLst>
          </p:cNvPr>
          <p:cNvCxnSpPr>
            <a:cxnSpLocks/>
          </p:cNvCxnSpPr>
          <p:nvPr userDrawn="1"/>
        </p:nvCxnSpPr>
        <p:spPr>
          <a:xfrm>
            <a:off x="7230189" y="2444359"/>
            <a:ext cx="4961811" cy="1128816"/>
          </a:xfrm>
          <a:prstGeom prst="bentConnector3">
            <a:avLst/>
          </a:prstGeom>
          <a:ln w="127000">
            <a:solidFill>
              <a:srgbClr val="A9D18E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868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9117" y="3722583"/>
            <a:ext cx="9144000" cy="165576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rgbClr val="0070C0"/>
                </a:solidFill>
                <a:ea typeface="阿里巴巴普惠体" panose="00020600040101010101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pic>
        <p:nvPicPr>
          <p:cNvPr id="8" name="图片 7" descr="图片包含 游戏机, 画&#10;&#10;描述已自动生成">
            <a:extLst>
              <a:ext uri="{FF2B5EF4-FFF2-40B4-BE49-F238E27FC236}">
                <a16:creationId xmlns:a16="http://schemas.microsoft.com/office/drawing/2014/main" id="{79915E2D-B3F1-4A41-9914-2DA3B41047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117" y="4984914"/>
            <a:ext cx="2191056" cy="148610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93C7746-17E1-4956-A656-ED6FFD0859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117" y="1269999"/>
            <a:ext cx="9144000" cy="2387600"/>
          </a:xfrm>
        </p:spPr>
        <p:txBody>
          <a:bodyPr anchor="b">
            <a:normAutofit/>
          </a:bodyPr>
          <a:lstStyle>
            <a:lvl1pPr algn="l">
              <a:defRPr sz="6000">
                <a:ea typeface="阿里巴巴普惠体" panose="00020600040101010101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B88B3AC-C339-4E29-B9DD-F1A681756858}"/>
              </a:ext>
            </a:extLst>
          </p:cNvPr>
          <p:cNvCxnSpPr>
            <a:cxnSpLocks/>
          </p:cNvCxnSpPr>
          <p:nvPr userDrawn="1"/>
        </p:nvCxnSpPr>
        <p:spPr>
          <a:xfrm>
            <a:off x="431321" y="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>
            <a:extLst>
              <a:ext uri="{FF2B5EF4-FFF2-40B4-BE49-F238E27FC236}">
                <a16:creationId xmlns:a16="http://schemas.microsoft.com/office/drawing/2014/main" id="{7C1C5F99-417C-470E-A1F9-61CF7E1CEEF3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377440" y="0"/>
            <a:ext cx="101600" cy="6858000"/>
          </a:xfrm>
          <a:prstGeom prst="straightConnector1">
            <a:avLst/>
          </a:prstGeom>
          <a:ln w="127000">
            <a:solidFill>
              <a:schemeClr val="accent5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>
            <a:extLst>
              <a:ext uri="{FF2B5EF4-FFF2-40B4-BE49-F238E27FC236}">
                <a16:creationId xmlns:a16="http://schemas.microsoft.com/office/drawing/2014/main" id="{4DCA252B-3F8F-4EAF-9668-EADE881D14D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148795" y="0"/>
            <a:ext cx="101600" cy="6858000"/>
          </a:xfrm>
          <a:prstGeom prst="straightConnector1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>
            <a:extLst>
              <a:ext uri="{FF2B5EF4-FFF2-40B4-BE49-F238E27FC236}">
                <a16:creationId xmlns:a16="http://schemas.microsoft.com/office/drawing/2014/main" id="{40598C2D-3BC9-434F-9D7F-B4D25F37815F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908312" y="0"/>
            <a:ext cx="101600" cy="6858000"/>
          </a:xfrm>
          <a:prstGeom prst="straightConnector1">
            <a:avLst/>
          </a:prstGeom>
          <a:ln w="1270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95BD131A-AF0E-40E4-AC52-7C1F568C57F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679667" y="0"/>
            <a:ext cx="101600" cy="6858000"/>
          </a:xfrm>
          <a:prstGeom prst="straightConnector1">
            <a:avLst/>
          </a:prstGeom>
          <a:ln w="1270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连接符: 肘形 43">
            <a:extLst>
              <a:ext uri="{FF2B5EF4-FFF2-40B4-BE49-F238E27FC236}">
                <a16:creationId xmlns:a16="http://schemas.microsoft.com/office/drawing/2014/main" id="{50B740FE-5145-4584-80C0-D88C235A0C92}"/>
              </a:ext>
            </a:extLst>
          </p:cNvPr>
          <p:cNvCxnSpPr>
            <a:cxnSpLocks/>
          </p:cNvCxnSpPr>
          <p:nvPr userDrawn="1"/>
        </p:nvCxnSpPr>
        <p:spPr>
          <a:xfrm>
            <a:off x="6731431" y="1848743"/>
            <a:ext cx="4961811" cy="1128816"/>
          </a:xfrm>
          <a:prstGeom prst="bentConnector3">
            <a:avLst/>
          </a:prstGeom>
          <a:ln w="127000">
            <a:solidFill>
              <a:srgbClr val="F4B183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连接符: 肘形 48">
            <a:extLst>
              <a:ext uri="{FF2B5EF4-FFF2-40B4-BE49-F238E27FC236}">
                <a16:creationId xmlns:a16="http://schemas.microsoft.com/office/drawing/2014/main" id="{AFFAC1BE-35C5-4D5A-846E-81F7E355AE26}"/>
              </a:ext>
            </a:extLst>
          </p:cNvPr>
          <p:cNvCxnSpPr>
            <a:cxnSpLocks/>
          </p:cNvCxnSpPr>
          <p:nvPr userDrawn="1"/>
        </p:nvCxnSpPr>
        <p:spPr>
          <a:xfrm>
            <a:off x="6883831" y="2037483"/>
            <a:ext cx="4961811" cy="1128816"/>
          </a:xfrm>
          <a:prstGeom prst="bentConnector3">
            <a:avLst/>
          </a:prstGeom>
          <a:ln w="127000">
            <a:solidFill>
              <a:srgbClr val="FFD966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连接符: 肘形 49">
            <a:extLst>
              <a:ext uri="{FF2B5EF4-FFF2-40B4-BE49-F238E27FC236}">
                <a16:creationId xmlns:a16="http://schemas.microsoft.com/office/drawing/2014/main" id="{5E489F05-1D0E-42A6-98A9-C21FD81F0A08}"/>
              </a:ext>
            </a:extLst>
          </p:cNvPr>
          <p:cNvCxnSpPr>
            <a:cxnSpLocks/>
          </p:cNvCxnSpPr>
          <p:nvPr userDrawn="1"/>
        </p:nvCxnSpPr>
        <p:spPr>
          <a:xfrm>
            <a:off x="7057010" y="2226222"/>
            <a:ext cx="4961811" cy="1128816"/>
          </a:xfrm>
          <a:prstGeom prst="bentConnector3">
            <a:avLst/>
          </a:prstGeom>
          <a:ln w="127000">
            <a:solidFill>
              <a:schemeClr val="accent6">
                <a:lumMod val="60000"/>
                <a:lumOff val="40000"/>
              </a:schemeClr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连接符: 肘形 50">
            <a:extLst>
              <a:ext uri="{FF2B5EF4-FFF2-40B4-BE49-F238E27FC236}">
                <a16:creationId xmlns:a16="http://schemas.microsoft.com/office/drawing/2014/main" id="{924FF14B-B890-45D9-BB90-72B11B39B796}"/>
              </a:ext>
            </a:extLst>
          </p:cNvPr>
          <p:cNvCxnSpPr>
            <a:cxnSpLocks/>
          </p:cNvCxnSpPr>
          <p:nvPr userDrawn="1"/>
        </p:nvCxnSpPr>
        <p:spPr>
          <a:xfrm>
            <a:off x="7230189" y="2444359"/>
            <a:ext cx="4961811" cy="1128816"/>
          </a:xfrm>
          <a:prstGeom prst="bentConnector3">
            <a:avLst/>
          </a:prstGeom>
          <a:ln w="127000">
            <a:solidFill>
              <a:schemeClr val="accent5">
                <a:lumMod val="60000"/>
                <a:lumOff val="40000"/>
              </a:schemeClr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90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703"/>
            <a:ext cx="10515600" cy="1325562"/>
          </a:xfrm>
        </p:spPr>
        <p:txBody>
          <a:bodyPr/>
          <a:lstStyle>
            <a:lvl1pPr>
              <a:defRPr>
                <a:latin typeface="阿里巴巴普惠体" panose="00020600040101010101"/>
                <a:ea typeface="阿里巴巴普惠体" panose="00020600040101010101"/>
              </a:defRPr>
            </a:lvl1pPr>
          </a:lstStyle>
          <a:p>
            <a:r>
              <a:rPr lang="zh-CN" altLang="en-US" dirty="0"/>
              <a:t>单击此处编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9623"/>
            <a:ext cx="10515600" cy="5020573"/>
          </a:xfrm>
        </p:spPr>
        <p:txBody>
          <a:bodyPr/>
          <a:lstStyle>
            <a:lvl1pPr>
              <a:defRPr>
                <a:latin typeface="阿里巴巴普惠体" panose="00020600040101010101"/>
              </a:defRPr>
            </a:lvl1pPr>
            <a:lvl2pPr algn="l">
              <a:defRPr>
                <a:latin typeface="阿里巴巴普惠体" panose="00020600040101010101"/>
              </a:defRPr>
            </a:lvl2pPr>
            <a:lvl3pPr algn="l">
              <a:defRPr>
                <a:latin typeface="阿里巴巴普惠体" panose="00020600040101010101"/>
              </a:defRPr>
            </a:lvl3pPr>
            <a:lvl4pPr algn="l">
              <a:defRPr>
                <a:latin typeface="阿里巴巴普惠体" panose="00020600040101010101"/>
              </a:defRPr>
            </a:lvl4pPr>
            <a:lvl5pPr algn="l">
              <a:defRPr>
                <a:latin typeface="阿里巴巴普惠体" panose="00020600040101010101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</p:txBody>
      </p:sp>
    </p:spTree>
    <p:extLst>
      <p:ext uri="{BB962C8B-B14F-4D97-AF65-F5344CB8AC3E}">
        <p14:creationId xmlns:p14="http://schemas.microsoft.com/office/powerpoint/2010/main" val="1112828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15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42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763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031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90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78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857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147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846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435AD1-314A-4BED-9A86-738598772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9F8F475-6781-4881-8FD7-AE260C1DB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03EFB2C-D06E-4F90-95AC-6A91BF52A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D111AC8-DF02-41F6-92BA-76ECD77AF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9824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435AD1-314A-4BED-9A86-738598772F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0781" y="10078"/>
            <a:ext cx="2532429" cy="1325562"/>
          </a:xfrm>
        </p:spPr>
        <p:txBody>
          <a:bodyPr/>
          <a:lstStyle>
            <a:lvl1pPr>
              <a:defRPr>
                <a:ea typeface="阿里巴巴普惠体" panose="00020600040101010101"/>
              </a:defRPr>
            </a:lvl1pPr>
          </a:lstStyle>
          <a:p>
            <a:r>
              <a:rPr lang="zh-CN" altLang="en-US" dirty="0"/>
              <a:t>基础知识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9F8F475-6781-4881-8FD7-AE260C1DB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/>
              <a:t>2019</a:t>
            </a:r>
            <a:endParaRPr lang="zh-CN" alt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03EFB2C-D06E-4F90-95AC-6A91BF52A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机器人教育</a:t>
            </a:r>
            <a:r>
              <a:rPr lang="en-US" altLang="zh-CN"/>
              <a:t>-krisa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D111AC8-DF02-41F6-92BA-76ECD77AF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7E80596B-9F4A-4FFB-8BB3-3E0927D7B8D4}"/>
              </a:ext>
            </a:extLst>
          </p:cNvPr>
          <p:cNvCxnSpPr>
            <a:cxnSpLocks/>
          </p:cNvCxnSpPr>
          <p:nvPr userDrawn="1"/>
        </p:nvCxnSpPr>
        <p:spPr>
          <a:xfrm>
            <a:off x="3217653" y="431320"/>
            <a:ext cx="0" cy="483079"/>
          </a:xfrm>
          <a:prstGeom prst="line">
            <a:avLst/>
          </a:prstGeom>
          <a:ln w="25400" cap="rnd">
            <a:solidFill>
              <a:schemeClr val="accent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369E175C-A6A2-4559-84E4-4C05A41BBF56}"/>
              </a:ext>
            </a:extLst>
          </p:cNvPr>
          <p:cNvCxnSpPr>
            <a:cxnSpLocks/>
          </p:cNvCxnSpPr>
          <p:nvPr userDrawn="1"/>
        </p:nvCxnSpPr>
        <p:spPr>
          <a:xfrm>
            <a:off x="3344749" y="431320"/>
            <a:ext cx="0" cy="483079"/>
          </a:xfrm>
          <a:prstGeom prst="line">
            <a:avLst/>
          </a:prstGeom>
          <a:ln w="25400" cap="rnd">
            <a:solidFill>
              <a:schemeClr val="accent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781A379E-7CC6-44BD-B796-5D71EC5C93EB}"/>
              </a:ext>
            </a:extLst>
          </p:cNvPr>
          <p:cNvCxnSpPr>
            <a:cxnSpLocks/>
          </p:cNvCxnSpPr>
          <p:nvPr userDrawn="1"/>
        </p:nvCxnSpPr>
        <p:spPr>
          <a:xfrm>
            <a:off x="3459193" y="914399"/>
            <a:ext cx="76980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7DFAD19-2562-44D3-A8B3-C2239CC0F7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9193" y="549274"/>
            <a:ext cx="3942272" cy="365125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rgbClr val="0070C0"/>
                </a:solidFill>
                <a:ea typeface="阿里巴巴普惠体" panose="00020600040101010101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015054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ea typeface="阿里巴巴普惠体" panose="00020600040101010101"/>
              </a:defRPr>
            </a:lvl1pPr>
          </a:lstStyle>
          <a:p>
            <a:r>
              <a:rPr lang="en-US" altLang="zh-CN" dirty="0"/>
              <a:t>2019</a:t>
            </a:r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ea typeface="阿里巴巴普惠体" panose="00020600040101010101"/>
              </a:defRPr>
            </a:lvl1pPr>
          </a:lstStyle>
          <a:p>
            <a:r>
              <a:rPr lang="zh-CN" altLang="en-US" dirty="0"/>
              <a:t>机器人教育</a:t>
            </a:r>
            <a:r>
              <a:rPr lang="en-US" altLang="zh-CN" dirty="0"/>
              <a:t>-</a:t>
            </a:r>
            <a:r>
              <a:rPr lang="en-US" altLang="zh-CN" dirty="0" err="1"/>
              <a:t>krisa</a:t>
            </a:r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阿里巴巴普惠体" panose="00020600040101010101"/>
              </a:defRPr>
            </a:lvl1pPr>
          </a:lstStyle>
          <a:p>
            <a:fld id="{F6160ECC-FD91-4F3C-95B1-4C849AF426C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11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35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6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阿里巴巴普惠体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阿里巴巴普惠体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阿里巴巴普惠体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阿里巴巴普惠体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阿里巴巴普惠体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阿里巴巴普惠体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副标题 15">
            <a:extLst>
              <a:ext uri="{FF2B5EF4-FFF2-40B4-BE49-F238E27FC236}">
                <a16:creationId xmlns:a16="http://schemas.microsoft.com/office/drawing/2014/main" id="{B4021092-DD4B-44DE-8993-02B7C5B2AD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硬件：</a:t>
            </a:r>
            <a:r>
              <a:rPr lang="en-US" altLang="zh-CN" dirty="0"/>
              <a:t>Clawbot </a:t>
            </a:r>
            <a:r>
              <a:rPr lang="zh-CN" altLang="en-US" dirty="0"/>
              <a:t>机器人</a:t>
            </a:r>
            <a:endParaRPr lang="en-US" altLang="zh-CN" dirty="0"/>
          </a:p>
          <a:p>
            <a:r>
              <a:rPr lang="zh-CN" altLang="en-US" dirty="0"/>
              <a:t>软件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r>
              <a:rPr lang="en-US" altLang="zh-CN" dirty="0"/>
              <a:t>Graphical ROBOTC for VEX Robotics</a:t>
            </a:r>
          </a:p>
          <a:p>
            <a:r>
              <a:rPr lang="zh-CN" altLang="en-US" dirty="0"/>
              <a:t>软件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  <a:r>
              <a:rPr lang="en-US" altLang="zh-CN" dirty="0"/>
              <a:t>Graphical Robot Virtual   Worlds </a:t>
            </a:r>
            <a:endParaRPr lang="zh-CN" altLang="en-US" dirty="0"/>
          </a:p>
        </p:txBody>
      </p:sp>
      <p:sp>
        <p:nvSpPr>
          <p:cNvPr id="15" name="标题 14">
            <a:extLst>
              <a:ext uri="{FF2B5EF4-FFF2-40B4-BE49-F238E27FC236}">
                <a16:creationId xmlns:a16="http://schemas.microsoft.com/office/drawing/2014/main" id="{A05E0D00-68EC-4B34-A462-1ADA872CD7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VEX IQ </a:t>
            </a:r>
            <a:r>
              <a:rPr lang="zh-CN" altLang="en-US" dirty="0"/>
              <a:t>机器人</a:t>
            </a:r>
          </a:p>
        </p:txBody>
      </p: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D8CCE78D-C92C-468A-9EB1-4AF2C476343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F6160ECC-FD91-4F3C-95B1-4C849AF426C6}" type="slidenum">
              <a:rPr lang="zh-CN" altLang="en-US" smtClean="0"/>
              <a:pPr/>
              <a:t>1</a:t>
            </a:fld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76F5581-CCE9-476F-ADEC-39464403F0F5}"/>
              </a:ext>
            </a:extLst>
          </p:cNvPr>
          <p:cNvSpPr/>
          <p:nvPr/>
        </p:nvSpPr>
        <p:spPr>
          <a:xfrm>
            <a:off x="3812875" y="5891842"/>
            <a:ext cx="897148" cy="370935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a typeface="阿里巴巴普惠体" panose="00020600040101010101"/>
              </a:rPr>
              <a:t>何  莎</a:t>
            </a:r>
          </a:p>
        </p:txBody>
      </p:sp>
    </p:spTree>
    <p:extLst>
      <p:ext uri="{BB962C8B-B14F-4D97-AF65-F5344CB8AC3E}">
        <p14:creationId xmlns:p14="http://schemas.microsoft.com/office/powerpoint/2010/main" val="390923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98CAE7-D501-4450-A164-94FDA8E30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基础知识</a:t>
            </a: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D1846C41-EB5C-4E2E-B1E6-BC4F09834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6A47F77-3364-4631-82F3-4953379DD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9192" y="478427"/>
            <a:ext cx="5158335" cy="935590"/>
          </a:xfrm>
        </p:spPr>
        <p:txBody>
          <a:bodyPr>
            <a:normAutofit/>
          </a:bodyPr>
          <a:lstStyle/>
          <a:p>
            <a:r>
              <a:rPr lang="zh-CN" altLang="en-US" dirty="0"/>
              <a:t>课程主要使用到的机器人</a:t>
            </a:r>
            <a:r>
              <a:rPr lang="en-US" altLang="zh-CN" dirty="0"/>
              <a:t>-Clawbot</a:t>
            </a:r>
          </a:p>
          <a:p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12494BBF-EA7E-4267-B051-9B225D29A7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1"/>
          <a:stretch/>
        </p:blipFill>
        <p:spPr>
          <a:xfrm>
            <a:off x="1741714" y="1062438"/>
            <a:ext cx="7946900" cy="578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98CAE7-D501-4450-A164-94FDA8E30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基础知识</a:t>
            </a: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D1846C41-EB5C-4E2E-B1E6-BC4F09834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6A47F77-3364-4631-82F3-4953379D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dirty="0"/>
              <a:t>搭建机器人硬件</a:t>
            </a:r>
            <a:r>
              <a:rPr lang="en-US" altLang="zh-CN" dirty="0"/>
              <a:t>-Super kit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B77ACA7-770C-4D9D-A11F-6B3128902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7784"/>
            <a:ext cx="12192000" cy="290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36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98CAE7-D501-4450-A164-94FDA8E30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基础知识</a:t>
            </a:r>
          </a:p>
        </p:txBody>
      </p:sp>
      <p:sp>
        <p:nvSpPr>
          <p:cNvPr id="3" name="灯片编号占位符 2">
            <a:extLst>
              <a:ext uri="{FF2B5EF4-FFF2-40B4-BE49-F238E27FC236}">
                <a16:creationId xmlns:a16="http://schemas.microsoft.com/office/drawing/2014/main" id="{D1846C41-EB5C-4E2E-B1E6-BC4F09834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60ECC-FD91-4F3C-95B1-4C849AF426C6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6A47F77-3364-4631-82F3-4953379D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dirty="0"/>
              <a:t>机器人编程软件</a:t>
            </a:r>
            <a:r>
              <a:rPr lang="en-US" altLang="zh-CN" dirty="0"/>
              <a:t>-ROBOTC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82B27AB3-27CE-4B9D-BA3C-5D811CEEF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433" y="1029999"/>
            <a:ext cx="8285049" cy="581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894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16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rgbClr val="FFD9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9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A9D18E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rgbClr val="A9D18E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D966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rgbClr val="FFD966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89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/>
      <p:bldP spid="30" grpId="0"/>
      <p:bldP spid="31" grpId="0" animBg="1"/>
      <p:bldP spid="33" grpId="0"/>
      <p:bldP spid="35" grpId="0"/>
      <p:bldP spid="36" grpId="0"/>
      <p:bldP spid="37" grpId="0"/>
      <p:bldP spid="39" grpId="0"/>
      <p:bldP spid="3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203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9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A9D18E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rgbClr val="A9D18E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>
                    <a:lumMod val="85000"/>
                  </a:schemeClr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chemeClr val="bg1">
                  <a:lumMod val="85000"/>
                </a:schemeClr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55" name="双括号 54">
            <a:extLst>
              <a:ext uri="{FF2B5EF4-FFF2-40B4-BE49-F238E27FC236}">
                <a16:creationId xmlns:a16="http://schemas.microsoft.com/office/drawing/2014/main" id="{C2F2BBA8-C5BB-4F33-AF97-830692A4F189}"/>
              </a:ext>
            </a:extLst>
          </p:cNvPr>
          <p:cNvSpPr/>
          <p:nvPr/>
        </p:nvSpPr>
        <p:spPr>
          <a:xfrm>
            <a:off x="5425462" y="1891747"/>
            <a:ext cx="3161189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A0487333-9E1C-4140-8EF4-393ADEF05BE2}"/>
              </a:ext>
            </a:extLst>
          </p:cNvPr>
          <p:cNvSpPr txBox="1"/>
          <p:nvPr/>
        </p:nvSpPr>
        <p:spPr>
          <a:xfrm>
            <a:off x="5382169" y="1924738"/>
            <a:ext cx="3204482" cy="31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梁、连接器、撑柱、销钉、轮子、齿轮</a:t>
            </a:r>
          </a:p>
        </p:txBody>
      </p:sp>
      <p:cxnSp>
        <p:nvCxnSpPr>
          <p:cNvPr id="57" name="直接箭头连接符 56">
            <a:extLst>
              <a:ext uri="{FF2B5EF4-FFF2-40B4-BE49-F238E27FC236}">
                <a16:creationId xmlns:a16="http://schemas.microsoft.com/office/drawing/2014/main" id="{967F1105-4408-4362-8D42-364E7D038F1D}"/>
              </a:ext>
            </a:extLst>
          </p:cNvPr>
          <p:cNvCxnSpPr>
            <a:cxnSpLocks/>
          </p:cNvCxnSpPr>
          <p:nvPr/>
        </p:nvCxnSpPr>
        <p:spPr>
          <a:xfrm flipV="1">
            <a:off x="5297490" y="2075026"/>
            <a:ext cx="120705" cy="38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双括号 57">
            <a:extLst>
              <a:ext uri="{FF2B5EF4-FFF2-40B4-BE49-F238E27FC236}">
                <a16:creationId xmlns:a16="http://schemas.microsoft.com/office/drawing/2014/main" id="{B36F4E27-FFE8-40AD-ADF5-A22437CE242F}"/>
              </a:ext>
            </a:extLst>
          </p:cNvPr>
          <p:cNvSpPr/>
          <p:nvPr/>
        </p:nvSpPr>
        <p:spPr>
          <a:xfrm>
            <a:off x="5415542" y="2311131"/>
            <a:ext cx="3484387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5797D01C-0951-4ACB-BBFC-B75927F4415B}"/>
              </a:ext>
            </a:extLst>
          </p:cNvPr>
          <p:cNvSpPr txBox="1"/>
          <p:nvPr/>
        </p:nvSpPr>
        <p:spPr>
          <a:xfrm>
            <a:off x="5372249" y="2344122"/>
            <a:ext cx="3527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主控器、电池、碰撞传感器、距离传感器等</a:t>
            </a:r>
          </a:p>
        </p:txBody>
      </p:sp>
      <p:cxnSp>
        <p:nvCxnSpPr>
          <p:cNvPr id="60" name="直接箭头连接符 59">
            <a:extLst>
              <a:ext uri="{FF2B5EF4-FFF2-40B4-BE49-F238E27FC236}">
                <a16:creationId xmlns:a16="http://schemas.microsoft.com/office/drawing/2014/main" id="{AF7C66AE-0E7C-4461-97AF-F14CE7441B2B}"/>
              </a:ext>
            </a:extLst>
          </p:cNvPr>
          <p:cNvCxnSpPr>
            <a:cxnSpLocks/>
          </p:cNvCxnSpPr>
          <p:nvPr/>
        </p:nvCxnSpPr>
        <p:spPr>
          <a:xfrm flipV="1">
            <a:off x="5287570" y="2494410"/>
            <a:ext cx="120705" cy="38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双括号 60">
            <a:extLst>
              <a:ext uri="{FF2B5EF4-FFF2-40B4-BE49-F238E27FC236}">
                <a16:creationId xmlns:a16="http://schemas.microsoft.com/office/drawing/2014/main" id="{A462B454-88B3-4C95-9493-6C585A68F36B}"/>
              </a:ext>
            </a:extLst>
          </p:cNvPr>
          <p:cNvSpPr/>
          <p:nvPr/>
        </p:nvSpPr>
        <p:spPr>
          <a:xfrm>
            <a:off x="3577769" y="2734115"/>
            <a:ext cx="1837773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7E39A9E8-CE88-4314-B303-A81ED808699C}"/>
              </a:ext>
            </a:extLst>
          </p:cNvPr>
          <p:cNvSpPr txBox="1"/>
          <p:nvPr/>
        </p:nvSpPr>
        <p:spPr>
          <a:xfrm>
            <a:off x="3534476" y="2767106"/>
            <a:ext cx="2037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销钉取出、轴箍安装等</a:t>
            </a:r>
          </a:p>
        </p:txBody>
      </p:sp>
      <p:cxnSp>
        <p:nvCxnSpPr>
          <p:cNvPr id="63" name="直接箭头连接符 62">
            <a:extLst>
              <a:ext uri="{FF2B5EF4-FFF2-40B4-BE49-F238E27FC236}">
                <a16:creationId xmlns:a16="http://schemas.microsoft.com/office/drawing/2014/main" id="{FA7B1B0B-844D-4BAD-8CC4-E29371E01EBF}"/>
              </a:ext>
            </a:extLst>
          </p:cNvPr>
          <p:cNvCxnSpPr>
            <a:cxnSpLocks/>
          </p:cNvCxnSpPr>
          <p:nvPr/>
        </p:nvCxnSpPr>
        <p:spPr>
          <a:xfrm flipV="1">
            <a:off x="3449797" y="2917394"/>
            <a:ext cx="120705" cy="38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双括号 63">
            <a:extLst>
              <a:ext uri="{FF2B5EF4-FFF2-40B4-BE49-F238E27FC236}">
                <a16:creationId xmlns:a16="http://schemas.microsoft.com/office/drawing/2014/main" id="{96B5F75F-CCB5-4A60-899B-8EFBBAA5FFF0}"/>
              </a:ext>
            </a:extLst>
          </p:cNvPr>
          <p:cNvSpPr/>
          <p:nvPr/>
        </p:nvSpPr>
        <p:spPr>
          <a:xfrm>
            <a:off x="2948186" y="3146418"/>
            <a:ext cx="2785374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15CFEAD4-C62C-4AA6-A165-D830F3694D95}"/>
              </a:ext>
            </a:extLst>
          </p:cNvPr>
          <p:cNvSpPr txBox="1"/>
          <p:nvPr/>
        </p:nvSpPr>
        <p:spPr>
          <a:xfrm>
            <a:off x="2904893" y="3179409"/>
            <a:ext cx="2808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固件安装、刷新、机器人设备连接</a:t>
            </a:r>
          </a:p>
        </p:txBody>
      </p:sp>
      <p:cxnSp>
        <p:nvCxnSpPr>
          <p:cNvPr id="66" name="直接箭头连接符 65">
            <a:extLst>
              <a:ext uri="{FF2B5EF4-FFF2-40B4-BE49-F238E27FC236}">
                <a16:creationId xmlns:a16="http://schemas.microsoft.com/office/drawing/2014/main" id="{F0E6D9B8-5507-4FC8-9FAF-0C3EF7997673}"/>
              </a:ext>
            </a:extLst>
          </p:cNvPr>
          <p:cNvCxnSpPr>
            <a:cxnSpLocks/>
          </p:cNvCxnSpPr>
          <p:nvPr/>
        </p:nvCxnSpPr>
        <p:spPr>
          <a:xfrm flipV="1">
            <a:off x="2820214" y="3329697"/>
            <a:ext cx="120705" cy="38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双括号 66">
            <a:extLst>
              <a:ext uri="{FF2B5EF4-FFF2-40B4-BE49-F238E27FC236}">
                <a16:creationId xmlns:a16="http://schemas.microsoft.com/office/drawing/2014/main" id="{5C9639C0-3CC3-4506-8933-F678BEB9269A}"/>
              </a:ext>
            </a:extLst>
          </p:cNvPr>
          <p:cNvSpPr/>
          <p:nvPr/>
        </p:nvSpPr>
        <p:spPr>
          <a:xfrm>
            <a:off x="2948186" y="3557109"/>
            <a:ext cx="3979172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id="{E5D0D5C6-B661-46E8-B7F6-E8B07A048CB4}"/>
              </a:ext>
            </a:extLst>
          </p:cNvPr>
          <p:cNvSpPr txBox="1"/>
          <p:nvPr/>
        </p:nvSpPr>
        <p:spPr>
          <a:xfrm>
            <a:off x="2904893" y="3590100"/>
            <a:ext cx="41428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菜单栏、工具栏、代码模块、编程区域，下载运行</a:t>
            </a:r>
          </a:p>
        </p:txBody>
      </p:sp>
      <p:cxnSp>
        <p:nvCxnSpPr>
          <p:cNvPr id="69" name="直接箭头连接符 68">
            <a:extLst>
              <a:ext uri="{FF2B5EF4-FFF2-40B4-BE49-F238E27FC236}">
                <a16:creationId xmlns:a16="http://schemas.microsoft.com/office/drawing/2014/main" id="{DC48297A-2109-40A9-9141-7826572CB7D3}"/>
              </a:ext>
            </a:extLst>
          </p:cNvPr>
          <p:cNvCxnSpPr>
            <a:cxnSpLocks/>
          </p:cNvCxnSpPr>
          <p:nvPr/>
        </p:nvCxnSpPr>
        <p:spPr>
          <a:xfrm flipV="1">
            <a:off x="2820214" y="3740388"/>
            <a:ext cx="120705" cy="38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06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/>
      <p:bldP spid="30" grpId="0"/>
      <p:bldP spid="31" grpId="0" animBg="1"/>
      <p:bldP spid="33" grpId="0"/>
      <p:bldP spid="35" grpId="0"/>
      <p:bldP spid="36" grpId="0"/>
      <p:bldP spid="37" grpId="0"/>
      <p:bldP spid="39" grpId="0"/>
      <p:bldP spid="3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16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rgbClr val="FFD9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noFill/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62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976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noFill/>
          <a:ln w="9525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9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85000"/>
                  </a:schemeClr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chemeClr val="bg1">
                  <a:lumMod val="85000"/>
                </a:schemeClr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D966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rgbClr val="FFD966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40" name="双括号 39">
            <a:extLst>
              <a:ext uri="{FF2B5EF4-FFF2-40B4-BE49-F238E27FC236}">
                <a16:creationId xmlns:a16="http://schemas.microsoft.com/office/drawing/2014/main" id="{DEB9F141-7C25-4864-9260-55C0EE0E6AEC}"/>
              </a:ext>
            </a:extLst>
          </p:cNvPr>
          <p:cNvSpPr/>
          <p:nvPr/>
        </p:nvSpPr>
        <p:spPr>
          <a:xfrm>
            <a:off x="8475043" y="1838169"/>
            <a:ext cx="3115576" cy="35180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27BE87E1-3131-4CFD-A487-98697DE71B73}"/>
              </a:ext>
            </a:extLst>
          </p:cNvPr>
          <p:cNvSpPr txBox="1"/>
          <p:nvPr/>
        </p:nvSpPr>
        <p:spPr>
          <a:xfrm>
            <a:off x="8598129" y="1861636"/>
            <a:ext cx="2992490" cy="314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电机指令块结构及应用、等待指令块</a:t>
            </a:r>
          </a:p>
        </p:txBody>
      </p: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14A711F0-98CF-4A43-A79E-E1B081B8428D}"/>
              </a:ext>
            </a:extLst>
          </p:cNvPr>
          <p:cNvCxnSpPr>
            <a:cxnSpLocks/>
            <a:endCxn id="40" idx="1"/>
          </p:cNvCxnSpPr>
          <p:nvPr/>
        </p:nvCxnSpPr>
        <p:spPr>
          <a:xfrm>
            <a:off x="8196349" y="2012988"/>
            <a:ext cx="278694" cy="108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双括号 42">
            <a:extLst>
              <a:ext uri="{FF2B5EF4-FFF2-40B4-BE49-F238E27FC236}">
                <a16:creationId xmlns:a16="http://schemas.microsoft.com/office/drawing/2014/main" id="{A8EA9B88-077C-4CCE-94E4-840255570985}"/>
              </a:ext>
            </a:extLst>
          </p:cNvPr>
          <p:cNvSpPr/>
          <p:nvPr/>
        </p:nvSpPr>
        <p:spPr>
          <a:xfrm>
            <a:off x="8233407" y="2275893"/>
            <a:ext cx="2105508" cy="35180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0EFA78D3-E061-4511-ADE2-2C1F0CCFF087}"/>
              </a:ext>
            </a:extLst>
          </p:cNvPr>
          <p:cNvSpPr txBox="1"/>
          <p:nvPr/>
        </p:nvSpPr>
        <p:spPr>
          <a:xfrm>
            <a:off x="8356493" y="2306049"/>
            <a:ext cx="210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旋转方式、特点及应用</a:t>
            </a:r>
          </a:p>
        </p:txBody>
      </p:sp>
      <p:cxnSp>
        <p:nvCxnSpPr>
          <p:cNvPr id="45" name="直接箭头连接符 44">
            <a:extLst>
              <a:ext uri="{FF2B5EF4-FFF2-40B4-BE49-F238E27FC236}">
                <a16:creationId xmlns:a16="http://schemas.microsoft.com/office/drawing/2014/main" id="{577AA6AE-A3F0-4800-B7E4-BAA426DF9665}"/>
              </a:ext>
            </a:extLst>
          </p:cNvPr>
          <p:cNvCxnSpPr>
            <a:cxnSpLocks/>
            <a:endCxn id="43" idx="1"/>
          </p:cNvCxnSpPr>
          <p:nvPr/>
        </p:nvCxnSpPr>
        <p:spPr>
          <a:xfrm>
            <a:off x="7954713" y="2450712"/>
            <a:ext cx="278694" cy="108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双括号 45">
            <a:extLst>
              <a:ext uri="{FF2B5EF4-FFF2-40B4-BE49-F238E27FC236}">
                <a16:creationId xmlns:a16="http://schemas.microsoft.com/office/drawing/2014/main" id="{D609CF07-0C03-4372-A74E-014588A1F2CB}"/>
              </a:ext>
            </a:extLst>
          </p:cNvPr>
          <p:cNvSpPr/>
          <p:nvPr/>
        </p:nvSpPr>
        <p:spPr>
          <a:xfrm>
            <a:off x="7767779" y="2705286"/>
            <a:ext cx="2970545" cy="35180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F94148D-4DAB-4A8C-BD8A-768D7592A11D}"/>
              </a:ext>
            </a:extLst>
          </p:cNvPr>
          <p:cNvSpPr txBox="1"/>
          <p:nvPr/>
        </p:nvSpPr>
        <p:spPr>
          <a:xfrm>
            <a:off x="7890865" y="2735441"/>
            <a:ext cx="2847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电机设置、机械臂抬升及下降控制</a:t>
            </a:r>
          </a:p>
        </p:txBody>
      </p:sp>
      <p:cxnSp>
        <p:nvCxnSpPr>
          <p:cNvPr id="48" name="直接箭头连接符 47">
            <a:extLst>
              <a:ext uri="{FF2B5EF4-FFF2-40B4-BE49-F238E27FC236}">
                <a16:creationId xmlns:a16="http://schemas.microsoft.com/office/drawing/2014/main" id="{F6A888E9-0619-4673-9BDA-ACD3E4FFC20D}"/>
              </a:ext>
            </a:extLst>
          </p:cNvPr>
          <p:cNvCxnSpPr>
            <a:cxnSpLocks/>
            <a:endCxn id="46" idx="1"/>
          </p:cNvCxnSpPr>
          <p:nvPr/>
        </p:nvCxnSpPr>
        <p:spPr>
          <a:xfrm>
            <a:off x="7489085" y="2880105"/>
            <a:ext cx="278694" cy="108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777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 animBg="1"/>
      <p:bldP spid="30" grpId="0"/>
      <p:bldP spid="31" grpId="0" animBg="1"/>
      <p:bldP spid="33" grpId="0"/>
      <p:bldP spid="35" grpId="0"/>
      <p:bldP spid="36" grpId="0" animBg="1"/>
      <p:bldP spid="37" grpId="0"/>
      <p:bldP spid="39" grpId="0"/>
      <p:bldP spid="3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16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rgbClr val="FFD9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9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A9D18E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rgbClr val="A9D18E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D966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rgbClr val="FFD966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613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/>
      <p:bldP spid="30" grpId="0"/>
      <p:bldP spid="31" grpId="0" animBg="1"/>
      <p:bldP spid="33" grpId="0"/>
      <p:bldP spid="35" grpId="0"/>
      <p:bldP spid="36" grpId="0"/>
      <p:bldP spid="37" grpId="0"/>
      <p:bldP spid="39" grpId="0"/>
      <p:bldP spid="38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16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rgbClr val="FFD9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9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solidFill>
                <a:schemeClr val="bg1">
                  <a:lumMod val="8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A9D18E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rgbClr val="A9D18E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>
                    <a:lumMod val="85000"/>
                  </a:schemeClr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chemeClr val="bg1">
                  <a:lumMod val="85000"/>
                </a:schemeClr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D966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rgbClr val="FFD966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40" name="双括号 39">
            <a:extLst>
              <a:ext uri="{FF2B5EF4-FFF2-40B4-BE49-F238E27FC236}">
                <a16:creationId xmlns:a16="http://schemas.microsoft.com/office/drawing/2014/main" id="{17172E0E-C1EE-40DE-8BBC-B6FC81333C2C}"/>
              </a:ext>
            </a:extLst>
          </p:cNvPr>
          <p:cNvSpPr/>
          <p:nvPr/>
        </p:nvSpPr>
        <p:spPr>
          <a:xfrm>
            <a:off x="3964279" y="5313484"/>
            <a:ext cx="3497593" cy="35180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B7DA865E-05B6-437B-A050-FC73049DBFAF}"/>
              </a:ext>
            </a:extLst>
          </p:cNvPr>
          <p:cNvSpPr txBox="1"/>
          <p:nvPr/>
        </p:nvSpPr>
        <p:spPr>
          <a:xfrm>
            <a:off x="3964279" y="5348933"/>
            <a:ext cx="3522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工作原理、特点、应用、指令块结构及应用</a:t>
            </a:r>
          </a:p>
        </p:txBody>
      </p:sp>
      <p:sp>
        <p:nvSpPr>
          <p:cNvPr id="55" name="右大括号 54">
            <a:extLst>
              <a:ext uri="{FF2B5EF4-FFF2-40B4-BE49-F238E27FC236}">
                <a16:creationId xmlns:a16="http://schemas.microsoft.com/office/drawing/2014/main" id="{0F410D0B-1AC3-4FD8-8AC1-A5F54C10B887}"/>
              </a:ext>
            </a:extLst>
          </p:cNvPr>
          <p:cNvSpPr/>
          <p:nvPr/>
        </p:nvSpPr>
        <p:spPr>
          <a:xfrm>
            <a:off x="3257193" y="4360151"/>
            <a:ext cx="587219" cy="2227461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8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/>
      <p:bldP spid="30" grpId="0"/>
      <p:bldP spid="31" grpId="0" animBg="1"/>
      <p:bldP spid="33" grpId="0"/>
      <p:bldP spid="35" grpId="0"/>
      <p:bldP spid="36" grpId="0"/>
      <p:bldP spid="37" grpId="0"/>
      <p:bldP spid="39" grpId="0"/>
      <p:bldP spid="3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8412720-EA89-4B2A-9E57-6B78D4DB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课程大纲</a:t>
            </a:r>
          </a:p>
        </p:txBody>
      </p:sp>
      <p:grpSp>
        <p:nvGrpSpPr>
          <p:cNvPr id="6" name="Group 146">
            <a:extLst>
              <a:ext uri="{FF2B5EF4-FFF2-40B4-BE49-F238E27FC236}">
                <a16:creationId xmlns:a16="http://schemas.microsoft.com/office/drawing/2014/main" id="{9A0ADCCB-72B8-41DE-BF3C-DCCDBCCCB1B7}"/>
              </a:ext>
            </a:extLst>
          </p:cNvPr>
          <p:cNvGrpSpPr/>
          <p:nvPr/>
        </p:nvGrpSpPr>
        <p:grpSpPr bwMode="auto">
          <a:xfrm>
            <a:off x="7400816" y="4685087"/>
            <a:ext cx="238125" cy="231775"/>
            <a:chOff x="0" y="0"/>
            <a:chExt cx="150" cy="146"/>
          </a:xfrm>
        </p:grpSpPr>
        <p:sp>
          <p:nvSpPr>
            <p:cNvPr id="7" name="Freeform 147">
              <a:extLst>
                <a:ext uri="{FF2B5EF4-FFF2-40B4-BE49-F238E27FC236}">
                  <a16:creationId xmlns:a16="http://schemas.microsoft.com/office/drawing/2014/main" id="{56B47150-FE42-4A66-976C-20C93B2FD1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48">
              <a:extLst>
                <a:ext uri="{FF2B5EF4-FFF2-40B4-BE49-F238E27FC236}">
                  <a16:creationId xmlns:a16="http://schemas.microsoft.com/office/drawing/2014/main" id="{231A11D7-B2A5-492A-A5B9-F48B2932E6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Freeform 151">
            <a:extLst>
              <a:ext uri="{FF2B5EF4-FFF2-40B4-BE49-F238E27FC236}">
                <a16:creationId xmlns:a16="http://schemas.microsoft.com/office/drawing/2014/main" id="{7DF2A7E7-EB67-4122-8452-B7159493A79D}"/>
              </a:ext>
            </a:extLst>
          </p:cNvPr>
          <p:cNvSpPr/>
          <p:nvPr/>
        </p:nvSpPr>
        <p:spPr bwMode="auto">
          <a:xfrm>
            <a:off x="7443678" y="3856412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167">
            <a:extLst>
              <a:ext uri="{FF2B5EF4-FFF2-40B4-BE49-F238E27FC236}">
                <a16:creationId xmlns:a16="http://schemas.microsoft.com/office/drawing/2014/main" id="{84D8A087-126F-413B-BC1D-CCBF499AC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835" y="1852185"/>
            <a:ext cx="5055541" cy="16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结构件及连接件的类型及主要功能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控制器及传感器的结构及主要功能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常用的搭建技巧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固件更新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软件介绍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Rectangle 170">
            <a:extLst>
              <a:ext uri="{FF2B5EF4-FFF2-40B4-BE49-F238E27FC236}">
                <a16:creationId xmlns:a16="http://schemas.microsoft.com/office/drawing/2014/main" id="{952695DC-5197-4164-A46E-DA7345266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447" y="3667144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2" name="Rectangle 171">
            <a:extLst>
              <a:ext uri="{FF2B5EF4-FFF2-40B4-BE49-F238E27FC236}">
                <a16:creationId xmlns:a16="http://schemas.microsoft.com/office/drawing/2014/main" id="{83239349-E49E-4516-A979-734B1D54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164" y="1033840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编程语句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3" name="泪滴形 12">
            <a:extLst>
              <a:ext uri="{FF2B5EF4-FFF2-40B4-BE49-F238E27FC236}">
                <a16:creationId xmlns:a16="http://schemas.microsoft.com/office/drawing/2014/main" id="{82463BEB-BA7D-4CB4-8DDA-71AC7A3E157D}"/>
              </a:ext>
            </a:extLst>
          </p:cNvPr>
          <p:cNvSpPr/>
          <p:nvPr/>
        </p:nvSpPr>
        <p:spPr>
          <a:xfrm>
            <a:off x="801264" y="1164826"/>
            <a:ext cx="728192" cy="728192"/>
          </a:xfrm>
          <a:prstGeom prst="teardrop">
            <a:avLst/>
          </a:prstGeom>
          <a:solidFill>
            <a:srgbClr val="F4B183"/>
          </a:solidFill>
          <a:ln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9E618B3E-5A57-4929-BE40-C0A22791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095" y="1269954"/>
            <a:ext cx="538927" cy="388393"/>
          </a:xfrm>
          <a:prstGeom prst="rect">
            <a:avLst/>
          </a:prstGeom>
          <a:ln>
            <a:solidFill>
              <a:srgbClr val="F4B183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泪滴形 14">
            <a:extLst>
              <a:ext uri="{FF2B5EF4-FFF2-40B4-BE49-F238E27FC236}">
                <a16:creationId xmlns:a16="http://schemas.microsoft.com/office/drawing/2014/main" id="{42D77C14-3029-4132-84BB-A70A0051363D}"/>
              </a:ext>
            </a:extLst>
          </p:cNvPr>
          <p:cNvSpPr/>
          <p:nvPr/>
        </p:nvSpPr>
        <p:spPr>
          <a:xfrm>
            <a:off x="5297490" y="1038365"/>
            <a:ext cx="728192" cy="728192"/>
          </a:xfrm>
          <a:prstGeom prst="teardrop">
            <a:avLst/>
          </a:prstGeom>
          <a:solidFill>
            <a:srgbClr val="FFD9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7C62226D-2DDB-443B-A194-92DBD2D78F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025" y="1167237"/>
            <a:ext cx="221911" cy="481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泪滴形 16">
            <a:extLst>
              <a:ext uri="{FF2B5EF4-FFF2-40B4-BE49-F238E27FC236}">
                <a16:creationId xmlns:a16="http://schemas.microsoft.com/office/drawing/2014/main" id="{25DBB4FA-00A0-4D6C-8554-E0A79A4A9BCE}"/>
              </a:ext>
            </a:extLst>
          </p:cNvPr>
          <p:cNvSpPr/>
          <p:nvPr/>
        </p:nvSpPr>
        <p:spPr>
          <a:xfrm>
            <a:off x="800178" y="3728888"/>
            <a:ext cx="728192" cy="728192"/>
          </a:xfrm>
          <a:prstGeom prst="teardrop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泪滴形 17">
            <a:extLst>
              <a:ext uri="{FF2B5EF4-FFF2-40B4-BE49-F238E27FC236}">
                <a16:creationId xmlns:a16="http://schemas.microsoft.com/office/drawing/2014/main" id="{F40D68B2-7FCB-447B-8F63-15CC2D7A82D3}"/>
              </a:ext>
            </a:extLst>
          </p:cNvPr>
          <p:cNvSpPr/>
          <p:nvPr/>
        </p:nvSpPr>
        <p:spPr>
          <a:xfrm>
            <a:off x="8304434" y="993728"/>
            <a:ext cx="728192" cy="728192"/>
          </a:xfrm>
          <a:prstGeom prst="teardrop">
            <a:avLst/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6669816-0321-4CFB-955B-D8849DA79DC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4638" y="3902410"/>
            <a:ext cx="595931" cy="3248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26436E58-F00C-4526-AEBF-AB11B78C839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3096" y="1024543"/>
            <a:ext cx="583479" cy="493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28390C6A-4E3A-4D7F-8712-D775534DE159}"/>
              </a:ext>
            </a:extLst>
          </p:cNvPr>
          <p:cNvSpPr/>
          <p:nvPr/>
        </p:nvSpPr>
        <p:spPr>
          <a:xfrm>
            <a:off x="1608136" y="1056916"/>
            <a:ext cx="1595309" cy="58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基础知识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2" name="Rectangle 169">
            <a:extLst>
              <a:ext uri="{FF2B5EF4-FFF2-40B4-BE49-F238E27FC236}">
                <a16:creationId xmlns:a16="http://schemas.microsoft.com/office/drawing/2014/main" id="{BB3CD3C8-CD40-489F-83D1-497222350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5682" y="1820514"/>
            <a:ext cx="2808288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机器人前进、后退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机器人旋转方式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综合挑战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果园检查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622A483-7F48-4F43-A218-DFCB821460FF}"/>
              </a:ext>
            </a:extLst>
          </p:cNvPr>
          <p:cNvCxnSpPr>
            <a:cxnSpLocks/>
          </p:cNvCxnSpPr>
          <p:nvPr/>
        </p:nvCxnSpPr>
        <p:spPr>
          <a:xfrm flipV="1">
            <a:off x="1549835" y="1616909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0">
            <a:extLst>
              <a:ext uri="{FF2B5EF4-FFF2-40B4-BE49-F238E27FC236}">
                <a16:creationId xmlns:a16="http://schemas.microsoft.com/office/drawing/2014/main" id="{7CFBEE24-A38D-43C7-A39A-1BA4EEA72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975" y="4360151"/>
            <a:ext cx="2808288" cy="229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编码器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碰撞传感器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布尔逻辑运算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角速度传感器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颜色传感器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5" name="Rectangle 171">
            <a:extLst>
              <a:ext uri="{FF2B5EF4-FFF2-40B4-BE49-F238E27FC236}">
                <a16:creationId xmlns:a16="http://schemas.microsoft.com/office/drawing/2014/main" id="{0A88EB0A-FC1E-410A-ADD5-5E0B847A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605" y="1820854"/>
            <a:ext cx="2731721" cy="13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Repeat(forever)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Repeat Until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Wait Until 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While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及</a:t>
            </a:r>
            <a:r>
              <a:rPr lang="en-US" altLang="zh-CN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-else</a:t>
            </a: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判断语句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1AC62E7-F49B-4CAC-9394-1574FAFEDB64}"/>
              </a:ext>
            </a:extLst>
          </p:cNvPr>
          <p:cNvCxnSpPr>
            <a:cxnSpLocks/>
          </p:cNvCxnSpPr>
          <p:nvPr/>
        </p:nvCxnSpPr>
        <p:spPr>
          <a:xfrm flipV="1">
            <a:off x="6096987" y="1608005"/>
            <a:ext cx="1653610" cy="8645"/>
          </a:xfrm>
          <a:prstGeom prst="line">
            <a:avLst/>
          </a:prstGeom>
          <a:ln w="635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77453ED-4751-4D88-9D2B-7303CED173A0}"/>
              </a:ext>
            </a:extLst>
          </p:cNvPr>
          <p:cNvCxnSpPr>
            <a:cxnSpLocks/>
          </p:cNvCxnSpPr>
          <p:nvPr/>
        </p:nvCxnSpPr>
        <p:spPr>
          <a:xfrm flipV="1">
            <a:off x="1603584" y="4202456"/>
            <a:ext cx="1653610" cy="8645"/>
          </a:xfrm>
          <a:prstGeom prst="line">
            <a:avLst/>
          </a:prstGeom>
          <a:ln w="63500">
            <a:solidFill>
              <a:srgbClr val="8F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A655CDD4-02DD-45D8-8915-0C579017238B}"/>
              </a:ext>
            </a:extLst>
          </p:cNvPr>
          <p:cNvCxnSpPr>
            <a:cxnSpLocks/>
          </p:cNvCxnSpPr>
          <p:nvPr/>
        </p:nvCxnSpPr>
        <p:spPr>
          <a:xfrm flipV="1">
            <a:off x="9107840" y="1570128"/>
            <a:ext cx="1653610" cy="8645"/>
          </a:xfrm>
          <a:prstGeom prst="line">
            <a:avLst/>
          </a:prstGeom>
          <a:ln w="635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63">
            <a:extLst>
              <a:ext uri="{FF2B5EF4-FFF2-40B4-BE49-F238E27FC236}">
                <a16:creationId xmlns:a16="http://schemas.microsoft.com/office/drawing/2014/main" id="{12193FDE-B799-4D20-B376-5FC02002CBC5}"/>
              </a:ext>
            </a:extLst>
          </p:cNvPr>
          <p:cNvSpPr>
            <a:spLocks noEditPoints="1"/>
          </p:cNvSpPr>
          <p:nvPr/>
        </p:nvSpPr>
        <p:spPr bwMode="auto">
          <a:xfrm>
            <a:off x="8903207" y="3915444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Rectangle 173">
            <a:extLst>
              <a:ext uri="{FF2B5EF4-FFF2-40B4-BE49-F238E27FC236}">
                <a16:creationId xmlns:a16="http://schemas.microsoft.com/office/drawing/2014/main" id="{C76852E8-689D-468E-9634-723AFEF1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1" y="3700965"/>
            <a:ext cx="2808287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1" name="泪滴形 30">
            <a:extLst>
              <a:ext uri="{FF2B5EF4-FFF2-40B4-BE49-F238E27FC236}">
                <a16:creationId xmlns:a16="http://schemas.microsoft.com/office/drawing/2014/main" id="{E7DC26DC-988C-41B3-9F02-7AC489550CFC}"/>
              </a:ext>
            </a:extLst>
          </p:cNvPr>
          <p:cNvSpPr/>
          <p:nvPr/>
        </p:nvSpPr>
        <p:spPr>
          <a:xfrm>
            <a:off x="5237028" y="3711510"/>
            <a:ext cx="728192" cy="728192"/>
          </a:xfrm>
          <a:prstGeom prst="teardrop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57C6E57-E4E6-4D37-BC4E-2AE4C1B371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rcRect t="2263"/>
          <a:stretch/>
        </p:blipFill>
        <p:spPr>
          <a:xfrm>
            <a:off x="5391366" y="3883892"/>
            <a:ext cx="502448" cy="389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3" name="Rectangle 173">
            <a:extLst>
              <a:ext uri="{FF2B5EF4-FFF2-40B4-BE49-F238E27FC236}">
                <a16:creationId xmlns:a16="http://schemas.microsoft.com/office/drawing/2014/main" id="{ADCAD43D-901E-4B13-8B53-A732DFA76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872" y="4414620"/>
            <a:ext cx="2808287" cy="120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主控器结构及应用</a:t>
            </a:r>
            <a:endParaRPr lang="en-US" altLang="zh-CN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远程控制挑战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8AFD8A3B-5B11-46C9-882B-7963AF2488BC}"/>
              </a:ext>
            </a:extLst>
          </p:cNvPr>
          <p:cNvCxnSpPr>
            <a:cxnSpLocks/>
          </p:cNvCxnSpPr>
          <p:nvPr/>
        </p:nvCxnSpPr>
        <p:spPr>
          <a:xfrm flipV="1">
            <a:off x="6119558" y="4229988"/>
            <a:ext cx="1653610" cy="8645"/>
          </a:xfrm>
          <a:prstGeom prst="line">
            <a:avLst/>
          </a:prstGeom>
          <a:ln w="63500">
            <a:solidFill>
              <a:srgbClr val="F4B1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id="{0BA93C90-D3C2-4903-83BF-D542F2E427C1}"/>
              </a:ext>
            </a:extLst>
          </p:cNvPr>
          <p:cNvSpPr/>
          <p:nvPr/>
        </p:nvSpPr>
        <p:spPr>
          <a:xfrm>
            <a:off x="1327897" y="3448364"/>
            <a:ext cx="343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8FAADC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4</a:t>
            </a:r>
            <a:endParaRPr lang="zh-CN" altLang="en-US" sz="2000" b="1" dirty="0">
              <a:solidFill>
                <a:srgbClr val="8FAADC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8E062FC-B0D9-4EE8-B0DA-B25704C678B5}"/>
              </a:ext>
            </a:extLst>
          </p:cNvPr>
          <p:cNvSpPr/>
          <p:nvPr/>
        </p:nvSpPr>
        <p:spPr>
          <a:xfrm>
            <a:off x="8899929" y="721709"/>
            <a:ext cx="335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A9D18E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3</a:t>
            </a:r>
            <a:endParaRPr lang="zh-CN" altLang="en-US" sz="2000" dirty="0">
              <a:solidFill>
                <a:srgbClr val="A9D18E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20A0264-4BF3-4F99-83BB-44743E27DA82}"/>
              </a:ext>
            </a:extLst>
          </p:cNvPr>
          <p:cNvSpPr/>
          <p:nvPr/>
        </p:nvSpPr>
        <p:spPr>
          <a:xfrm>
            <a:off x="5835240" y="3435506"/>
            <a:ext cx="343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5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39" name="Rectangle 169">
            <a:extLst>
              <a:ext uri="{FF2B5EF4-FFF2-40B4-BE49-F238E27FC236}">
                <a16:creationId xmlns:a16="http://schemas.microsoft.com/office/drawing/2014/main" id="{E985E713-7E2E-410A-ADF7-3B3205722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000" y="1038365"/>
            <a:ext cx="2808288" cy="48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基本运动</a:t>
            </a:r>
            <a:endParaRPr lang="en-US" altLang="zh-CN" sz="28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35AD28B-BFCA-4E34-9DC7-BCDE19A1ED48}"/>
              </a:ext>
            </a:extLst>
          </p:cNvPr>
          <p:cNvSpPr/>
          <p:nvPr/>
        </p:nvSpPr>
        <p:spPr>
          <a:xfrm>
            <a:off x="1368293" y="899129"/>
            <a:ext cx="343364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4B183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1</a:t>
            </a:r>
            <a:endParaRPr lang="zh-CN" altLang="en-US" sz="2000" b="1" dirty="0">
              <a:solidFill>
                <a:srgbClr val="F4B183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A8EF19-8D0F-4C6A-8C58-9B9D2D94E471}"/>
              </a:ext>
            </a:extLst>
          </p:cNvPr>
          <p:cNvSpPr/>
          <p:nvPr/>
        </p:nvSpPr>
        <p:spPr>
          <a:xfrm>
            <a:off x="5875114" y="767508"/>
            <a:ext cx="32733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D966"/>
                </a:solidFill>
                <a:latin typeface="阿里巴巴普惠体 Heavy" panose="00020600040101010101" pitchFamily="18" charset="-122"/>
                <a:ea typeface="阿里巴巴普惠体 Heavy" panose="00020600040101010101" pitchFamily="18" charset="-122"/>
                <a:cs typeface="阿里巴巴普惠体 Heavy" panose="00020600040101010101" pitchFamily="18" charset="-122"/>
              </a:rPr>
              <a:t>2</a:t>
            </a:r>
            <a:endParaRPr lang="zh-CN" altLang="en-US" b="1" dirty="0">
              <a:solidFill>
                <a:srgbClr val="FFD966"/>
              </a:solidFill>
              <a:latin typeface="阿里巴巴普惠体 Heavy" panose="00020600040101010101" pitchFamily="18" charset="-122"/>
              <a:ea typeface="阿里巴巴普惠体 Heavy" panose="00020600040101010101" pitchFamily="18" charset="-122"/>
              <a:cs typeface="阿里巴巴普惠体 Heavy" panose="00020600040101010101" pitchFamily="18" charset="-122"/>
            </a:endParaRPr>
          </a:p>
        </p:txBody>
      </p:sp>
      <p:sp>
        <p:nvSpPr>
          <p:cNvPr id="40" name="双括号 39">
            <a:extLst>
              <a:ext uri="{FF2B5EF4-FFF2-40B4-BE49-F238E27FC236}">
                <a16:creationId xmlns:a16="http://schemas.microsoft.com/office/drawing/2014/main" id="{ECFE04AC-C10B-419A-87E1-C99C8D840A3F}"/>
              </a:ext>
            </a:extLst>
          </p:cNvPr>
          <p:cNvSpPr/>
          <p:nvPr/>
        </p:nvSpPr>
        <p:spPr>
          <a:xfrm>
            <a:off x="8442236" y="4396815"/>
            <a:ext cx="2974117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35F553B0-1256-4642-BE40-74A7ED2E8A20}"/>
              </a:ext>
            </a:extLst>
          </p:cNvPr>
          <p:cNvSpPr txBox="1"/>
          <p:nvPr/>
        </p:nvSpPr>
        <p:spPr>
          <a:xfrm>
            <a:off x="8406208" y="4430435"/>
            <a:ext cx="3192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结构及特点、四种控制模式及编程方法</a:t>
            </a:r>
          </a:p>
        </p:txBody>
      </p: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E08D2FD4-56CE-4F8A-AD6E-138D30BDE102}"/>
              </a:ext>
            </a:extLst>
          </p:cNvPr>
          <p:cNvCxnSpPr>
            <a:cxnSpLocks/>
          </p:cNvCxnSpPr>
          <p:nvPr/>
        </p:nvCxnSpPr>
        <p:spPr>
          <a:xfrm>
            <a:off x="8314577" y="4580722"/>
            <a:ext cx="127658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双括号 42">
            <a:extLst>
              <a:ext uri="{FF2B5EF4-FFF2-40B4-BE49-F238E27FC236}">
                <a16:creationId xmlns:a16="http://schemas.microsoft.com/office/drawing/2014/main" id="{1653AD75-695E-4F97-821E-8CC5491D3161}"/>
              </a:ext>
            </a:extLst>
          </p:cNvPr>
          <p:cNvSpPr/>
          <p:nvPr/>
        </p:nvSpPr>
        <p:spPr>
          <a:xfrm>
            <a:off x="8433760" y="4851723"/>
            <a:ext cx="2890961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386979DC-553F-43B6-8963-1580E2449AA2}"/>
              </a:ext>
            </a:extLst>
          </p:cNvPr>
          <p:cNvSpPr txBox="1"/>
          <p:nvPr/>
        </p:nvSpPr>
        <p:spPr>
          <a:xfrm>
            <a:off x="8397733" y="4885343"/>
            <a:ext cx="2844314" cy="307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结构及特点，内部系统控制及设置</a:t>
            </a:r>
          </a:p>
        </p:txBody>
      </p:sp>
      <p:cxnSp>
        <p:nvCxnSpPr>
          <p:cNvPr id="45" name="直接箭头连接符 44">
            <a:extLst>
              <a:ext uri="{FF2B5EF4-FFF2-40B4-BE49-F238E27FC236}">
                <a16:creationId xmlns:a16="http://schemas.microsoft.com/office/drawing/2014/main" id="{2B61E336-4113-445F-AA25-6D66DCCD28A2}"/>
              </a:ext>
            </a:extLst>
          </p:cNvPr>
          <p:cNvCxnSpPr>
            <a:cxnSpLocks/>
          </p:cNvCxnSpPr>
          <p:nvPr/>
        </p:nvCxnSpPr>
        <p:spPr>
          <a:xfrm>
            <a:off x="8306101" y="5035630"/>
            <a:ext cx="127658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双括号 45">
            <a:extLst>
              <a:ext uri="{FF2B5EF4-FFF2-40B4-BE49-F238E27FC236}">
                <a16:creationId xmlns:a16="http://schemas.microsoft.com/office/drawing/2014/main" id="{CE70138C-5E9D-40F5-8BE5-2424CD839EAC}"/>
              </a:ext>
            </a:extLst>
          </p:cNvPr>
          <p:cNvSpPr/>
          <p:nvPr/>
        </p:nvSpPr>
        <p:spPr>
          <a:xfrm>
            <a:off x="7993543" y="5269537"/>
            <a:ext cx="3284531" cy="375878"/>
          </a:xfrm>
          <a:prstGeom prst="bracketPair">
            <a:avLst/>
          </a:prstGeom>
          <a:solidFill>
            <a:srgbClr val="FBDAC7"/>
          </a:solidFill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0E1474F4-7A05-48EB-AAC7-28D7E17A220A}"/>
              </a:ext>
            </a:extLst>
          </p:cNvPr>
          <p:cNvSpPr txBox="1"/>
          <p:nvPr/>
        </p:nvSpPr>
        <p:spPr>
          <a:xfrm>
            <a:off x="7957516" y="5303157"/>
            <a:ext cx="3284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远程控制机器人完成搬运挑战</a:t>
            </a:r>
          </a:p>
        </p:txBody>
      </p:sp>
      <p:cxnSp>
        <p:nvCxnSpPr>
          <p:cNvPr id="48" name="直接箭头连接符 47">
            <a:extLst>
              <a:ext uri="{FF2B5EF4-FFF2-40B4-BE49-F238E27FC236}">
                <a16:creationId xmlns:a16="http://schemas.microsoft.com/office/drawing/2014/main" id="{F2FCA41A-A444-4F13-8D16-A6D8E2CDB809}"/>
              </a:ext>
            </a:extLst>
          </p:cNvPr>
          <p:cNvCxnSpPr>
            <a:cxnSpLocks/>
          </p:cNvCxnSpPr>
          <p:nvPr/>
        </p:nvCxnSpPr>
        <p:spPr>
          <a:xfrm>
            <a:off x="7865884" y="5453444"/>
            <a:ext cx="127658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36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 animBg="1"/>
      <p:bldP spid="15" grpId="0" animBg="1"/>
      <p:bldP spid="17" grpId="0" animBg="1"/>
      <p:bldP spid="18" grpId="0" animBg="1"/>
      <p:bldP spid="21" grpId="0"/>
      <p:bldP spid="22" grpId="0"/>
      <p:bldP spid="24" grpId="0"/>
      <p:bldP spid="25" grpId="0"/>
      <p:bldP spid="30" grpId="0"/>
      <p:bldP spid="31" grpId="0" animBg="1"/>
      <p:bldP spid="33" grpId="0"/>
      <p:bldP spid="35" grpId="0"/>
      <p:bldP spid="36" grpId="0"/>
      <p:bldP spid="37" grpId="0"/>
      <p:bldP spid="39" grpId="0"/>
      <p:bldP spid="3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>
            <a:extLst>
              <a:ext uri="{FF2B5EF4-FFF2-40B4-BE49-F238E27FC236}">
                <a16:creationId xmlns:a16="http://schemas.microsoft.com/office/drawing/2014/main" id="{9F1D48EA-3FAE-4CBF-B5CC-B7A76E9627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标题 3">
            <a:extLst>
              <a:ext uri="{FF2B5EF4-FFF2-40B4-BE49-F238E27FC236}">
                <a16:creationId xmlns:a16="http://schemas.microsoft.com/office/drawing/2014/main" id="{6C2E322C-7DF1-4669-84C0-12754550B5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谢谢观看！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1B45F19-7AAE-413D-9D2C-AF8BE67B6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887" y="5729288"/>
            <a:ext cx="2025192" cy="79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73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TM02900743[[fn=环保]]</Template>
  <TotalTime>2843</TotalTime>
  <Words>795</Words>
  <Application>Microsoft Office PowerPoint</Application>
  <PresentationFormat>宽屏</PresentationFormat>
  <Paragraphs>232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阿里巴巴普惠体</vt:lpstr>
      <vt:lpstr>阿里巴巴普惠体 Heavy</vt:lpstr>
      <vt:lpstr>等线</vt:lpstr>
      <vt:lpstr>Arial</vt:lpstr>
      <vt:lpstr>Calibri</vt:lpstr>
      <vt:lpstr>Wingdings</vt:lpstr>
      <vt:lpstr>Wingdings 2</vt:lpstr>
      <vt:lpstr>HDOfficeLightV0</vt:lpstr>
      <vt:lpstr>VEX IQ 机器人</vt:lpstr>
      <vt:lpstr>基础知识</vt:lpstr>
      <vt:lpstr>基础知识</vt:lpstr>
      <vt:lpstr>基础知识</vt:lpstr>
      <vt:lpstr>课程大纲</vt:lpstr>
      <vt:lpstr>课程大纲</vt:lpstr>
      <vt:lpstr>课程大纲</vt:lpstr>
      <vt:lpstr>课程大纲</vt:lpstr>
      <vt:lpstr>课程大纲</vt:lpstr>
      <vt:lpstr>课程大纲</vt:lpstr>
      <vt:lpstr>谢谢观看！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VEX IQ 入门课程</dc:title>
  <dc:creator>Krisa</dc:creator>
  <cp:lastModifiedBy>崔 旭</cp:lastModifiedBy>
  <cp:revision>235</cp:revision>
  <dcterms:created xsi:type="dcterms:W3CDTF">2019-08-26T06:11:57Z</dcterms:created>
  <dcterms:modified xsi:type="dcterms:W3CDTF">2021-10-22T04:25:08Z</dcterms:modified>
</cp:coreProperties>
</file>