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16"/>
  </p:notesMasterIdLst>
  <p:handoutMasterIdLst>
    <p:handoutMasterId r:id="rId17"/>
  </p:handoutMasterIdLst>
  <p:sldIdLst>
    <p:sldId id="287" r:id="rId2"/>
    <p:sldId id="321" r:id="rId3"/>
    <p:sldId id="332" r:id="rId4"/>
    <p:sldId id="322" r:id="rId5"/>
    <p:sldId id="323" r:id="rId6"/>
    <p:sldId id="305" r:id="rId7"/>
    <p:sldId id="325" r:id="rId8"/>
    <p:sldId id="326" r:id="rId9"/>
    <p:sldId id="331" r:id="rId10"/>
    <p:sldId id="327" r:id="rId11"/>
    <p:sldId id="328" r:id="rId12"/>
    <p:sldId id="329" r:id="rId13"/>
    <p:sldId id="330" r:id="rId14"/>
    <p:sldId id="30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96D4"/>
    <a:srgbClr val="F18F65"/>
    <a:srgbClr val="67BE91"/>
    <a:srgbClr val="F6BBA1"/>
    <a:srgbClr val="FFC000"/>
    <a:srgbClr val="F9E260"/>
    <a:srgbClr val="9FCB56"/>
    <a:srgbClr val="8FD3F5"/>
    <a:srgbClr val="F9D2C1"/>
    <a:srgbClr val="FDE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B813AC-9293-4B22-8DFB-062C6AEE1787}" v="7" dt="2025-05-20T01:53:06.1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867" autoAdjust="0"/>
    <p:restoredTop sz="84330" autoAdjust="0"/>
  </p:normalViewPr>
  <p:slideViewPr>
    <p:cSldViewPr snapToGrid="0">
      <p:cViewPr varScale="1">
        <p:scale>
          <a:sx n="74" d="100"/>
          <a:sy n="74" d="100"/>
        </p:scale>
        <p:origin x="80" y="1396"/>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86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旭 崔" userId="c9529ebc8e11f68e" providerId="LiveId" clId="{B5B813AC-9293-4B22-8DFB-062C6AEE1787}"/>
    <pc:docChg chg="modSld">
      <pc:chgData name="旭 崔" userId="c9529ebc8e11f68e" providerId="LiveId" clId="{B5B813AC-9293-4B22-8DFB-062C6AEE1787}" dt="2025-05-20T01:53:06.104" v="6"/>
      <pc:docMkLst>
        <pc:docMk/>
      </pc:docMkLst>
      <pc:sldChg chg="modTransition">
        <pc:chgData name="旭 崔" userId="c9529ebc8e11f68e" providerId="LiveId" clId="{B5B813AC-9293-4B22-8DFB-062C6AEE1787}" dt="2025-05-20T01:52:47.053" v="0"/>
        <pc:sldMkLst>
          <pc:docMk/>
          <pc:sldMk cId="3909234587" sldId="287"/>
        </pc:sldMkLst>
      </pc:sldChg>
      <pc:sldChg chg="modTransition">
        <pc:chgData name="旭 崔" userId="c9529ebc8e11f68e" providerId="LiveId" clId="{B5B813AC-9293-4B22-8DFB-062C6AEE1787}" dt="2025-05-20T01:52:47.053" v="0"/>
        <pc:sldMkLst>
          <pc:docMk/>
          <pc:sldMk cId="2845697534" sldId="301"/>
        </pc:sldMkLst>
      </pc:sldChg>
      <pc:sldChg chg="modTransition">
        <pc:chgData name="旭 崔" userId="c9529ebc8e11f68e" providerId="LiveId" clId="{B5B813AC-9293-4B22-8DFB-062C6AEE1787}" dt="2025-05-20T01:52:47.053" v="0"/>
        <pc:sldMkLst>
          <pc:docMk/>
          <pc:sldMk cId="1680830604" sldId="305"/>
        </pc:sldMkLst>
      </pc:sldChg>
      <pc:sldChg chg="modTransition">
        <pc:chgData name="旭 崔" userId="c9529ebc8e11f68e" providerId="LiveId" clId="{B5B813AC-9293-4B22-8DFB-062C6AEE1787}" dt="2025-05-20T01:52:47.053" v="0"/>
        <pc:sldMkLst>
          <pc:docMk/>
          <pc:sldMk cId="2119636976" sldId="321"/>
        </pc:sldMkLst>
      </pc:sldChg>
      <pc:sldChg chg="modTransition">
        <pc:chgData name="旭 崔" userId="c9529ebc8e11f68e" providerId="LiveId" clId="{B5B813AC-9293-4B22-8DFB-062C6AEE1787}" dt="2025-05-20T01:52:47.053" v="0"/>
        <pc:sldMkLst>
          <pc:docMk/>
          <pc:sldMk cId="771299638" sldId="322"/>
        </pc:sldMkLst>
      </pc:sldChg>
      <pc:sldChg chg="modTransition">
        <pc:chgData name="旭 崔" userId="c9529ebc8e11f68e" providerId="LiveId" clId="{B5B813AC-9293-4B22-8DFB-062C6AEE1787}" dt="2025-05-20T01:52:47.053" v="0"/>
        <pc:sldMkLst>
          <pc:docMk/>
          <pc:sldMk cId="62553381" sldId="323"/>
        </pc:sldMkLst>
      </pc:sldChg>
      <pc:sldChg chg="modTransition">
        <pc:chgData name="旭 崔" userId="c9529ebc8e11f68e" providerId="LiveId" clId="{B5B813AC-9293-4B22-8DFB-062C6AEE1787}" dt="2025-05-20T01:52:47.053" v="0"/>
        <pc:sldMkLst>
          <pc:docMk/>
          <pc:sldMk cId="2809582302" sldId="325"/>
        </pc:sldMkLst>
      </pc:sldChg>
      <pc:sldChg chg="modTransition">
        <pc:chgData name="旭 崔" userId="c9529ebc8e11f68e" providerId="LiveId" clId="{B5B813AC-9293-4B22-8DFB-062C6AEE1787}" dt="2025-05-20T01:52:57.571" v="1"/>
        <pc:sldMkLst>
          <pc:docMk/>
          <pc:sldMk cId="311973457" sldId="326"/>
        </pc:sldMkLst>
      </pc:sldChg>
      <pc:sldChg chg="modTransition">
        <pc:chgData name="旭 崔" userId="c9529ebc8e11f68e" providerId="LiveId" clId="{B5B813AC-9293-4B22-8DFB-062C6AEE1787}" dt="2025-05-20T01:53:01.412" v="3"/>
        <pc:sldMkLst>
          <pc:docMk/>
          <pc:sldMk cId="1170541" sldId="327"/>
        </pc:sldMkLst>
      </pc:sldChg>
      <pc:sldChg chg="modTransition">
        <pc:chgData name="旭 崔" userId="c9529ebc8e11f68e" providerId="LiveId" clId="{B5B813AC-9293-4B22-8DFB-062C6AEE1787}" dt="2025-05-20T01:53:02.834" v="4"/>
        <pc:sldMkLst>
          <pc:docMk/>
          <pc:sldMk cId="3239874051" sldId="328"/>
        </pc:sldMkLst>
      </pc:sldChg>
      <pc:sldChg chg="modTransition">
        <pc:chgData name="旭 崔" userId="c9529ebc8e11f68e" providerId="LiveId" clId="{B5B813AC-9293-4B22-8DFB-062C6AEE1787}" dt="2025-05-20T01:53:04.317" v="5"/>
        <pc:sldMkLst>
          <pc:docMk/>
          <pc:sldMk cId="3097287938" sldId="329"/>
        </pc:sldMkLst>
      </pc:sldChg>
      <pc:sldChg chg="modTransition">
        <pc:chgData name="旭 崔" userId="c9529ebc8e11f68e" providerId="LiveId" clId="{B5B813AC-9293-4B22-8DFB-062C6AEE1787}" dt="2025-05-20T01:53:06.104" v="6"/>
        <pc:sldMkLst>
          <pc:docMk/>
          <pc:sldMk cId="3727896828" sldId="330"/>
        </pc:sldMkLst>
      </pc:sldChg>
      <pc:sldChg chg="modTransition">
        <pc:chgData name="旭 崔" userId="c9529ebc8e11f68e" providerId="LiveId" clId="{B5B813AC-9293-4B22-8DFB-062C6AEE1787}" dt="2025-05-20T01:52:58.773" v="2"/>
        <pc:sldMkLst>
          <pc:docMk/>
          <pc:sldMk cId="2232340886" sldId="331"/>
        </pc:sldMkLst>
      </pc:sldChg>
      <pc:sldChg chg="modTransition">
        <pc:chgData name="旭 崔" userId="c9529ebc8e11f68e" providerId="LiveId" clId="{B5B813AC-9293-4B22-8DFB-062C6AEE1787}" dt="2025-05-20T01:52:47.053" v="0"/>
        <pc:sldMkLst>
          <pc:docMk/>
          <pc:sldMk cId="3925798381" sldId="332"/>
        </pc:sldMkLst>
      </pc:sldChg>
    </pc:docChg>
  </pc:docChgLst>
  <pc:docChgLst>
    <pc:chgData name="崔 旭" userId="c9529ebc8e11f68e" providerId="LiveId" clId="{6CEC4011-2420-42C7-82BD-C54324F9F8E1}"/>
    <pc:docChg chg="custSel addSld delSld modSld modShowInfo">
      <pc:chgData name="崔 旭" userId="c9529ebc8e11f68e" providerId="LiveId" clId="{6CEC4011-2420-42C7-82BD-C54324F9F8E1}" dt="2020-05-06T14:45:43.558" v="103" actId="1076"/>
      <pc:docMkLst>
        <pc:docMk/>
      </pc:docMkLst>
      <pc:sldChg chg="addSp delSp modSp mod delAnim modAnim">
        <pc:chgData name="崔 旭" userId="c9529ebc8e11f68e" providerId="LiveId" clId="{6CEC4011-2420-42C7-82BD-C54324F9F8E1}" dt="2020-05-06T14:43:49.127" v="81" actId="478"/>
        <pc:sldMkLst>
          <pc:docMk/>
          <pc:sldMk cId="3909234587" sldId="287"/>
        </pc:sldMkLst>
      </pc:sldChg>
      <pc:sldChg chg="addSp delSp modSp mod delAnim modAnim">
        <pc:chgData name="崔 旭" userId="c9529ebc8e11f68e" providerId="LiveId" clId="{6CEC4011-2420-42C7-82BD-C54324F9F8E1}" dt="2020-05-06T14:42:49.927" v="68" actId="21"/>
        <pc:sldMkLst>
          <pc:docMk/>
          <pc:sldMk cId="33389937" sldId="298"/>
        </pc:sldMkLst>
      </pc:sldChg>
      <pc:sldChg chg="delSp modSp add mod">
        <pc:chgData name="崔 旭" userId="c9529ebc8e11f68e" providerId="LiveId" clId="{6CEC4011-2420-42C7-82BD-C54324F9F8E1}" dt="2020-05-06T14:45:33.174" v="99" actId="1076"/>
        <pc:sldMkLst>
          <pc:docMk/>
          <pc:sldMk cId="619184337" sldId="299"/>
        </pc:sldMkLst>
      </pc:sldChg>
      <pc:sldChg chg="delSp modSp add mod delAnim">
        <pc:chgData name="崔 旭" userId="c9529ebc8e11f68e" providerId="LiveId" clId="{6CEC4011-2420-42C7-82BD-C54324F9F8E1}" dt="2020-05-06T14:45:43.558" v="103" actId="1076"/>
        <pc:sldMkLst>
          <pc:docMk/>
          <pc:sldMk cId="1980330793" sldId="300"/>
        </pc:sldMkLst>
      </pc:sldChg>
      <pc:sldChg chg="add">
        <pc:chgData name="崔 旭" userId="c9529ebc8e11f68e" providerId="LiveId" clId="{6CEC4011-2420-42C7-82BD-C54324F9F8E1}" dt="2020-05-06T14:44:29.042" v="89"/>
        <pc:sldMkLst>
          <pc:docMk/>
          <pc:sldMk cId="2845697534" sldId="301"/>
        </pc:sldMkLst>
      </pc:sldChg>
      <pc:sldChg chg="delSp new del">
        <pc:chgData name="崔 旭" userId="c9529ebc8e11f68e" providerId="LiveId" clId="{6CEC4011-2420-42C7-82BD-C54324F9F8E1}" dt="2020-05-06T14:45:01.690" v="92" actId="47"/>
        <pc:sldMkLst>
          <pc:docMk/>
          <pc:sldMk cId="2744386500" sldId="302"/>
        </pc:sldMkLst>
      </pc:sldChg>
    </pc:docChg>
  </pc:docChgLst>
  <pc:docChgLst>
    <pc:chgData name="崔 旭" userId="c9529ebc8e11f68e" providerId="LiveId" clId="{DF6B073F-7968-4606-9294-F30E634B7472}"/>
    <pc:docChg chg="undo custSel addSld delSld modSld addMainMaster delMainMaster modMainMaster">
      <pc:chgData name="崔 旭" userId="c9529ebc8e11f68e" providerId="LiveId" clId="{DF6B073F-7968-4606-9294-F30E634B7472}" dt="2020-04-19T13:40:19.639" v="1395"/>
      <pc:docMkLst>
        <pc:docMk/>
      </pc:docMkLst>
      <pc:sldChg chg="addSp delSp modSp mod addAnim delAnim chgLayout">
        <pc:chgData name="崔 旭" userId="c9529ebc8e11f68e" providerId="LiveId" clId="{DF6B073F-7968-4606-9294-F30E634B7472}" dt="2020-04-11T15:12:54.875" v="824" actId="20577"/>
        <pc:sldMkLst>
          <pc:docMk/>
          <pc:sldMk cId="3909234587" sldId="287"/>
        </pc:sldMkLst>
      </pc:sldChg>
      <pc:sldChg chg="addSp delSp modSp add del mod delAnim">
        <pc:chgData name="崔 旭" userId="c9529ebc8e11f68e" providerId="LiveId" clId="{DF6B073F-7968-4606-9294-F30E634B7472}" dt="2020-04-19T13:40:19.639" v="1395"/>
        <pc:sldMkLst>
          <pc:docMk/>
          <pc:sldMk cId="4076773128" sldId="288"/>
        </pc:sldMkLst>
      </pc:sldChg>
      <pc:sldChg chg="del">
        <pc:chgData name="崔 旭" userId="c9529ebc8e11f68e" providerId="LiveId" clId="{DF6B073F-7968-4606-9294-F30E634B7472}" dt="2020-04-11T14:10:03.468" v="87" actId="47"/>
        <pc:sldMkLst>
          <pc:docMk/>
          <pc:sldMk cId="2138160252" sldId="296"/>
        </pc:sldMkLst>
      </pc:sldChg>
      <pc:sldChg chg="addSp delSp modSp del mod">
        <pc:chgData name="崔 旭" userId="c9529ebc8e11f68e" providerId="LiveId" clId="{DF6B073F-7968-4606-9294-F30E634B7472}" dt="2020-04-11T14:51:56.714" v="543" actId="47"/>
        <pc:sldMkLst>
          <pc:docMk/>
          <pc:sldMk cId="2648296978" sldId="297"/>
        </pc:sldMkLst>
      </pc:sldChg>
      <pc:sldChg chg="addSp delSp modSp new mod modAnim">
        <pc:chgData name="崔 旭" userId="c9529ebc8e11f68e" providerId="LiveId" clId="{DF6B073F-7968-4606-9294-F30E634B7472}" dt="2020-04-18T13:48:20.314" v="1099"/>
        <pc:sldMkLst>
          <pc:docMk/>
          <pc:sldMk cId="33389937" sldId="298"/>
        </pc:sldMkLst>
      </pc:sldChg>
      <pc:sldChg chg="new del">
        <pc:chgData name="崔 旭" userId="c9529ebc8e11f68e" providerId="LiveId" clId="{DF6B073F-7968-4606-9294-F30E634B7472}" dt="2020-04-11T14:16:15.446" v="144" actId="47"/>
        <pc:sldMkLst>
          <pc:docMk/>
          <pc:sldMk cId="2269948743" sldId="298"/>
        </pc:sldMkLst>
      </pc:sldChg>
      <pc:sldChg chg="addSp delSp modSp new del mod modAnim">
        <pc:chgData name="崔 旭" userId="c9529ebc8e11f68e" providerId="LiveId" clId="{DF6B073F-7968-4606-9294-F30E634B7472}" dt="2020-04-11T13:52:16.773" v="66" actId="47"/>
        <pc:sldMkLst>
          <pc:docMk/>
          <pc:sldMk cId="2468648202" sldId="298"/>
        </pc:sldMkLst>
      </pc:sldChg>
      <pc:sldChg chg="addSp delSp modSp new del mod">
        <pc:chgData name="崔 旭" userId="c9529ebc8e11f68e" providerId="LiveId" clId="{DF6B073F-7968-4606-9294-F30E634B7472}" dt="2020-04-11T14:46:02.778" v="507" actId="47"/>
        <pc:sldMkLst>
          <pc:docMk/>
          <pc:sldMk cId="4109834496" sldId="298"/>
        </pc:sldMkLst>
      </pc:sldChg>
      <pc:sldChg chg="addSp delSp modSp new del">
        <pc:chgData name="崔 旭" userId="c9529ebc8e11f68e" providerId="LiveId" clId="{DF6B073F-7968-4606-9294-F30E634B7472}" dt="2020-04-18T14:30:07" v="1183" actId="47"/>
        <pc:sldMkLst>
          <pc:docMk/>
          <pc:sldMk cId="881929189" sldId="299"/>
        </pc:sldMkLst>
      </pc:sldChg>
      <pc:sldChg chg="addSp delSp modSp new del mod">
        <pc:chgData name="崔 旭" userId="c9529ebc8e11f68e" providerId="LiveId" clId="{DF6B073F-7968-4606-9294-F30E634B7472}" dt="2020-04-18T14:22:58.792" v="1180" actId="47"/>
        <pc:sldMkLst>
          <pc:docMk/>
          <pc:sldMk cId="2021891253" sldId="299"/>
        </pc:sldMkLst>
      </pc:sldChg>
      <pc:sldChg chg="addSp delSp modSp new del mod">
        <pc:chgData name="崔 旭" userId="c9529ebc8e11f68e" providerId="LiveId" clId="{DF6B073F-7968-4606-9294-F30E634B7472}" dt="2020-04-11T14:57:20.658" v="624" actId="680"/>
        <pc:sldMkLst>
          <pc:docMk/>
          <pc:sldMk cId="4136184208" sldId="299"/>
        </pc:sldMkLst>
      </pc:sldChg>
      <pc:sldMasterChg chg="modSp addSldLayout modSldLayout">
        <pc:chgData name="崔 旭" userId="c9529ebc8e11f68e" providerId="LiveId" clId="{DF6B073F-7968-4606-9294-F30E634B7472}" dt="2020-04-19T13:40:08.095" v="1394" actId="478"/>
        <pc:sldMasterMkLst>
          <pc:docMk/>
          <pc:sldMasterMk cId="3517117347" sldId="2147483822"/>
        </pc:sldMasterMkLst>
        <pc:sldLayoutChg chg="addSp delSp modSp mod">
          <pc:chgData name="崔 旭" userId="c9529ebc8e11f68e" providerId="LiveId" clId="{DF6B073F-7968-4606-9294-F30E634B7472}" dt="2020-04-18T14:56:11.851" v="1389" actId="692"/>
          <pc:sldLayoutMkLst>
            <pc:docMk/>
            <pc:sldMasterMk cId="3517117347" sldId="2147483822"/>
            <pc:sldLayoutMk cId="2809868987" sldId="2147483823"/>
          </pc:sldLayoutMkLst>
        </pc:sldLayoutChg>
        <pc:sldLayoutChg chg="addSp delSp modSp mod">
          <pc:chgData name="崔 旭" userId="c9529ebc8e11f68e" providerId="LiveId" clId="{DF6B073F-7968-4606-9294-F30E634B7472}" dt="2020-04-11T14:52:59.902" v="547" actId="14100"/>
          <pc:sldLayoutMkLst>
            <pc:docMk/>
            <pc:sldMasterMk cId="3517117347" sldId="2147483822"/>
            <pc:sldLayoutMk cId="1112828277" sldId="2147483824"/>
          </pc:sldLayoutMkLst>
        </pc:sldLayoutChg>
        <pc:sldLayoutChg chg="addSp delSp modSp mod">
          <pc:chgData name="崔 旭" userId="c9529ebc8e11f68e" providerId="LiveId" clId="{DF6B073F-7968-4606-9294-F30E634B7472}" dt="2020-04-11T14:57:27.016" v="637" actId="478"/>
          <pc:sldLayoutMkLst>
            <pc:docMk/>
            <pc:sldMasterMk cId="3517117347" sldId="2147483822"/>
            <pc:sldLayoutMk cId="308615025" sldId="2147483825"/>
          </pc:sldLayoutMkLst>
        </pc:sldLayoutChg>
        <pc:sldLayoutChg chg="new mod">
          <pc:chgData name="崔 旭" userId="c9529ebc8e11f68e" providerId="LiveId" clId="{DF6B073F-7968-4606-9294-F30E634B7472}" dt="2020-04-11T14:11:40.086" v="89" actId="11236"/>
          <pc:sldLayoutMkLst>
            <pc:docMk/>
            <pc:sldMasterMk cId="3517117347" sldId="2147483822"/>
            <pc:sldLayoutMk cId="1799824623" sldId="2147483834"/>
          </pc:sldLayoutMkLst>
        </pc:sldLayoutChg>
        <pc:sldLayoutChg chg="delSp mod">
          <pc:chgData name="崔 旭" userId="c9529ebc8e11f68e" providerId="LiveId" clId="{DF6B073F-7968-4606-9294-F30E634B7472}" dt="2020-04-19T13:40:08.095" v="1394" actId="478"/>
          <pc:sldLayoutMkLst>
            <pc:docMk/>
            <pc:sldMasterMk cId="3517117347" sldId="2147483822"/>
            <pc:sldLayoutMk cId="3970902463" sldId="2147483835"/>
          </pc:sldLayoutMkLst>
        </pc:sldLayoutChg>
        <pc:sldLayoutChg chg="addSp delSp modSp mod">
          <pc:chgData name="崔 旭" userId="c9529ebc8e11f68e" providerId="LiveId" clId="{DF6B073F-7968-4606-9294-F30E634B7472}" dt="2020-04-11T14:57:24.434" v="633" actId="478"/>
          <pc:sldLayoutMkLst>
            <pc:docMk/>
            <pc:sldMasterMk cId="3517117347" sldId="2147483822"/>
            <pc:sldLayoutMk cId="3996683160" sldId="2147483835"/>
          </pc:sldLayoutMkLst>
        </pc:sldLayoutChg>
      </pc:sldMasterChg>
      <pc:sldMasterChg chg="new add del mod addSldLayout delSldLayout">
        <pc:chgData name="崔 旭" userId="c9529ebc8e11f68e" providerId="LiveId" clId="{DF6B073F-7968-4606-9294-F30E634B7472}" dt="2020-04-11T14:57:27.934" v="650" actId="6938"/>
        <pc:sldMasterMkLst>
          <pc:docMk/>
          <pc:sldMasterMk cId="2493076937" sldId="2147483835"/>
        </pc:sldMasterMkLst>
        <pc:sldLayoutChg chg="new add del replId">
          <pc:chgData name="崔 旭" userId="c9529ebc8e11f68e" providerId="LiveId" clId="{DF6B073F-7968-4606-9294-F30E634B7472}" dt="2020-04-11T14:57:27.934" v="650" actId="6938"/>
          <pc:sldLayoutMkLst>
            <pc:docMk/>
            <pc:sldMasterMk cId="2493076937" sldId="2147483835"/>
            <pc:sldLayoutMk cId="3430805296" sldId="2147483836"/>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943311118" sldId="2147483837"/>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03748068" sldId="2147483838"/>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84384805" sldId="2147483839"/>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167957767" sldId="2147483840"/>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773400774" sldId="2147483841"/>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11519579" sldId="2147483842"/>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146890911" sldId="2147483843"/>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21956349" sldId="2147483844"/>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91516677" sldId="2147483845"/>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2607857897" sldId="2147483846"/>
          </pc:sldLayoutMkLst>
        </pc:sldLayoutChg>
      </pc:sldMasterChg>
      <pc:sldMasterChg chg="del delSldLayout">
        <pc:chgData name="崔 旭" userId="c9529ebc8e11f68e" providerId="LiveId" clId="{DF6B073F-7968-4606-9294-F30E634B7472}" dt="2020-04-11T14:35:40.943" v="419" actId="2696"/>
        <pc:sldMasterMkLst>
          <pc:docMk/>
          <pc:sldMasterMk cId="1130120557" sldId="2147483858"/>
        </pc:sldMasterMkLst>
        <pc:sldLayoutChg chg="del">
          <pc:chgData name="崔 旭" userId="c9529ebc8e11f68e" providerId="LiveId" clId="{DF6B073F-7968-4606-9294-F30E634B7472}" dt="2020-04-11T14:13:51.869" v="143" actId="2696"/>
          <pc:sldLayoutMkLst>
            <pc:docMk/>
            <pc:sldMasterMk cId="1130120557" sldId="2147483858"/>
            <pc:sldLayoutMk cId="3515722019" sldId="2147483859"/>
          </pc:sldLayoutMkLst>
        </pc:sldLayoutChg>
        <pc:sldLayoutChg chg="del">
          <pc:chgData name="崔 旭" userId="c9529ebc8e11f68e" providerId="LiveId" clId="{DF6B073F-7968-4606-9294-F30E634B7472}" dt="2020-04-11T14:13:51.608" v="142" actId="2696"/>
          <pc:sldLayoutMkLst>
            <pc:docMk/>
            <pc:sldMasterMk cId="1130120557" sldId="2147483858"/>
            <pc:sldLayoutMk cId="1738320417" sldId="2147483860"/>
          </pc:sldLayoutMkLst>
        </pc:sldLayoutChg>
        <pc:sldLayoutChg chg="del">
          <pc:chgData name="崔 旭" userId="c9529ebc8e11f68e" providerId="LiveId" clId="{DF6B073F-7968-4606-9294-F30E634B7472}" dt="2020-04-11T14:13:51.348" v="141" actId="2696"/>
          <pc:sldLayoutMkLst>
            <pc:docMk/>
            <pc:sldMasterMk cId="1130120557" sldId="2147483858"/>
            <pc:sldLayoutMk cId="3903668788" sldId="2147483861"/>
          </pc:sldLayoutMkLst>
        </pc:sldLayoutChg>
        <pc:sldLayoutChg chg="del">
          <pc:chgData name="崔 旭" userId="c9529ebc8e11f68e" providerId="LiveId" clId="{DF6B073F-7968-4606-9294-F30E634B7472}" dt="2020-04-11T14:13:51.035" v="140" actId="2696"/>
          <pc:sldLayoutMkLst>
            <pc:docMk/>
            <pc:sldMasterMk cId="1130120557" sldId="2147483858"/>
            <pc:sldLayoutMk cId="606984509" sldId="2147483862"/>
          </pc:sldLayoutMkLst>
        </pc:sldLayoutChg>
        <pc:sldLayoutChg chg="del">
          <pc:chgData name="崔 旭" userId="c9529ebc8e11f68e" providerId="LiveId" clId="{DF6B073F-7968-4606-9294-F30E634B7472}" dt="2020-04-11T14:13:50.781" v="139" actId="2696"/>
          <pc:sldLayoutMkLst>
            <pc:docMk/>
            <pc:sldMasterMk cId="1130120557" sldId="2147483858"/>
            <pc:sldLayoutMk cId="3675760127" sldId="2147483863"/>
          </pc:sldLayoutMkLst>
        </pc:sldLayoutChg>
      </pc:sldMasterChg>
      <pc:sldMasterChg chg="del delSldLayout">
        <pc:chgData name="崔 旭" userId="c9529ebc8e11f68e" providerId="LiveId" clId="{DF6B073F-7968-4606-9294-F30E634B7472}" dt="2020-04-11T14:13:50.075" v="138" actId="2696"/>
        <pc:sldMasterMkLst>
          <pc:docMk/>
          <pc:sldMasterMk cId="693410943" sldId="2147483876"/>
        </pc:sldMasterMkLst>
        <pc:sldLayoutChg chg="del">
          <pc:chgData name="崔 旭" userId="c9529ebc8e11f68e" providerId="LiveId" clId="{DF6B073F-7968-4606-9294-F30E634B7472}" dt="2020-04-11T14:13:50.015" v="128" actId="2696"/>
          <pc:sldLayoutMkLst>
            <pc:docMk/>
            <pc:sldMasterMk cId="693410943" sldId="2147483876"/>
            <pc:sldLayoutMk cId="3436118481" sldId="2147483877"/>
          </pc:sldLayoutMkLst>
        </pc:sldLayoutChg>
        <pc:sldLayoutChg chg="del">
          <pc:chgData name="崔 旭" userId="c9529ebc8e11f68e" providerId="LiveId" clId="{DF6B073F-7968-4606-9294-F30E634B7472}" dt="2020-04-11T14:13:50.025" v="129" actId="2696"/>
          <pc:sldLayoutMkLst>
            <pc:docMk/>
            <pc:sldMasterMk cId="693410943" sldId="2147483876"/>
            <pc:sldLayoutMk cId="1752154977" sldId="2147483878"/>
          </pc:sldLayoutMkLst>
        </pc:sldLayoutChg>
        <pc:sldLayoutChg chg="del">
          <pc:chgData name="崔 旭" userId="c9529ebc8e11f68e" providerId="LiveId" clId="{DF6B073F-7968-4606-9294-F30E634B7472}" dt="2020-04-11T14:13:50.025" v="130" actId="2696"/>
          <pc:sldLayoutMkLst>
            <pc:docMk/>
            <pc:sldMasterMk cId="693410943" sldId="2147483876"/>
            <pc:sldLayoutMk cId="3021572863" sldId="2147483879"/>
          </pc:sldLayoutMkLst>
        </pc:sldLayoutChg>
        <pc:sldLayoutChg chg="del">
          <pc:chgData name="崔 旭" userId="c9529ebc8e11f68e" providerId="LiveId" clId="{DF6B073F-7968-4606-9294-F30E634B7472}" dt="2020-04-11T14:13:50.035" v="131" actId="2696"/>
          <pc:sldLayoutMkLst>
            <pc:docMk/>
            <pc:sldMasterMk cId="693410943" sldId="2147483876"/>
            <pc:sldLayoutMk cId="1206531171" sldId="2147483880"/>
          </pc:sldLayoutMkLst>
        </pc:sldLayoutChg>
        <pc:sldLayoutChg chg="del">
          <pc:chgData name="崔 旭" userId="c9529ebc8e11f68e" providerId="LiveId" clId="{DF6B073F-7968-4606-9294-F30E634B7472}" dt="2020-04-11T14:13:50.035" v="132" actId="2696"/>
          <pc:sldLayoutMkLst>
            <pc:docMk/>
            <pc:sldMasterMk cId="693410943" sldId="2147483876"/>
            <pc:sldLayoutMk cId="4256081139" sldId="2147483881"/>
          </pc:sldLayoutMkLst>
        </pc:sldLayoutChg>
        <pc:sldLayoutChg chg="del">
          <pc:chgData name="崔 旭" userId="c9529ebc8e11f68e" providerId="LiveId" clId="{DF6B073F-7968-4606-9294-F30E634B7472}" dt="2020-04-11T14:13:50.035" v="133" actId="2696"/>
          <pc:sldLayoutMkLst>
            <pc:docMk/>
            <pc:sldMasterMk cId="693410943" sldId="2147483876"/>
            <pc:sldLayoutMk cId="3604554333" sldId="2147483882"/>
          </pc:sldLayoutMkLst>
        </pc:sldLayoutChg>
        <pc:sldLayoutChg chg="del">
          <pc:chgData name="崔 旭" userId="c9529ebc8e11f68e" providerId="LiveId" clId="{DF6B073F-7968-4606-9294-F30E634B7472}" dt="2020-04-11T14:13:50.045" v="134" actId="2696"/>
          <pc:sldLayoutMkLst>
            <pc:docMk/>
            <pc:sldMasterMk cId="693410943" sldId="2147483876"/>
            <pc:sldLayoutMk cId="1789136104" sldId="2147483883"/>
          </pc:sldLayoutMkLst>
        </pc:sldLayoutChg>
        <pc:sldLayoutChg chg="del">
          <pc:chgData name="崔 旭" userId="c9529ebc8e11f68e" providerId="LiveId" clId="{DF6B073F-7968-4606-9294-F30E634B7472}" dt="2020-04-11T14:13:50.045" v="135" actId="2696"/>
          <pc:sldLayoutMkLst>
            <pc:docMk/>
            <pc:sldMasterMk cId="693410943" sldId="2147483876"/>
            <pc:sldLayoutMk cId="2684172697" sldId="2147483884"/>
          </pc:sldLayoutMkLst>
        </pc:sldLayoutChg>
        <pc:sldLayoutChg chg="del">
          <pc:chgData name="崔 旭" userId="c9529ebc8e11f68e" providerId="LiveId" clId="{DF6B073F-7968-4606-9294-F30E634B7472}" dt="2020-04-11T14:13:50.045" v="136" actId="2696"/>
          <pc:sldLayoutMkLst>
            <pc:docMk/>
            <pc:sldMasterMk cId="693410943" sldId="2147483876"/>
            <pc:sldLayoutMk cId="1708070340" sldId="2147483885"/>
          </pc:sldLayoutMkLst>
        </pc:sldLayoutChg>
        <pc:sldLayoutChg chg="del">
          <pc:chgData name="崔 旭" userId="c9529ebc8e11f68e" providerId="LiveId" clId="{DF6B073F-7968-4606-9294-F30E634B7472}" dt="2020-04-11T14:13:50.055" v="137" actId="2696"/>
          <pc:sldLayoutMkLst>
            <pc:docMk/>
            <pc:sldMasterMk cId="693410943" sldId="2147483876"/>
            <pc:sldLayoutMk cId="2980865517" sldId="2147483886"/>
          </pc:sldLayoutMkLst>
        </pc:sldLayoutChg>
      </pc:sldMasterChg>
      <pc:sldMasterChg chg="del delSldLayout">
        <pc:chgData name="崔 旭" userId="c9529ebc8e11f68e" providerId="LiveId" clId="{DF6B073F-7968-4606-9294-F30E634B7472}" dt="2020-04-11T14:13:49.205" v="127" actId="2696"/>
        <pc:sldMasterMkLst>
          <pc:docMk/>
          <pc:sldMasterMk cId="1828404706" sldId="2147483887"/>
        </pc:sldMasterMkLst>
        <pc:sldLayoutChg chg="del">
          <pc:chgData name="崔 旭" userId="c9529ebc8e11f68e" providerId="LiveId" clId="{DF6B073F-7968-4606-9294-F30E634B7472}" dt="2020-04-11T14:13:49.155" v="116" actId="2696"/>
          <pc:sldLayoutMkLst>
            <pc:docMk/>
            <pc:sldMasterMk cId="1828404706" sldId="2147483887"/>
            <pc:sldLayoutMk cId="995169176" sldId="2147483888"/>
          </pc:sldLayoutMkLst>
        </pc:sldLayoutChg>
        <pc:sldLayoutChg chg="del">
          <pc:chgData name="崔 旭" userId="c9529ebc8e11f68e" providerId="LiveId" clId="{DF6B073F-7968-4606-9294-F30E634B7472}" dt="2020-04-11T14:13:49.165" v="117" actId="2696"/>
          <pc:sldLayoutMkLst>
            <pc:docMk/>
            <pc:sldMasterMk cId="1828404706" sldId="2147483887"/>
            <pc:sldLayoutMk cId="1398676882" sldId="2147483889"/>
          </pc:sldLayoutMkLst>
        </pc:sldLayoutChg>
        <pc:sldLayoutChg chg="del">
          <pc:chgData name="崔 旭" userId="c9529ebc8e11f68e" providerId="LiveId" clId="{DF6B073F-7968-4606-9294-F30E634B7472}" dt="2020-04-11T14:13:49.165" v="118" actId="2696"/>
          <pc:sldLayoutMkLst>
            <pc:docMk/>
            <pc:sldMasterMk cId="1828404706" sldId="2147483887"/>
            <pc:sldLayoutMk cId="3302117239" sldId="2147483890"/>
          </pc:sldLayoutMkLst>
        </pc:sldLayoutChg>
        <pc:sldLayoutChg chg="del">
          <pc:chgData name="崔 旭" userId="c9529ebc8e11f68e" providerId="LiveId" clId="{DF6B073F-7968-4606-9294-F30E634B7472}" dt="2020-04-11T14:13:49.175" v="119" actId="2696"/>
          <pc:sldLayoutMkLst>
            <pc:docMk/>
            <pc:sldMasterMk cId="1828404706" sldId="2147483887"/>
            <pc:sldLayoutMk cId="1088208743" sldId="2147483891"/>
          </pc:sldLayoutMkLst>
        </pc:sldLayoutChg>
        <pc:sldLayoutChg chg="del">
          <pc:chgData name="崔 旭" userId="c9529ebc8e11f68e" providerId="LiveId" clId="{DF6B073F-7968-4606-9294-F30E634B7472}" dt="2020-04-11T14:13:49.175" v="120" actId="2696"/>
          <pc:sldLayoutMkLst>
            <pc:docMk/>
            <pc:sldMasterMk cId="1828404706" sldId="2147483887"/>
            <pc:sldLayoutMk cId="1441864081" sldId="2147483892"/>
          </pc:sldLayoutMkLst>
        </pc:sldLayoutChg>
        <pc:sldLayoutChg chg="del">
          <pc:chgData name="崔 旭" userId="c9529ebc8e11f68e" providerId="LiveId" clId="{DF6B073F-7968-4606-9294-F30E634B7472}" dt="2020-04-11T14:13:49.185" v="121" actId="2696"/>
          <pc:sldLayoutMkLst>
            <pc:docMk/>
            <pc:sldMasterMk cId="1828404706" sldId="2147483887"/>
            <pc:sldLayoutMk cId="2928109657" sldId="2147483893"/>
          </pc:sldLayoutMkLst>
        </pc:sldLayoutChg>
        <pc:sldLayoutChg chg="del">
          <pc:chgData name="崔 旭" userId="c9529ebc8e11f68e" providerId="LiveId" clId="{DF6B073F-7968-4606-9294-F30E634B7472}" dt="2020-04-11T14:13:49.185" v="122" actId="2696"/>
          <pc:sldLayoutMkLst>
            <pc:docMk/>
            <pc:sldMasterMk cId="1828404706" sldId="2147483887"/>
            <pc:sldLayoutMk cId="588025823" sldId="2147483894"/>
          </pc:sldLayoutMkLst>
        </pc:sldLayoutChg>
        <pc:sldLayoutChg chg="del">
          <pc:chgData name="崔 旭" userId="c9529ebc8e11f68e" providerId="LiveId" clId="{DF6B073F-7968-4606-9294-F30E634B7472}" dt="2020-04-11T14:13:49.185" v="123" actId="2696"/>
          <pc:sldLayoutMkLst>
            <pc:docMk/>
            <pc:sldMasterMk cId="1828404706" sldId="2147483887"/>
            <pc:sldLayoutMk cId="1104795205" sldId="2147483895"/>
          </pc:sldLayoutMkLst>
        </pc:sldLayoutChg>
        <pc:sldLayoutChg chg="del">
          <pc:chgData name="崔 旭" userId="c9529ebc8e11f68e" providerId="LiveId" clId="{DF6B073F-7968-4606-9294-F30E634B7472}" dt="2020-04-11T14:13:49.195" v="124" actId="2696"/>
          <pc:sldLayoutMkLst>
            <pc:docMk/>
            <pc:sldMasterMk cId="1828404706" sldId="2147483887"/>
            <pc:sldLayoutMk cId="1815938394" sldId="2147483896"/>
          </pc:sldLayoutMkLst>
        </pc:sldLayoutChg>
        <pc:sldLayoutChg chg="del">
          <pc:chgData name="崔 旭" userId="c9529ebc8e11f68e" providerId="LiveId" clId="{DF6B073F-7968-4606-9294-F30E634B7472}" dt="2020-04-11T14:13:49.195" v="125" actId="2696"/>
          <pc:sldLayoutMkLst>
            <pc:docMk/>
            <pc:sldMasterMk cId="1828404706" sldId="2147483887"/>
            <pc:sldLayoutMk cId="4085399636" sldId="2147483897"/>
          </pc:sldLayoutMkLst>
        </pc:sldLayoutChg>
        <pc:sldLayoutChg chg="del">
          <pc:chgData name="崔 旭" userId="c9529ebc8e11f68e" providerId="LiveId" clId="{DF6B073F-7968-4606-9294-F30E634B7472}" dt="2020-04-11T14:13:49.195" v="126" actId="2696"/>
          <pc:sldLayoutMkLst>
            <pc:docMk/>
            <pc:sldMasterMk cId="1828404706" sldId="2147483887"/>
            <pc:sldLayoutMk cId="612874417" sldId="2147483898"/>
          </pc:sldLayoutMkLst>
        </pc:sldLayoutChg>
      </pc:sldMasterChg>
      <pc:sldMasterChg chg="del delSldLayout">
        <pc:chgData name="崔 旭" userId="c9529ebc8e11f68e" providerId="LiveId" clId="{DF6B073F-7968-4606-9294-F30E634B7472}" dt="2020-04-11T14:13:48.115" v="115" actId="2696"/>
        <pc:sldMasterMkLst>
          <pc:docMk/>
          <pc:sldMasterMk cId="1738168123" sldId="2147483899"/>
        </pc:sldMasterMkLst>
        <pc:sldLayoutChg chg="del">
          <pc:chgData name="崔 旭" userId="c9529ebc8e11f68e" providerId="LiveId" clId="{DF6B073F-7968-4606-9294-F30E634B7472}" dt="2020-04-11T14:13:48.055" v="104" actId="2696"/>
          <pc:sldLayoutMkLst>
            <pc:docMk/>
            <pc:sldMasterMk cId="1738168123" sldId="2147483899"/>
            <pc:sldLayoutMk cId="2935794556" sldId="2147483900"/>
          </pc:sldLayoutMkLst>
        </pc:sldLayoutChg>
        <pc:sldLayoutChg chg="del">
          <pc:chgData name="崔 旭" userId="c9529ebc8e11f68e" providerId="LiveId" clId="{DF6B073F-7968-4606-9294-F30E634B7472}" dt="2020-04-11T14:13:48.065" v="105" actId="2696"/>
          <pc:sldLayoutMkLst>
            <pc:docMk/>
            <pc:sldMasterMk cId="1738168123" sldId="2147483899"/>
            <pc:sldLayoutMk cId="1074271081" sldId="2147483901"/>
          </pc:sldLayoutMkLst>
        </pc:sldLayoutChg>
        <pc:sldLayoutChg chg="del">
          <pc:chgData name="崔 旭" userId="c9529ebc8e11f68e" providerId="LiveId" clId="{DF6B073F-7968-4606-9294-F30E634B7472}" dt="2020-04-11T14:13:48.065" v="106" actId="2696"/>
          <pc:sldLayoutMkLst>
            <pc:docMk/>
            <pc:sldMasterMk cId="1738168123" sldId="2147483899"/>
            <pc:sldLayoutMk cId="2598062383" sldId="2147483902"/>
          </pc:sldLayoutMkLst>
        </pc:sldLayoutChg>
        <pc:sldLayoutChg chg="del">
          <pc:chgData name="崔 旭" userId="c9529ebc8e11f68e" providerId="LiveId" clId="{DF6B073F-7968-4606-9294-F30E634B7472}" dt="2020-04-11T14:13:48.065" v="107" actId="2696"/>
          <pc:sldLayoutMkLst>
            <pc:docMk/>
            <pc:sldMasterMk cId="1738168123" sldId="2147483899"/>
            <pc:sldLayoutMk cId="2698331627" sldId="2147483903"/>
          </pc:sldLayoutMkLst>
        </pc:sldLayoutChg>
        <pc:sldLayoutChg chg="del">
          <pc:chgData name="崔 旭" userId="c9529ebc8e11f68e" providerId="LiveId" clId="{DF6B073F-7968-4606-9294-F30E634B7472}" dt="2020-04-11T14:13:48.075" v="108" actId="2696"/>
          <pc:sldLayoutMkLst>
            <pc:docMk/>
            <pc:sldMasterMk cId="1738168123" sldId="2147483899"/>
            <pc:sldLayoutMk cId="220142179" sldId="2147483904"/>
          </pc:sldLayoutMkLst>
        </pc:sldLayoutChg>
        <pc:sldLayoutChg chg="del">
          <pc:chgData name="崔 旭" userId="c9529ebc8e11f68e" providerId="LiveId" clId="{DF6B073F-7968-4606-9294-F30E634B7472}" dt="2020-04-11T14:13:48.085" v="109" actId="2696"/>
          <pc:sldLayoutMkLst>
            <pc:docMk/>
            <pc:sldMasterMk cId="1738168123" sldId="2147483899"/>
            <pc:sldLayoutMk cId="1876297420" sldId="2147483905"/>
          </pc:sldLayoutMkLst>
        </pc:sldLayoutChg>
        <pc:sldLayoutChg chg="del">
          <pc:chgData name="崔 旭" userId="c9529ebc8e11f68e" providerId="LiveId" clId="{DF6B073F-7968-4606-9294-F30E634B7472}" dt="2020-04-11T14:13:48.085" v="110" actId="2696"/>
          <pc:sldLayoutMkLst>
            <pc:docMk/>
            <pc:sldMasterMk cId="1738168123" sldId="2147483899"/>
            <pc:sldLayoutMk cId="2602704560" sldId="2147483906"/>
          </pc:sldLayoutMkLst>
        </pc:sldLayoutChg>
        <pc:sldLayoutChg chg="del">
          <pc:chgData name="崔 旭" userId="c9529ebc8e11f68e" providerId="LiveId" clId="{DF6B073F-7968-4606-9294-F30E634B7472}" dt="2020-04-11T14:13:48.095" v="111" actId="2696"/>
          <pc:sldLayoutMkLst>
            <pc:docMk/>
            <pc:sldMasterMk cId="1738168123" sldId="2147483899"/>
            <pc:sldLayoutMk cId="4112470062" sldId="2147483907"/>
          </pc:sldLayoutMkLst>
        </pc:sldLayoutChg>
        <pc:sldLayoutChg chg="del">
          <pc:chgData name="崔 旭" userId="c9529ebc8e11f68e" providerId="LiveId" clId="{DF6B073F-7968-4606-9294-F30E634B7472}" dt="2020-04-11T14:13:48.095" v="112" actId="2696"/>
          <pc:sldLayoutMkLst>
            <pc:docMk/>
            <pc:sldMasterMk cId="1738168123" sldId="2147483899"/>
            <pc:sldLayoutMk cId="557045112" sldId="2147483908"/>
          </pc:sldLayoutMkLst>
        </pc:sldLayoutChg>
        <pc:sldLayoutChg chg="del">
          <pc:chgData name="崔 旭" userId="c9529ebc8e11f68e" providerId="LiveId" clId="{DF6B073F-7968-4606-9294-F30E634B7472}" dt="2020-04-11T14:13:48.095" v="113" actId="2696"/>
          <pc:sldLayoutMkLst>
            <pc:docMk/>
            <pc:sldMasterMk cId="1738168123" sldId="2147483899"/>
            <pc:sldLayoutMk cId="1172645933" sldId="2147483909"/>
          </pc:sldLayoutMkLst>
        </pc:sldLayoutChg>
        <pc:sldLayoutChg chg="del">
          <pc:chgData name="崔 旭" userId="c9529ebc8e11f68e" providerId="LiveId" clId="{DF6B073F-7968-4606-9294-F30E634B7472}" dt="2020-04-11T14:13:48.105" v="114" actId="2696"/>
          <pc:sldLayoutMkLst>
            <pc:docMk/>
            <pc:sldMasterMk cId="1738168123" sldId="2147483899"/>
            <pc:sldLayoutMk cId="2301852263" sldId="2147483910"/>
          </pc:sldLayoutMkLst>
        </pc:sldLayoutChg>
      </pc:sldMasterChg>
      <pc:sldMasterChg chg="del delSldLayout">
        <pc:chgData name="崔 旭" userId="c9529ebc8e11f68e" providerId="LiveId" clId="{DF6B073F-7968-4606-9294-F30E634B7472}" dt="2020-04-11T14:13:47.080" v="103" actId="2696"/>
        <pc:sldMasterMkLst>
          <pc:docMk/>
          <pc:sldMasterMk cId="4230614203" sldId="2147483911"/>
        </pc:sldMasterMkLst>
        <pc:sldLayoutChg chg="del">
          <pc:chgData name="崔 旭" userId="c9529ebc8e11f68e" providerId="LiveId" clId="{DF6B073F-7968-4606-9294-F30E634B7472}" dt="2020-04-11T14:13:43.611" v="102" actId="2696"/>
          <pc:sldLayoutMkLst>
            <pc:docMk/>
            <pc:sldMasterMk cId="4230614203" sldId="2147483911"/>
            <pc:sldLayoutMk cId="2988566002" sldId="2147483912"/>
          </pc:sldLayoutMkLst>
        </pc:sldLayoutChg>
        <pc:sldLayoutChg chg="del">
          <pc:chgData name="崔 旭" userId="c9529ebc8e11f68e" providerId="LiveId" clId="{DF6B073F-7968-4606-9294-F30E634B7472}" dt="2020-04-11T14:13:42.921" v="101" actId="2696"/>
          <pc:sldLayoutMkLst>
            <pc:docMk/>
            <pc:sldMasterMk cId="4230614203" sldId="2147483911"/>
            <pc:sldLayoutMk cId="1480195956" sldId="2147483913"/>
          </pc:sldLayoutMkLst>
        </pc:sldLayoutChg>
        <pc:sldLayoutChg chg="del">
          <pc:chgData name="崔 旭" userId="c9529ebc8e11f68e" providerId="LiveId" clId="{DF6B073F-7968-4606-9294-F30E634B7472}" dt="2020-04-11T14:13:42.710" v="100" actId="2696"/>
          <pc:sldLayoutMkLst>
            <pc:docMk/>
            <pc:sldMasterMk cId="4230614203" sldId="2147483911"/>
            <pc:sldLayoutMk cId="2877611383" sldId="2147483914"/>
          </pc:sldLayoutMkLst>
        </pc:sldLayoutChg>
        <pc:sldLayoutChg chg="del">
          <pc:chgData name="崔 旭" userId="c9529ebc8e11f68e" providerId="LiveId" clId="{DF6B073F-7968-4606-9294-F30E634B7472}" dt="2020-04-11T14:13:42.459" v="99" actId="2696"/>
          <pc:sldLayoutMkLst>
            <pc:docMk/>
            <pc:sldMasterMk cId="4230614203" sldId="2147483911"/>
            <pc:sldLayoutMk cId="1573988751" sldId="2147483915"/>
          </pc:sldLayoutMkLst>
        </pc:sldLayoutChg>
        <pc:sldLayoutChg chg="del">
          <pc:chgData name="崔 旭" userId="c9529ebc8e11f68e" providerId="LiveId" clId="{DF6B073F-7968-4606-9294-F30E634B7472}" dt="2020-04-11T14:13:42.219" v="98" actId="2696"/>
          <pc:sldLayoutMkLst>
            <pc:docMk/>
            <pc:sldMasterMk cId="4230614203" sldId="2147483911"/>
            <pc:sldLayoutMk cId="775154407" sldId="2147483916"/>
          </pc:sldLayoutMkLst>
        </pc:sldLayoutChg>
        <pc:sldLayoutChg chg="del">
          <pc:chgData name="崔 旭" userId="c9529ebc8e11f68e" providerId="LiveId" clId="{DF6B073F-7968-4606-9294-F30E634B7472}" dt="2020-04-11T14:13:41.979" v="97" actId="2696"/>
          <pc:sldLayoutMkLst>
            <pc:docMk/>
            <pc:sldMasterMk cId="4230614203" sldId="2147483911"/>
            <pc:sldLayoutMk cId="1064728171" sldId="2147483917"/>
          </pc:sldLayoutMkLst>
        </pc:sldLayoutChg>
        <pc:sldLayoutChg chg="del">
          <pc:chgData name="崔 旭" userId="c9529ebc8e11f68e" providerId="LiveId" clId="{DF6B073F-7968-4606-9294-F30E634B7472}" dt="2020-04-11T14:13:41.709" v="96" actId="2696"/>
          <pc:sldLayoutMkLst>
            <pc:docMk/>
            <pc:sldMasterMk cId="4230614203" sldId="2147483911"/>
            <pc:sldLayoutMk cId="194572031" sldId="2147483918"/>
          </pc:sldLayoutMkLst>
        </pc:sldLayoutChg>
        <pc:sldLayoutChg chg="del">
          <pc:chgData name="崔 旭" userId="c9529ebc8e11f68e" providerId="LiveId" clId="{DF6B073F-7968-4606-9294-F30E634B7472}" dt="2020-04-11T14:13:41.238" v="95" actId="2696"/>
          <pc:sldLayoutMkLst>
            <pc:docMk/>
            <pc:sldMasterMk cId="4230614203" sldId="2147483911"/>
            <pc:sldLayoutMk cId="1158375881" sldId="2147483919"/>
          </pc:sldLayoutMkLst>
        </pc:sldLayoutChg>
        <pc:sldLayoutChg chg="del">
          <pc:chgData name="崔 旭" userId="c9529ebc8e11f68e" providerId="LiveId" clId="{DF6B073F-7968-4606-9294-F30E634B7472}" dt="2020-04-11T14:13:40.986" v="94" actId="2696"/>
          <pc:sldLayoutMkLst>
            <pc:docMk/>
            <pc:sldMasterMk cId="4230614203" sldId="2147483911"/>
            <pc:sldLayoutMk cId="176959342" sldId="2147483920"/>
          </pc:sldLayoutMkLst>
        </pc:sldLayoutChg>
        <pc:sldLayoutChg chg="del">
          <pc:chgData name="崔 旭" userId="c9529ebc8e11f68e" providerId="LiveId" clId="{DF6B073F-7968-4606-9294-F30E634B7472}" dt="2020-04-11T14:13:40.676" v="93" actId="2696"/>
          <pc:sldLayoutMkLst>
            <pc:docMk/>
            <pc:sldMasterMk cId="4230614203" sldId="2147483911"/>
            <pc:sldLayoutMk cId="3154079556" sldId="2147483921"/>
          </pc:sldLayoutMkLst>
        </pc:sldLayoutChg>
        <pc:sldLayoutChg chg="del">
          <pc:chgData name="崔 旭" userId="c9529ebc8e11f68e" providerId="LiveId" clId="{DF6B073F-7968-4606-9294-F30E634B7472}" dt="2020-04-11T14:13:39.986" v="92" actId="2696"/>
          <pc:sldLayoutMkLst>
            <pc:docMk/>
            <pc:sldMasterMk cId="4230614203" sldId="2147483911"/>
            <pc:sldLayoutMk cId="572738286" sldId="2147483922"/>
          </pc:sldLayoutMkLst>
        </pc:sldLayoutChg>
      </pc:sldMasterChg>
      <pc:sldMasterChg chg="new del mod addSldLayout delSldLayout modSldLayout">
        <pc:chgData name="崔 旭" userId="c9529ebc8e11f68e" providerId="LiveId" clId="{DF6B073F-7968-4606-9294-F30E634B7472}" dt="2020-04-11T14:35:39.969" v="382" actId="2696"/>
        <pc:sldMasterMkLst>
          <pc:docMk/>
          <pc:sldMasterMk cId="1205601210" sldId="2147483923"/>
        </pc:sldMasterMkLst>
        <pc:sldLayoutChg chg="new del replId">
          <pc:chgData name="崔 旭" userId="c9529ebc8e11f68e" providerId="LiveId" clId="{DF6B073F-7968-4606-9294-F30E634B7472}" dt="2020-04-11T14:35:39.919" v="371" actId="2696"/>
          <pc:sldLayoutMkLst>
            <pc:docMk/>
            <pc:sldMasterMk cId="1205601210" sldId="2147483923"/>
            <pc:sldLayoutMk cId="975990293" sldId="2147483924"/>
          </pc:sldLayoutMkLst>
        </pc:sldLayoutChg>
        <pc:sldLayoutChg chg="new del replId">
          <pc:chgData name="崔 旭" userId="c9529ebc8e11f68e" providerId="LiveId" clId="{DF6B073F-7968-4606-9294-F30E634B7472}" dt="2020-04-11T14:35:39.929" v="372" actId="2696"/>
          <pc:sldLayoutMkLst>
            <pc:docMk/>
            <pc:sldMasterMk cId="1205601210" sldId="2147483923"/>
            <pc:sldLayoutMk cId="1407306706" sldId="2147483925"/>
          </pc:sldLayoutMkLst>
        </pc:sldLayoutChg>
        <pc:sldLayoutChg chg="new del replId">
          <pc:chgData name="崔 旭" userId="c9529ebc8e11f68e" providerId="LiveId" clId="{DF6B073F-7968-4606-9294-F30E634B7472}" dt="2020-04-11T14:35:39.929" v="373" actId="2696"/>
          <pc:sldLayoutMkLst>
            <pc:docMk/>
            <pc:sldMasterMk cId="1205601210" sldId="2147483923"/>
            <pc:sldLayoutMk cId="946044662" sldId="2147483926"/>
          </pc:sldLayoutMkLst>
        </pc:sldLayoutChg>
        <pc:sldLayoutChg chg="new del replId">
          <pc:chgData name="崔 旭" userId="c9529ebc8e11f68e" providerId="LiveId" clId="{DF6B073F-7968-4606-9294-F30E634B7472}" dt="2020-04-11T14:35:39.929" v="374" actId="2696"/>
          <pc:sldLayoutMkLst>
            <pc:docMk/>
            <pc:sldMasterMk cId="1205601210" sldId="2147483923"/>
            <pc:sldLayoutMk cId="2647074926" sldId="2147483927"/>
          </pc:sldLayoutMkLst>
        </pc:sldLayoutChg>
        <pc:sldLayoutChg chg="modSp new del replId">
          <pc:chgData name="崔 旭" userId="c9529ebc8e11f68e" providerId="LiveId" clId="{DF6B073F-7968-4606-9294-F30E634B7472}" dt="2020-04-11T14:35:39.939" v="375" actId="2696"/>
          <pc:sldLayoutMkLst>
            <pc:docMk/>
            <pc:sldMasterMk cId="1205601210" sldId="2147483923"/>
            <pc:sldLayoutMk cId="1335662542" sldId="2147483928"/>
          </pc:sldLayoutMkLst>
        </pc:sldLayoutChg>
        <pc:sldLayoutChg chg="new del replId">
          <pc:chgData name="崔 旭" userId="c9529ebc8e11f68e" providerId="LiveId" clId="{DF6B073F-7968-4606-9294-F30E634B7472}" dt="2020-04-11T14:35:39.949" v="376" actId="2696"/>
          <pc:sldLayoutMkLst>
            <pc:docMk/>
            <pc:sldMasterMk cId="1205601210" sldId="2147483923"/>
            <pc:sldLayoutMk cId="4221050825" sldId="2147483929"/>
          </pc:sldLayoutMkLst>
        </pc:sldLayoutChg>
        <pc:sldLayoutChg chg="new del replId">
          <pc:chgData name="崔 旭" userId="c9529ebc8e11f68e" providerId="LiveId" clId="{DF6B073F-7968-4606-9294-F30E634B7472}" dt="2020-04-11T14:35:39.949" v="377" actId="2696"/>
          <pc:sldLayoutMkLst>
            <pc:docMk/>
            <pc:sldMasterMk cId="1205601210" sldId="2147483923"/>
            <pc:sldLayoutMk cId="3616284667" sldId="2147483930"/>
          </pc:sldLayoutMkLst>
        </pc:sldLayoutChg>
        <pc:sldLayoutChg chg="new del replId">
          <pc:chgData name="崔 旭" userId="c9529ebc8e11f68e" providerId="LiveId" clId="{DF6B073F-7968-4606-9294-F30E634B7472}" dt="2020-04-11T14:35:39.949" v="378" actId="2696"/>
          <pc:sldLayoutMkLst>
            <pc:docMk/>
            <pc:sldMasterMk cId="1205601210" sldId="2147483923"/>
            <pc:sldLayoutMk cId="2670358483" sldId="2147483931"/>
          </pc:sldLayoutMkLst>
        </pc:sldLayoutChg>
        <pc:sldLayoutChg chg="new del replId">
          <pc:chgData name="崔 旭" userId="c9529ebc8e11f68e" providerId="LiveId" clId="{DF6B073F-7968-4606-9294-F30E634B7472}" dt="2020-04-11T14:35:39.969" v="379" actId="2696"/>
          <pc:sldLayoutMkLst>
            <pc:docMk/>
            <pc:sldMasterMk cId="1205601210" sldId="2147483923"/>
            <pc:sldLayoutMk cId="51899494" sldId="2147483932"/>
          </pc:sldLayoutMkLst>
        </pc:sldLayoutChg>
        <pc:sldLayoutChg chg="new del replId">
          <pc:chgData name="崔 旭" userId="c9529ebc8e11f68e" providerId="LiveId" clId="{DF6B073F-7968-4606-9294-F30E634B7472}" dt="2020-04-11T14:35:39.969" v="380" actId="2696"/>
          <pc:sldLayoutMkLst>
            <pc:docMk/>
            <pc:sldMasterMk cId="1205601210" sldId="2147483923"/>
            <pc:sldLayoutMk cId="1317706205" sldId="2147483933"/>
          </pc:sldLayoutMkLst>
        </pc:sldLayoutChg>
        <pc:sldLayoutChg chg="new del replId">
          <pc:chgData name="崔 旭" userId="c9529ebc8e11f68e" providerId="LiveId" clId="{DF6B073F-7968-4606-9294-F30E634B7472}" dt="2020-04-11T14:35:39.969" v="381" actId="2696"/>
          <pc:sldLayoutMkLst>
            <pc:docMk/>
            <pc:sldMasterMk cId="1205601210" sldId="2147483923"/>
            <pc:sldLayoutMk cId="2608957182" sldId="2147483934"/>
          </pc:sldLayoutMkLst>
        </pc:sldLayoutChg>
        <pc:sldLayoutChg chg="new del mod replId">
          <pc:chgData name="崔 旭" userId="c9529ebc8e11f68e" providerId="LiveId" clId="{DF6B073F-7968-4606-9294-F30E634B7472}" dt="2020-04-11T14:01:55.486" v="77" actId="2696"/>
          <pc:sldLayoutMkLst>
            <pc:docMk/>
            <pc:sldMasterMk cId="1205601210" sldId="2147483923"/>
            <pc:sldLayoutMk cId="3367193666" sldId="2147483971"/>
          </pc:sldLayoutMkLst>
        </pc:sldLayoutChg>
      </pc:sldMasterChg>
      <pc:sldMasterChg chg="new del mod addSldLayout delSldLayout modSldLayout">
        <pc:chgData name="崔 旭" userId="c9529ebc8e11f68e" providerId="LiveId" clId="{DF6B073F-7968-4606-9294-F30E634B7472}" dt="2020-04-11T14:35:40.732" v="418" actId="2696"/>
        <pc:sldMasterMkLst>
          <pc:docMk/>
          <pc:sldMasterMk cId="2364122657" sldId="2147483935"/>
        </pc:sldMasterMkLst>
        <pc:sldLayoutChg chg="modSp new del replId">
          <pc:chgData name="崔 旭" userId="c9529ebc8e11f68e" providerId="LiveId" clId="{DF6B073F-7968-4606-9294-F30E634B7472}" dt="2020-04-11T14:35:40.702" v="407" actId="2696"/>
          <pc:sldLayoutMkLst>
            <pc:docMk/>
            <pc:sldMasterMk cId="2364122657" sldId="2147483935"/>
            <pc:sldLayoutMk cId="3374856191" sldId="2147483936"/>
          </pc:sldLayoutMkLst>
        </pc:sldLayoutChg>
        <pc:sldLayoutChg chg="new del replId">
          <pc:chgData name="崔 旭" userId="c9529ebc8e11f68e" providerId="LiveId" clId="{DF6B073F-7968-4606-9294-F30E634B7472}" dt="2020-04-11T14:35:40.702" v="408" actId="2696"/>
          <pc:sldLayoutMkLst>
            <pc:docMk/>
            <pc:sldMasterMk cId="2364122657" sldId="2147483935"/>
            <pc:sldLayoutMk cId="3982862822" sldId="2147483937"/>
          </pc:sldLayoutMkLst>
        </pc:sldLayoutChg>
        <pc:sldLayoutChg chg="new del replId">
          <pc:chgData name="崔 旭" userId="c9529ebc8e11f68e" providerId="LiveId" clId="{DF6B073F-7968-4606-9294-F30E634B7472}" dt="2020-04-11T14:35:40.712" v="409" actId="2696"/>
          <pc:sldLayoutMkLst>
            <pc:docMk/>
            <pc:sldMasterMk cId="2364122657" sldId="2147483935"/>
            <pc:sldLayoutMk cId="599851979" sldId="2147483938"/>
          </pc:sldLayoutMkLst>
        </pc:sldLayoutChg>
        <pc:sldLayoutChg chg="new del replId">
          <pc:chgData name="崔 旭" userId="c9529ebc8e11f68e" providerId="LiveId" clId="{DF6B073F-7968-4606-9294-F30E634B7472}" dt="2020-04-11T14:35:40.712" v="410" actId="2696"/>
          <pc:sldLayoutMkLst>
            <pc:docMk/>
            <pc:sldMasterMk cId="2364122657" sldId="2147483935"/>
            <pc:sldLayoutMk cId="2518060688" sldId="2147483939"/>
          </pc:sldLayoutMkLst>
        </pc:sldLayoutChg>
        <pc:sldLayoutChg chg="new del replId">
          <pc:chgData name="崔 旭" userId="c9529ebc8e11f68e" providerId="LiveId" clId="{DF6B073F-7968-4606-9294-F30E634B7472}" dt="2020-04-11T14:35:40.712" v="411" actId="2696"/>
          <pc:sldLayoutMkLst>
            <pc:docMk/>
            <pc:sldMasterMk cId="2364122657" sldId="2147483935"/>
            <pc:sldLayoutMk cId="2744831824" sldId="2147483940"/>
          </pc:sldLayoutMkLst>
        </pc:sldLayoutChg>
        <pc:sldLayoutChg chg="new del replId">
          <pc:chgData name="崔 旭" userId="c9529ebc8e11f68e" providerId="LiveId" clId="{DF6B073F-7968-4606-9294-F30E634B7472}" dt="2020-04-11T14:35:40.712" v="412" actId="2696"/>
          <pc:sldLayoutMkLst>
            <pc:docMk/>
            <pc:sldMasterMk cId="2364122657" sldId="2147483935"/>
            <pc:sldLayoutMk cId="3336089445" sldId="2147483941"/>
          </pc:sldLayoutMkLst>
        </pc:sldLayoutChg>
        <pc:sldLayoutChg chg="new del replId">
          <pc:chgData name="崔 旭" userId="c9529ebc8e11f68e" providerId="LiveId" clId="{DF6B073F-7968-4606-9294-F30E634B7472}" dt="2020-04-11T14:35:40.722" v="413" actId="2696"/>
          <pc:sldLayoutMkLst>
            <pc:docMk/>
            <pc:sldMasterMk cId="2364122657" sldId="2147483935"/>
            <pc:sldLayoutMk cId="4060805365" sldId="2147483942"/>
          </pc:sldLayoutMkLst>
        </pc:sldLayoutChg>
        <pc:sldLayoutChg chg="new del replId">
          <pc:chgData name="崔 旭" userId="c9529ebc8e11f68e" providerId="LiveId" clId="{DF6B073F-7968-4606-9294-F30E634B7472}" dt="2020-04-11T14:35:40.722" v="414" actId="2696"/>
          <pc:sldLayoutMkLst>
            <pc:docMk/>
            <pc:sldMasterMk cId="2364122657" sldId="2147483935"/>
            <pc:sldLayoutMk cId="1046547510" sldId="2147483943"/>
          </pc:sldLayoutMkLst>
        </pc:sldLayoutChg>
        <pc:sldLayoutChg chg="new del replId">
          <pc:chgData name="崔 旭" userId="c9529ebc8e11f68e" providerId="LiveId" clId="{DF6B073F-7968-4606-9294-F30E634B7472}" dt="2020-04-11T14:35:40.722" v="415" actId="2696"/>
          <pc:sldLayoutMkLst>
            <pc:docMk/>
            <pc:sldMasterMk cId="2364122657" sldId="2147483935"/>
            <pc:sldLayoutMk cId="221043260" sldId="2147483944"/>
          </pc:sldLayoutMkLst>
        </pc:sldLayoutChg>
        <pc:sldLayoutChg chg="new del replId">
          <pc:chgData name="崔 旭" userId="c9529ebc8e11f68e" providerId="LiveId" clId="{DF6B073F-7968-4606-9294-F30E634B7472}" dt="2020-04-11T14:35:40.722" v="416" actId="2696"/>
          <pc:sldLayoutMkLst>
            <pc:docMk/>
            <pc:sldMasterMk cId="2364122657" sldId="2147483935"/>
            <pc:sldLayoutMk cId="649897519" sldId="2147483945"/>
          </pc:sldLayoutMkLst>
        </pc:sldLayoutChg>
        <pc:sldLayoutChg chg="new del replId">
          <pc:chgData name="崔 旭" userId="c9529ebc8e11f68e" providerId="LiveId" clId="{DF6B073F-7968-4606-9294-F30E634B7472}" dt="2020-04-11T14:35:40.732" v="417" actId="2696"/>
          <pc:sldLayoutMkLst>
            <pc:docMk/>
            <pc:sldMasterMk cId="2364122657" sldId="2147483935"/>
            <pc:sldLayoutMk cId="2835861361" sldId="2147483946"/>
          </pc:sldLayoutMkLst>
        </pc:sldLayoutChg>
      </pc:sldMasterChg>
      <pc:sldMasterChg chg="new del mod addSldLayout delSldLayout">
        <pc:chgData name="崔 旭" userId="c9529ebc8e11f68e" providerId="LiveId" clId="{DF6B073F-7968-4606-9294-F30E634B7472}" dt="2020-04-11T14:35:40.499" v="406" actId="2696"/>
        <pc:sldMasterMkLst>
          <pc:docMk/>
          <pc:sldMasterMk cId="1040622505" sldId="2147483947"/>
        </pc:sldMasterMkLst>
        <pc:sldLayoutChg chg="new del replId">
          <pc:chgData name="崔 旭" userId="c9529ebc8e11f68e" providerId="LiveId" clId="{DF6B073F-7968-4606-9294-F30E634B7472}" dt="2020-04-11T14:35:40.469" v="395" actId="2696"/>
          <pc:sldLayoutMkLst>
            <pc:docMk/>
            <pc:sldMasterMk cId="1040622505" sldId="2147483947"/>
            <pc:sldLayoutMk cId="4069432999" sldId="2147483948"/>
          </pc:sldLayoutMkLst>
        </pc:sldLayoutChg>
        <pc:sldLayoutChg chg="new del replId">
          <pc:chgData name="崔 旭" userId="c9529ebc8e11f68e" providerId="LiveId" clId="{DF6B073F-7968-4606-9294-F30E634B7472}" dt="2020-04-11T14:35:40.469" v="396" actId="2696"/>
          <pc:sldLayoutMkLst>
            <pc:docMk/>
            <pc:sldMasterMk cId="1040622505" sldId="2147483947"/>
            <pc:sldLayoutMk cId="2737531548" sldId="2147483949"/>
          </pc:sldLayoutMkLst>
        </pc:sldLayoutChg>
        <pc:sldLayoutChg chg="new del replId">
          <pc:chgData name="崔 旭" userId="c9529ebc8e11f68e" providerId="LiveId" clId="{DF6B073F-7968-4606-9294-F30E634B7472}" dt="2020-04-11T14:35:40.469" v="397" actId="2696"/>
          <pc:sldLayoutMkLst>
            <pc:docMk/>
            <pc:sldMasterMk cId="1040622505" sldId="2147483947"/>
            <pc:sldLayoutMk cId="4270985534" sldId="2147483950"/>
          </pc:sldLayoutMkLst>
        </pc:sldLayoutChg>
        <pc:sldLayoutChg chg="new del replId">
          <pc:chgData name="崔 旭" userId="c9529ebc8e11f68e" providerId="LiveId" clId="{DF6B073F-7968-4606-9294-F30E634B7472}" dt="2020-04-11T14:35:40.469" v="398" actId="2696"/>
          <pc:sldLayoutMkLst>
            <pc:docMk/>
            <pc:sldMasterMk cId="1040622505" sldId="2147483947"/>
            <pc:sldLayoutMk cId="980782198" sldId="2147483951"/>
          </pc:sldLayoutMkLst>
        </pc:sldLayoutChg>
        <pc:sldLayoutChg chg="new del replId">
          <pc:chgData name="崔 旭" userId="c9529ebc8e11f68e" providerId="LiveId" clId="{DF6B073F-7968-4606-9294-F30E634B7472}" dt="2020-04-11T14:35:40.479" v="399" actId="2696"/>
          <pc:sldLayoutMkLst>
            <pc:docMk/>
            <pc:sldMasterMk cId="1040622505" sldId="2147483947"/>
            <pc:sldLayoutMk cId="2683030811" sldId="2147483952"/>
          </pc:sldLayoutMkLst>
        </pc:sldLayoutChg>
        <pc:sldLayoutChg chg="new del replId">
          <pc:chgData name="崔 旭" userId="c9529ebc8e11f68e" providerId="LiveId" clId="{DF6B073F-7968-4606-9294-F30E634B7472}" dt="2020-04-11T14:35:40.479" v="400" actId="2696"/>
          <pc:sldLayoutMkLst>
            <pc:docMk/>
            <pc:sldMasterMk cId="1040622505" sldId="2147483947"/>
            <pc:sldLayoutMk cId="1781981742" sldId="2147483953"/>
          </pc:sldLayoutMkLst>
        </pc:sldLayoutChg>
        <pc:sldLayoutChg chg="new del replId">
          <pc:chgData name="崔 旭" userId="c9529ebc8e11f68e" providerId="LiveId" clId="{DF6B073F-7968-4606-9294-F30E634B7472}" dt="2020-04-11T14:35:40.479" v="401" actId="2696"/>
          <pc:sldLayoutMkLst>
            <pc:docMk/>
            <pc:sldMasterMk cId="1040622505" sldId="2147483947"/>
            <pc:sldLayoutMk cId="626581074" sldId="2147483954"/>
          </pc:sldLayoutMkLst>
        </pc:sldLayoutChg>
        <pc:sldLayoutChg chg="new del replId">
          <pc:chgData name="崔 旭" userId="c9529ebc8e11f68e" providerId="LiveId" clId="{DF6B073F-7968-4606-9294-F30E634B7472}" dt="2020-04-11T14:35:40.479" v="402" actId="2696"/>
          <pc:sldLayoutMkLst>
            <pc:docMk/>
            <pc:sldMasterMk cId="1040622505" sldId="2147483947"/>
            <pc:sldLayoutMk cId="1896236368" sldId="2147483955"/>
          </pc:sldLayoutMkLst>
        </pc:sldLayoutChg>
        <pc:sldLayoutChg chg="new del replId">
          <pc:chgData name="崔 旭" userId="c9529ebc8e11f68e" providerId="LiveId" clId="{DF6B073F-7968-4606-9294-F30E634B7472}" dt="2020-04-11T14:35:40.489" v="403" actId="2696"/>
          <pc:sldLayoutMkLst>
            <pc:docMk/>
            <pc:sldMasterMk cId="1040622505" sldId="2147483947"/>
            <pc:sldLayoutMk cId="3878383415" sldId="2147483956"/>
          </pc:sldLayoutMkLst>
        </pc:sldLayoutChg>
        <pc:sldLayoutChg chg="new del replId">
          <pc:chgData name="崔 旭" userId="c9529ebc8e11f68e" providerId="LiveId" clId="{DF6B073F-7968-4606-9294-F30E634B7472}" dt="2020-04-11T14:35:40.489" v="404" actId="2696"/>
          <pc:sldLayoutMkLst>
            <pc:docMk/>
            <pc:sldMasterMk cId="1040622505" sldId="2147483947"/>
            <pc:sldLayoutMk cId="2891463713" sldId="2147483957"/>
          </pc:sldLayoutMkLst>
        </pc:sldLayoutChg>
        <pc:sldLayoutChg chg="new del replId">
          <pc:chgData name="崔 旭" userId="c9529ebc8e11f68e" providerId="LiveId" clId="{DF6B073F-7968-4606-9294-F30E634B7472}" dt="2020-04-11T14:35:40.489" v="405" actId="2696"/>
          <pc:sldLayoutMkLst>
            <pc:docMk/>
            <pc:sldMasterMk cId="1040622505" sldId="2147483947"/>
            <pc:sldLayoutMk cId="1509352486" sldId="2147483958"/>
          </pc:sldLayoutMkLst>
        </pc:sldLayoutChg>
      </pc:sldMasterChg>
      <pc:sldMasterChg chg="new del mod addSldLayout delSldLayout">
        <pc:chgData name="崔 旭" userId="c9529ebc8e11f68e" providerId="LiveId" clId="{DF6B073F-7968-4606-9294-F30E634B7472}" dt="2020-04-11T14:35:40.279" v="394" actId="2696"/>
        <pc:sldMasterMkLst>
          <pc:docMk/>
          <pc:sldMasterMk cId="3367511159" sldId="2147483959"/>
        </pc:sldMasterMkLst>
        <pc:sldLayoutChg chg="new del replId">
          <pc:chgData name="崔 旭" userId="c9529ebc8e11f68e" providerId="LiveId" clId="{DF6B073F-7968-4606-9294-F30E634B7472}" dt="2020-04-11T14:35:40.239" v="383" actId="2696"/>
          <pc:sldLayoutMkLst>
            <pc:docMk/>
            <pc:sldMasterMk cId="3367511159" sldId="2147483959"/>
            <pc:sldLayoutMk cId="3336244060" sldId="2147483960"/>
          </pc:sldLayoutMkLst>
        </pc:sldLayoutChg>
        <pc:sldLayoutChg chg="new del replId">
          <pc:chgData name="崔 旭" userId="c9529ebc8e11f68e" providerId="LiveId" clId="{DF6B073F-7968-4606-9294-F30E634B7472}" dt="2020-04-11T14:35:40.249" v="384" actId="2696"/>
          <pc:sldLayoutMkLst>
            <pc:docMk/>
            <pc:sldMasterMk cId="3367511159" sldId="2147483959"/>
            <pc:sldLayoutMk cId="3052428009" sldId="2147483961"/>
          </pc:sldLayoutMkLst>
        </pc:sldLayoutChg>
        <pc:sldLayoutChg chg="new del replId">
          <pc:chgData name="崔 旭" userId="c9529ebc8e11f68e" providerId="LiveId" clId="{DF6B073F-7968-4606-9294-F30E634B7472}" dt="2020-04-11T14:35:40.249" v="385" actId="2696"/>
          <pc:sldLayoutMkLst>
            <pc:docMk/>
            <pc:sldMasterMk cId="3367511159" sldId="2147483959"/>
            <pc:sldLayoutMk cId="3740510189" sldId="2147483962"/>
          </pc:sldLayoutMkLst>
        </pc:sldLayoutChg>
        <pc:sldLayoutChg chg="new del replId">
          <pc:chgData name="崔 旭" userId="c9529ebc8e11f68e" providerId="LiveId" clId="{DF6B073F-7968-4606-9294-F30E634B7472}" dt="2020-04-11T14:35:40.259" v="386" actId="2696"/>
          <pc:sldLayoutMkLst>
            <pc:docMk/>
            <pc:sldMasterMk cId="3367511159" sldId="2147483959"/>
            <pc:sldLayoutMk cId="3235306842" sldId="2147483963"/>
          </pc:sldLayoutMkLst>
        </pc:sldLayoutChg>
        <pc:sldLayoutChg chg="new del replId">
          <pc:chgData name="崔 旭" userId="c9529ebc8e11f68e" providerId="LiveId" clId="{DF6B073F-7968-4606-9294-F30E634B7472}" dt="2020-04-11T14:35:40.259" v="387" actId="2696"/>
          <pc:sldLayoutMkLst>
            <pc:docMk/>
            <pc:sldMasterMk cId="3367511159" sldId="2147483959"/>
            <pc:sldLayoutMk cId="1240673336" sldId="2147483964"/>
          </pc:sldLayoutMkLst>
        </pc:sldLayoutChg>
        <pc:sldLayoutChg chg="new del replId">
          <pc:chgData name="崔 旭" userId="c9529ebc8e11f68e" providerId="LiveId" clId="{DF6B073F-7968-4606-9294-F30E634B7472}" dt="2020-04-11T14:35:40.259" v="388" actId="2696"/>
          <pc:sldLayoutMkLst>
            <pc:docMk/>
            <pc:sldMasterMk cId="3367511159" sldId="2147483959"/>
            <pc:sldLayoutMk cId="3818455311" sldId="2147483965"/>
          </pc:sldLayoutMkLst>
        </pc:sldLayoutChg>
        <pc:sldLayoutChg chg="new del replId">
          <pc:chgData name="崔 旭" userId="c9529ebc8e11f68e" providerId="LiveId" clId="{DF6B073F-7968-4606-9294-F30E634B7472}" dt="2020-04-11T14:35:40.269" v="389" actId="2696"/>
          <pc:sldLayoutMkLst>
            <pc:docMk/>
            <pc:sldMasterMk cId="3367511159" sldId="2147483959"/>
            <pc:sldLayoutMk cId="2020001661" sldId="2147483966"/>
          </pc:sldLayoutMkLst>
        </pc:sldLayoutChg>
        <pc:sldLayoutChg chg="new del replId">
          <pc:chgData name="崔 旭" userId="c9529ebc8e11f68e" providerId="LiveId" clId="{DF6B073F-7968-4606-9294-F30E634B7472}" dt="2020-04-11T14:35:40.269" v="390" actId="2696"/>
          <pc:sldLayoutMkLst>
            <pc:docMk/>
            <pc:sldMasterMk cId="3367511159" sldId="2147483959"/>
            <pc:sldLayoutMk cId="1316463803" sldId="2147483967"/>
          </pc:sldLayoutMkLst>
        </pc:sldLayoutChg>
        <pc:sldLayoutChg chg="new del replId">
          <pc:chgData name="崔 旭" userId="c9529ebc8e11f68e" providerId="LiveId" clId="{DF6B073F-7968-4606-9294-F30E634B7472}" dt="2020-04-11T14:35:40.269" v="391" actId="2696"/>
          <pc:sldLayoutMkLst>
            <pc:docMk/>
            <pc:sldMasterMk cId="3367511159" sldId="2147483959"/>
            <pc:sldLayoutMk cId="2248935268" sldId="2147483968"/>
          </pc:sldLayoutMkLst>
        </pc:sldLayoutChg>
        <pc:sldLayoutChg chg="new del replId">
          <pc:chgData name="崔 旭" userId="c9529ebc8e11f68e" providerId="LiveId" clId="{DF6B073F-7968-4606-9294-F30E634B7472}" dt="2020-04-11T14:35:40.269" v="392" actId="2696"/>
          <pc:sldLayoutMkLst>
            <pc:docMk/>
            <pc:sldMasterMk cId="3367511159" sldId="2147483959"/>
            <pc:sldLayoutMk cId="500125710" sldId="2147483969"/>
          </pc:sldLayoutMkLst>
        </pc:sldLayoutChg>
        <pc:sldLayoutChg chg="new del replId">
          <pc:chgData name="崔 旭" userId="c9529ebc8e11f68e" providerId="LiveId" clId="{DF6B073F-7968-4606-9294-F30E634B7472}" dt="2020-04-11T14:35:40.279" v="393" actId="2696"/>
          <pc:sldLayoutMkLst>
            <pc:docMk/>
            <pc:sldMasterMk cId="3367511159" sldId="2147483959"/>
            <pc:sldLayoutMk cId="313338973" sldId="2147483970"/>
          </pc:sldLayoutMkLst>
        </pc:sldLayoutChg>
      </pc:sldMasterChg>
      <pc:sldMasterChg chg="new del mod addSldLayout delSldLayout">
        <pc:chgData name="崔 旭" userId="c9529ebc8e11f68e" providerId="LiveId" clId="{DF6B073F-7968-4606-9294-F30E634B7472}" dt="2020-04-11T14:35:39.349" v="370" actId="2696"/>
        <pc:sldMasterMkLst>
          <pc:docMk/>
          <pc:sldMasterMk cId="2949644232" sldId="2147483971"/>
        </pc:sldMasterMkLst>
        <pc:sldLayoutChg chg="new del replId">
          <pc:chgData name="崔 旭" userId="c9529ebc8e11f68e" providerId="LiveId" clId="{DF6B073F-7968-4606-9294-F30E634B7472}" dt="2020-04-11T14:35:39.289" v="359" actId="2696"/>
          <pc:sldLayoutMkLst>
            <pc:docMk/>
            <pc:sldMasterMk cId="2949644232" sldId="2147483971"/>
            <pc:sldLayoutMk cId="1765088386" sldId="2147483972"/>
          </pc:sldLayoutMkLst>
        </pc:sldLayoutChg>
        <pc:sldLayoutChg chg="new del replId">
          <pc:chgData name="崔 旭" userId="c9529ebc8e11f68e" providerId="LiveId" clId="{DF6B073F-7968-4606-9294-F30E634B7472}" dt="2020-04-11T14:35:39.289" v="360" actId="2696"/>
          <pc:sldLayoutMkLst>
            <pc:docMk/>
            <pc:sldMasterMk cId="2949644232" sldId="2147483971"/>
            <pc:sldLayoutMk cId="3029731470" sldId="2147483973"/>
          </pc:sldLayoutMkLst>
        </pc:sldLayoutChg>
        <pc:sldLayoutChg chg="new del replId">
          <pc:chgData name="崔 旭" userId="c9529ebc8e11f68e" providerId="LiveId" clId="{DF6B073F-7968-4606-9294-F30E634B7472}" dt="2020-04-11T14:35:39.289" v="361" actId="2696"/>
          <pc:sldLayoutMkLst>
            <pc:docMk/>
            <pc:sldMasterMk cId="2949644232" sldId="2147483971"/>
            <pc:sldLayoutMk cId="2450234366" sldId="2147483974"/>
          </pc:sldLayoutMkLst>
        </pc:sldLayoutChg>
        <pc:sldLayoutChg chg="new del replId">
          <pc:chgData name="崔 旭" userId="c9529ebc8e11f68e" providerId="LiveId" clId="{DF6B073F-7968-4606-9294-F30E634B7472}" dt="2020-04-11T14:35:39.299" v="362" actId="2696"/>
          <pc:sldLayoutMkLst>
            <pc:docMk/>
            <pc:sldMasterMk cId="2949644232" sldId="2147483971"/>
            <pc:sldLayoutMk cId="298969130" sldId="2147483975"/>
          </pc:sldLayoutMkLst>
        </pc:sldLayoutChg>
        <pc:sldLayoutChg chg="new del replId">
          <pc:chgData name="崔 旭" userId="c9529ebc8e11f68e" providerId="LiveId" clId="{DF6B073F-7968-4606-9294-F30E634B7472}" dt="2020-04-11T14:35:39.299" v="363" actId="2696"/>
          <pc:sldLayoutMkLst>
            <pc:docMk/>
            <pc:sldMasterMk cId="2949644232" sldId="2147483971"/>
            <pc:sldLayoutMk cId="2764275547" sldId="2147483976"/>
          </pc:sldLayoutMkLst>
        </pc:sldLayoutChg>
        <pc:sldLayoutChg chg="new del replId">
          <pc:chgData name="崔 旭" userId="c9529ebc8e11f68e" providerId="LiveId" clId="{DF6B073F-7968-4606-9294-F30E634B7472}" dt="2020-04-11T14:35:39.319" v="364" actId="2696"/>
          <pc:sldLayoutMkLst>
            <pc:docMk/>
            <pc:sldMasterMk cId="2949644232" sldId="2147483971"/>
            <pc:sldLayoutMk cId="1971864795" sldId="2147483977"/>
          </pc:sldLayoutMkLst>
        </pc:sldLayoutChg>
        <pc:sldLayoutChg chg="new del replId">
          <pc:chgData name="崔 旭" userId="c9529ebc8e11f68e" providerId="LiveId" clId="{DF6B073F-7968-4606-9294-F30E634B7472}" dt="2020-04-11T14:35:39.319" v="365" actId="2696"/>
          <pc:sldLayoutMkLst>
            <pc:docMk/>
            <pc:sldMasterMk cId="2949644232" sldId="2147483971"/>
            <pc:sldLayoutMk cId="3288949290" sldId="2147483978"/>
          </pc:sldLayoutMkLst>
        </pc:sldLayoutChg>
        <pc:sldLayoutChg chg="new del replId">
          <pc:chgData name="崔 旭" userId="c9529ebc8e11f68e" providerId="LiveId" clId="{DF6B073F-7968-4606-9294-F30E634B7472}" dt="2020-04-11T14:35:39.319" v="366" actId="2696"/>
          <pc:sldLayoutMkLst>
            <pc:docMk/>
            <pc:sldMasterMk cId="2949644232" sldId="2147483971"/>
            <pc:sldLayoutMk cId="1649335453" sldId="2147483979"/>
          </pc:sldLayoutMkLst>
        </pc:sldLayoutChg>
        <pc:sldLayoutChg chg="new del replId">
          <pc:chgData name="崔 旭" userId="c9529ebc8e11f68e" providerId="LiveId" clId="{DF6B073F-7968-4606-9294-F30E634B7472}" dt="2020-04-11T14:35:39.329" v="367" actId="2696"/>
          <pc:sldLayoutMkLst>
            <pc:docMk/>
            <pc:sldMasterMk cId="2949644232" sldId="2147483971"/>
            <pc:sldLayoutMk cId="3125041572" sldId="2147483980"/>
          </pc:sldLayoutMkLst>
        </pc:sldLayoutChg>
        <pc:sldLayoutChg chg="new del replId">
          <pc:chgData name="崔 旭" userId="c9529ebc8e11f68e" providerId="LiveId" clId="{DF6B073F-7968-4606-9294-F30E634B7472}" dt="2020-04-11T14:35:39.339" v="368" actId="2696"/>
          <pc:sldLayoutMkLst>
            <pc:docMk/>
            <pc:sldMasterMk cId="2949644232" sldId="2147483971"/>
            <pc:sldLayoutMk cId="1115781378" sldId="2147483981"/>
          </pc:sldLayoutMkLst>
        </pc:sldLayoutChg>
        <pc:sldLayoutChg chg="new del replId">
          <pc:chgData name="崔 旭" userId="c9529ebc8e11f68e" providerId="LiveId" clId="{DF6B073F-7968-4606-9294-F30E634B7472}" dt="2020-04-11T14:35:39.349" v="369" actId="2696"/>
          <pc:sldLayoutMkLst>
            <pc:docMk/>
            <pc:sldMasterMk cId="2949644232" sldId="2147483971"/>
            <pc:sldLayoutMk cId="692189049" sldId="2147483982"/>
          </pc:sldLayoutMkLst>
        </pc:sldLayoutChg>
      </pc:sldMasterChg>
      <pc:sldMasterChg chg="new del mod addSldLayout delSldLayout">
        <pc:chgData name="崔 旭" userId="c9529ebc8e11f68e" providerId="LiveId" clId="{DF6B073F-7968-4606-9294-F30E634B7472}" dt="2020-04-11T14:35:38.355" v="358" actId="2696"/>
        <pc:sldMasterMkLst>
          <pc:docMk/>
          <pc:sldMasterMk cId="4170700788" sldId="2147483983"/>
        </pc:sldMasterMkLst>
        <pc:sldLayoutChg chg="new del replId">
          <pc:chgData name="崔 旭" userId="c9529ebc8e11f68e" providerId="LiveId" clId="{DF6B073F-7968-4606-9294-F30E634B7472}" dt="2020-04-11T14:35:38.295" v="347" actId="2696"/>
          <pc:sldLayoutMkLst>
            <pc:docMk/>
            <pc:sldMasterMk cId="4170700788" sldId="2147483983"/>
            <pc:sldLayoutMk cId="1189860484" sldId="2147483984"/>
          </pc:sldLayoutMkLst>
        </pc:sldLayoutChg>
        <pc:sldLayoutChg chg="new del replId">
          <pc:chgData name="崔 旭" userId="c9529ebc8e11f68e" providerId="LiveId" clId="{DF6B073F-7968-4606-9294-F30E634B7472}" dt="2020-04-11T14:35:38.295" v="348" actId="2696"/>
          <pc:sldLayoutMkLst>
            <pc:docMk/>
            <pc:sldMasterMk cId="4170700788" sldId="2147483983"/>
            <pc:sldLayoutMk cId="1545690687" sldId="2147483985"/>
          </pc:sldLayoutMkLst>
        </pc:sldLayoutChg>
        <pc:sldLayoutChg chg="new del replId">
          <pc:chgData name="崔 旭" userId="c9529ebc8e11f68e" providerId="LiveId" clId="{DF6B073F-7968-4606-9294-F30E634B7472}" dt="2020-04-11T14:35:38.305" v="349" actId="2696"/>
          <pc:sldLayoutMkLst>
            <pc:docMk/>
            <pc:sldMasterMk cId="4170700788" sldId="2147483983"/>
            <pc:sldLayoutMk cId="2643908255" sldId="2147483986"/>
          </pc:sldLayoutMkLst>
        </pc:sldLayoutChg>
        <pc:sldLayoutChg chg="new del replId">
          <pc:chgData name="崔 旭" userId="c9529ebc8e11f68e" providerId="LiveId" clId="{DF6B073F-7968-4606-9294-F30E634B7472}" dt="2020-04-11T14:35:38.315" v="350" actId="2696"/>
          <pc:sldLayoutMkLst>
            <pc:docMk/>
            <pc:sldMasterMk cId="4170700788" sldId="2147483983"/>
            <pc:sldLayoutMk cId="4211628518" sldId="2147483987"/>
          </pc:sldLayoutMkLst>
        </pc:sldLayoutChg>
        <pc:sldLayoutChg chg="new del replId">
          <pc:chgData name="崔 旭" userId="c9529ebc8e11f68e" providerId="LiveId" clId="{DF6B073F-7968-4606-9294-F30E634B7472}" dt="2020-04-11T14:35:38.315" v="351" actId="2696"/>
          <pc:sldLayoutMkLst>
            <pc:docMk/>
            <pc:sldMasterMk cId="4170700788" sldId="2147483983"/>
            <pc:sldLayoutMk cId="3803201553" sldId="2147483988"/>
          </pc:sldLayoutMkLst>
        </pc:sldLayoutChg>
        <pc:sldLayoutChg chg="new del replId">
          <pc:chgData name="崔 旭" userId="c9529ebc8e11f68e" providerId="LiveId" clId="{DF6B073F-7968-4606-9294-F30E634B7472}" dt="2020-04-11T14:35:38.335" v="352" actId="2696"/>
          <pc:sldLayoutMkLst>
            <pc:docMk/>
            <pc:sldMasterMk cId="4170700788" sldId="2147483983"/>
            <pc:sldLayoutMk cId="1924302634" sldId="2147483989"/>
          </pc:sldLayoutMkLst>
        </pc:sldLayoutChg>
        <pc:sldLayoutChg chg="new del replId">
          <pc:chgData name="崔 旭" userId="c9529ebc8e11f68e" providerId="LiveId" clId="{DF6B073F-7968-4606-9294-F30E634B7472}" dt="2020-04-11T14:35:38.335" v="353" actId="2696"/>
          <pc:sldLayoutMkLst>
            <pc:docMk/>
            <pc:sldMasterMk cId="4170700788" sldId="2147483983"/>
            <pc:sldLayoutMk cId="1689862349" sldId="2147483990"/>
          </pc:sldLayoutMkLst>
        </pc:sldLayoutChg>
        <pc:sldLayoutChg chg="new del replId">
          <pc:chgData name="崔 旭" userId="c9529ebc8e11f68e" providerId="LiveId" clId="{DF6B073F-7968-4606-9294-F30E634B7472}" dt="2020-04-11T14:35:38.335" v="354" actId="2696"/>
          <pc:sldLayoutMkLst>
            <pc:docMk/>
            <pc:sldMasterMk cId="4170700788" sldId="2147483983"/>
            <pc:sldLayoutMk cId="3657165643" sldId="2147483991"/>
          </pc:sldLayoutMkLst>
        </pc:sldLayoutChg>
        <pc:sldLayoutChg chg="new del replId">
          <pc:chgData name="崔 旭" userId="c9529ebc8e11f68e" providerId="LiveId" clId="{DF6B073F-7968-4606-9294-F30E634B7472}" dt="2020-04-11T14:35:38.345" v="355" actId="2696"/>
          <pc:sldLayoutMkLst>
            <pc:docMk/>
            <pc:sldMasterMk cId="4170700788" sldId="2147483983"/>
            <pc:sldLayoutMk cId="2206013317" sldId="2147483992"/>
          </pc:sldLayoutMkLst>
        </pc:sldLayoutChg>
        <pc:sldLayoutChg chg="new del replId">
          <pc:chgData name="崔 旭" userId="c9529ebc8e11f68e" providerId="LiveId" clId="{DF6B073F-7968-4606-9294-F30E634B7472}" dt="2020-04-11T14:35:38.355" v="356" actId="2696"/>
          <pc:sldLayoutMkLst>
            <pc:docMk/>
            <pc:sldMasterMk cId="4170700788" sldId="2147483983"/>
            <pc:sldLayoutMk cId="464158655" sldId="2147483993"/>
          </pc:sldLayoutMkLst>
        </pc:sldLayoutChg>
        <pc:sldLayoutChg chg="new del replId">
          <pc:chgData name="崔 旭" userId="c9529ebc8e11f68e" providerId="LiveId" clId="{DF6B073F-7968-4606-9294-F30E634B7472}" dt="2020-04-11T14:35:38.355" v="357" actId="2696"/>
          <pc:sldLayoutMkLst>
            <pc:docMk/>
            <pc:sldMasterMk cId="4170700788" sldId="2147483983"/>
            <pc:sldLayoutMk cId="284507646" sldId="2147483994"/>
          </pc:sldLayoutMkLst>
        </pc:sldLayoutChg>
      </pc:sldMasterChg>
    </pc:docChg>
  </pc:docChgLst>
  <pc:docChgLst>
    <pc:chgData name="崔 旭" userId="c9529ebc8e11f68e" providerId="LiveId" clId="{EE6E6142-F8E0-5E48-B051-15D8759B626C}"/>
    <pc:docChg chg="undo custSel modSld modMainMaster">
      <pc:chgData name="崔 旭" userId="c9529ebc8e11f68e" providerId="LiveId" clId="{EE6E6142-F8E0-5E48-B051-15D8759B626C}" dt="2020-06-23T03:26:01.750" v="35" actId="47"/>
      <pc:docMkLst>
        <pc:docMk/>
      </pc:docMkLst>
      <pc:sldChg chg="addSp delSp modSp">
        <pc:chgData name="崔 旭" userId="c9529ebc8e11f68e" providerId="LiveId" clId="{EE6E6142-F8E0-5E48-B051-15D8759B626C}" dt="2020-06-23T03:26:01.750" v="35" actId="47"/>
        <pc:sldMkLst>
          <pc:docMk/>
          <pc:sldMk cId="3909234587" sldId="287"/>
        </pc:sldMkLst>
      </pc:sldChg>
      <pc:sldMasterChg chg="modSldLayout">
        <pc:chgData name="崔 旭" userId="c9529ebc8e11f68e" providerId="LiveId" clId="{EE6E6142-F8E0-5E48-B051-15D8759B626C}" dt="2020-06-23T03:26:00.805" v="34" actId="1076"/>
        <pc:sldMasterMkLst>
          <pc:docMk/>
          <pc:sldMasterMk cId="3517117347" sldId="2147483822"/>
        </pc:sldMasterMkLst>
        <pc:sldLayoutChg chg="addSp delSp modSp">
          <pc:chgData name="崔 旭" userId="c9529ebc8e11f68e" providerId="LiveId" clId="{EE6E6142-F8E0-5E48-B051-15D8759B626C}" dt="2020-06-23T03:26:00.805" v="34" actId="1076"/>
          <pc:sldLayoutMkLst>
            <pc:docMk/>
            <pc:sldMasterMk cId="3517117347" sldId="2147483822"/>
            <pc:sldLayoutMk cId="3970902463" sldId="2147483835"/>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6F5E269-CAE7-48D7-BB09-5004E326B32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3" name="日期占位符 2">
            <a:extLst>
              <a:ext uri="{FF2B5EF4-FFF2-40B4-BE49-F238E27FC236}">
                <a16:creationId xmlns:a16="http://schemas.microsoft.com/office/drawing/2014/main" id="{0AE707C1-5ACE-47E1-B56B-C36EF9AC6F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页脚占位符 3">
            <a:extLst>
              <a:ext uri="{FF2B5EF4-FFF2-40B4-BE49-F238E27FC236}">
                <a16:creationId xmlns:a16="http://schemas.microsoft.com/office/drawing/2014/main" id="{BA440528-57A8-4033-8ACE-5A537A19A9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5" name="灯片编号占位符 4">
            <a:extLst>
              <a:ext uri="{FF2B5EF4-FFF2-40B4-BE49-F238E27FC236}">
                <a16:creationId xmlns:a16="http://schemas.microsoft.com/office/drawing/2014/main" id="{437A1DC7-D5C5-4A51-9EF7-2789DF8A9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D9EAA2-4346-49EC-893A-D87EE770FD6A}" type="slidenum">
              <a:rPr lang="zh-CN" altLang="en-US" smtClean="0"/>
              <a:t>‹#›</a:t>
            </a:fld>
            <a:endParaRPr lang="zh-CN" altLang="en-US"/>
          </a:p>
        </p:txBody>
      </p:sp>
    </p:spTree>
    <p:extLst>
      <p:ext uri="{BB962C8B-B14F-4D97-AF65-F5344CB8AC3E}">
        <p14:creationId xmlns:p14="http://schemas.microsoft.com/office/powerpoint/2010/main" val="285887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0EF922-22FC-4EC0-8DD8-E7074FD362CC}" type="slidenum">
              <a:rPr lang="zh-CN" altLang="en-US" smtClean="0"/>
              <a:t>‹#›</a:t>
            </a:fld>
            <a:endParaRPr lang="zh-CN" altLang="en-US"/>
          </a:p>
        </p:txBody>
      </p:sp>
    </p:spTree>
    <p:extLst>
      <p:ext uri="{BB962C8B-B14F-4D97-AF65-F5344CB8AC3E}">
        <p14:creationId xmlns:p14="http://schemas.microsoft.com/office/powerpoint/2010/main" val="333125090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40308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333333"/>
                </a:solidFill>
                <a:effectLst/>
                <a:latin typeface="aktiv-grotesk"/>
              </a:rPr>
              <a:t>VEX IQ</a:t>
            </a:r>
            <a:r>
              <a:rPr lang="zh-CN" altLang="en-US" b="0" i="0" dirty="0">
                <a:solidFill>
                  <a:srgbClr val="333333"/>
                </a:solidFill>
                <a:effectLst/>
                <a:latin typeface="aktiv-grotesk"/>
              </a:rPr>
              <a:t>是基于专门设计用于建造高功能机器人的塑料拼接件。这个系统不需要任何机器人方面的先验知识。学生可以轻松地建造他们的第一个机器人，各种各样的附加部件意味着他们可以在继续学习的过程中建造他们想象的任何东西。每个套件都包括一个手动工具，方便小手组装和拆卸。</a:t>
            </a:r>
            <a:endParaRPr lang="zh-CN" altLang="en-US" dirty="0"/>
          </a:p>
        </p:txBody>
      </p:sp>
    </p:spTree>
    <p:extLst>
      <p:ext uri="{BB962C8B-B14F-4D97-AF65-F5344CB8AC3E}">
        <p14:creationId xmlns:p14="http://schemas.microsoft.com/office/powerpoint/2010/main" val="27150695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333333"/>
                </a:solidFill>
                <a:effectLst/>
                <a:latin typeface="aktiv-grotesk"/>
              </a:rPr>
              <a:t>VEX IQ</a:t>
            </a:r>
            <a:r>
              <a:rPr lang="zh-CN" altLang="en-US" b="0" i="0" dirty="0">
                <a:solidFill>
                  <a:srgbClr val="333333"/>
                </a:solidFill>
                <a:effectLst/>
                <a:latin typeface="aktiv-grotesk"/>
              </a:rPr>
              <a:t>是基于专门设计用于建造高功能机器人的塑料拼接件。这个系统不需要任何机器人方面的先验知识。学生可以轻松地建造他们的第一个机器人，各种各样的附加部件意味着他们可以在继续学习的过程中建造他们想象的任何东西。每个套件都包括一个手动工具，方便小手组装和拆卸。</a:t>
            </a:r>
            <a:endParaRPr lang="zh-CN" altLang="en-US" dirty="0"/>
          </a:p>
        </p:txBody>
      </p:sp>
    </p:spTree>
    <p:extLst>
      <p:ext uri="{BB962C8B-B14F-4D97-AF65-F5344CB8AC3E}">
        <p14:creationId xmlns:p14="http://schemas.microsoft.com/office/powerpoint/2010/main" val="2454815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0" i="0" dirty="0">
                <a:solidFill>
                  <a:srgbClr val="333333"/>
                </a:solidFill>
                <a:effectLst/>
                <a:latin typeface="aktiv-grotesk"/>
              </a:rPr>
              <a:t>VEXcode IQ</a:t>
            </a:r>
            <a:r>
              <a:rPr lang="zh-CN" altLang="en-US" b="0" i="0" dirty="0">
                <a:solidFill>
                  <a:srgbClr val="333333"/>
                </a:solidFill>
                <a:effectLst/>
                <a:latin typeface="aktiv-grotesk"/>
              </a:rPr>
              <a:t>适用于</a:t>
            </a:r>
            <a:r>
              <a:rPr lang="en-US" altLang="zh-CN" b="0" i="0" dirty="0">
                <a:solidFill>
                  <a:srgbClr val="333333"/>
                </a:solidFill>
                <a:effectLst/>
                <a:latin typeface="aktiv-grotesk"/>
              </a:rPr>
              <a:t>Chromebooks</a:t>
            </a:r>
            <a:r>
              <a:rPr lang="zh-CN" altLang="en-US" b="0" i="0" dirty="0">
                <a:solidFill>
                  <a:srgbClr val="333333"/>
                </a:solidFill>
                <a:effectLst/>
                <a:latin typeface="aktiv-grotesk"/>
              </a:rPr>
              <a:t>、</a:t>
            </a:r>
            <a:r>
              <a:rPr lang="en-US" altLang="zh-CN" b="0" i="0" dirty="0">
                <a:solidFill>
                  <a:srgbClr val="333333"/>
                </a:solidFill>
                <a:effectLst/>
                <a:latin typeface="aktiv-grotesk"/>
              </a:rPr>
              <a:t>iPads</a:t>
            </a:r>
            <a:r>
              <a:rPr lang="zh-CN" altLang="en-US" b="0" i="0" dirty="0">
                <a:solidFill>
                  <a:srgbClr val="333333"/>
                </a:solidFill>
                <a:effectLst/>
                <a:latin typeface="aktiv-grotesk"/>
              </a:rPr>
              <a:t>、</a:t>
            </a:r>
            <a:r>
              <a:rPr lang="en-US" altLang="zh-CN" b="0" i="0" dirty="0">
                <a:solidFill>
                  <a:srgbClr val="333333"/>
                </a:solidFill>
                <a:effectLst/>
                <a:latin typeface="aktiv-grotesk"/>
              </a:rPr>
              <a:t>Android</a:t>
            </a:r>
            <a:r>
              <a:rPr lang="zh-CN" altLang="en-US" b="0" i="0" dirty="0">
                <a:solidFill>
                  <a:srgbClr val="333333"/>
                </a:solidFill>
                <a:effectLst/>
                <a:latin typeface="aktiv-grotesk"/>
              </a:rPr>
              <a:t>平板电脑、</a:t>
            </a:r>
            <a:r>
              <a:rPr lang="en-US" altLang="zh-CN" b="0" i="0" dirty="0">
                <a:solidFill>
                  <a:srgbClr val="333333"/>
                </a:solidFill>
                <a:effectLst/>
                <a:latin typeface="aktiv-grotesk"/>
              </a:rPr>
              <a:t>Windows PCs</a:t>
            </a:r>
            <a:r>
              <a:rPr lang="zh-CN" altLang="en-US" b="0" i="0" dirty="0">
                <a:solidFill>
                  <a:srgbClr val="333333"/>
                </a:solidFill>
                <a:effectLst/>
                <a:latin typeface="aktiv-grotesk"/>
              </a:rPr>
              <a:t>和</a:t>
            </a:r>
            <a:r>
              <a:rPr lang="en-US" altLang="zh-CN" b="0" i="0" dirty="0">
                <a:solidFill>
                  <a:srgbClr val="333333"/>
                </a:solidFill>
                <a:effectLst/>
                <a:latin typeface="aktiv-grotesk"/>
              </a:rPr>
              <a:t>MAC</a:t>
            </a:r>
            <a:r>
              <a:rPr lang="zh-CN" altLang="en-US" b="0" i="0" dirty="0">
                <a:solidFill>
                  <a:srgbClr val="333333"/>
                </a:solidFill>
                <a:effectLst/>
                <a:latin typeface="aktiv-grotesk"/>
              </a:rPr>
              <a:t>以及</a:t>
            </a:r>
            <a:r>
              <a:rPr lang="en-US" altLang="zh-CN" b="0" i="0" dirty="0">
                <a:solidFill>
                  <a:srgbClr val="333333"/>
                </a:solidFill>
                <a:effectLst/>
                <a:latin typeface="aktiv-grotesk"/>
              </a:rPr>
              <a:t>Android</a:t>
            </a:r>
            <a:r>
              <a:rPr lang="zh-CN" altLang="en-US" b="0" i="0" dirty="0">
                <a:solidFill>
                  <a:srgbClr val="333333"/>
                </a:solidFill>
                <a:effectLst/>
                <a:latin typeface="aktiv-grotesk"/>
              </a:rPr>
              <a:t>平板电脑</a:t>
            </a:r>
            <a:endParaRPr lang="en-US" altLang="zh-CN" b="0" i="0" dirty="0">
              <a:solidFill>
                <a:srgbClr val="333333"/>
              </a:solidFill>
              <a:effectLst/>
              <a:latin typeface="aktiv-grotesk"/>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b="0" i="0" dirty="0">
                <a:solidFill>
                  <a:srgbClr val="333333"/>
                </a:solidFill>
                <a:effectLst/>
                <a:latin typeface="aktiv-grotesk"/>
              </a:rPr>
              <a:t>VEXcode IQ </a:t>
            </a:r>
            <a:r>
              <a:rPr lang="en-US" altLang="zh-CN" dirty="0"/>
              <a:t>Blocks</a:t>
            </a:r>
            <a:r>
              <a:rPr lang="zh-CN" altLang="en-US" dirty="0"/>
              <a:t>通过拖拽快的形式快速构建程序，而这些所拖拽的每一个块就是组成程序的基本单元。</a:t>
            </a:r>
          </a:p>
          <a:p>
            <a:endParaRPr lang="zh-CN" altLang="en-US" dirty="0"/>
          </a:p>
        </p:txBody>
      </p:sp>
    </p:spTree>
    <p:extLst>
      <p:ext uri="{BB962C8B-B14F-4D97-AF65-F5344CB8AC3E}">
        <p14:creationId xmlns:p14="http://schemas.microsoft.com/office/powerpoint/2010/main" val="1028590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课程分为五个章节，分别是一、系统入门；二、基础知识；三、基本运动；四、编程语句；五、传感器；六、远程控制。</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endParaRPr lang="zh-CN" altLang="en-US" dirty="0"/>
          </a:p>
        </p:txBody>
      </p:sp>
    </p:spTree>
    <p:extLst>
      <p:ext uri="{BB962C8B-B14F-4D97-AF65-F5344CB8AC3E}">
        <p14:creationId xmlns:p14="http://schemas.microsoft.com/office/powerpoint/2010/main" val="2683947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kern="1200" dirty="0">
                <a:solidFill>
                  <a:schemeClr val="tx1"/>
                </a:solidFill>
                <a:latin typeface="+mn-lt"/>
                <a:ea typeface="+mn-ea"/>
                <a:cs typeface="+mn-cs"/>
              </a:rPr>
              <a:t>第一章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IQ</a:t>
            </a:r>
            <a:r>
              <a:rPr lang="zh-CN" altLang="en-US" sz="1200" kern="1200" dirty="0">
                <a:solidFill>
                  <a:schemeClr val="tx1"/>
                </a:solidFill>
                <a:latin typeface="+mn-lt"/>
                <a:ea typeface="+mn-ea"/>
                <a:cs typeface="+mn-cs"/>
              </a:rPr>
              <a:t>超级套装的类型，超级套件中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在基础知识里还会讲到系统配置，固件更新新。</a:t>
            </a:r>
            <a:endParaRPr lang="en-US" altLang="zh-CN" sz="1200" kern="1200" dirty="0">
              <a:solidFill>
                <a:schemeClr val="tx1"/>
              </a:solidFill>
              <a:latin typeface="+mn-lt"/>
              <a:ea typeface="+mn-ea"/>
              <a:cs typeface="+mn-cs"/>
            </a:endParaRPr>
          </a:p>
          <a:p>
            <a:endParaRPr lang="en-US" altLang="zh-CN" dirty="0"/>
          </a:p>
          <a:p>
            <a:r>
              <a:rPr lang="zh-CN" altLang="en-US" dirty="0"/>
              <a:t>第二章主要介绍什么是用户界面，通过用户界面可以让机器人和人进行交互和交流。机器人通过用户界面相认传递信息。介绍一下</a:t>
            </a:r>
            <a:r>
              <a:rPr lang="en-US" altLang="zh-CN" dirty="0"/>
              <a:t>VEXcode IQ</a:t>
            </a:r>
            <a:r>
              <a:rPr lang="zh-CN" altLang="en-US" dirty="0"/>
              <a:t>编程软件的使用及编写规则。</a:t>
            </a:r>
            <a:r>
              <a:rPr lang="en-US" altLang="zh-CN" dirty="0"/>
              <a:t>VEXcode IQ</a:t>
            </a:r>
            <a:r>
              <a:rPr lang="zh-CN" altLang="en-US" dirty="0"/>
              <a:t>软件的介绍及设备固件的更新。根据搭建手册搭建</a:t>
            </a:r>
            <a:r>
              <a:rPr lang="en-US" altLang="zh-CN" dirty="0"/>
              <a:t>Clawbot</a:t>
            </a:r>
            <a:r>
              <a:rPr lang="zh-CN" altLang="en-US" dirty="0"/>
              <a:t>机器人。</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第三章主要结合</a:t>
            </a:r>
            <a:r>
              <a:rPr lang="en-US" altLang="zh-CN" dirty="0"/>
              <a:t>VEXcode IQ</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第四章主要介绍一下传感器的功能，工作原理，以及如何通过主控器进行设备的查询显示，如何编写程序控制传感器实现其功能。</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第五章主要跟大家介绍一下在编程过程中会经常使用到的一些编程语句，包括：循环语句、判断语句的结构及功能。</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第六章介绍一下远程控制，在远程控制中我们会复习一下遥控器和主控器的固件刷新，遥控器程序的几种类型及远程控制方法。最后通过一个综合挑战复习一下本门课程学到的所有知识。</a:t>
            </a:r>
            <a:endParaRPr lang="en-US" altLang="zh-CN" dirty="0"/>
          </a:p>
          <a:p>
            <a:endParaRPr lang="zh-CN" altLang="en-US" dirty="0"/>
          </a:p>
        </p:txBody>
      </p:sp>
    </p:spTree>
    <p:extLst>
      <p:ext uri="{BB962C8B-B14F-4D97-AF65-F5344CB8AC3E}">
        <p14:creationId xmlns:p14="http://schemas.microsoft.com/office/powerpoint/2010/main" val="2818047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电子件就是跟电有关的设备：比如主控器、遥控器、电机等。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结构件中会跟大家介绍一下结构件及传动件，包括：梁、板、齿轮、销钉、垫片等等。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endParaRPr lang="zh-CN" altLang="en-US" dirty="0"/>
          </a:p>
        </p:txBody>
      </p:sp>
    </p:spTree>
    <p:extLst>
      <p:ext uri="{BB962C8B-B14F-4D97-AF65-F5344CB8AC3E}">
        <p14:creationId xmlns:p14="http://schemas.microsoft.com/office/powerpoint/2010/main" val="3779199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0668132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V="1">
            <a:off x="2377440" y="0"/>
            <a:ext cx="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V="1">
            <a:off x="2148795" y="0"/>
            <a:ext cx="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V="1">
            <a:off x="1908312" y="0"/>
            <a:ext cx="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V="1">
            <a:off x="1679667" y="0"/>
            <a:ext cx="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pic>
        <p:nvPicPr>
          <p:cNvPr id="14" name="图片 13">
            <a:extLst>
              <a:ext uri="{FF2B5EF4-FFF2-40B4-BE49-F238E27FC236}">
                <a16:creationId xmlns:a16="http://schemas.microsoft.com/office/drawing/2014/main" id="{C86CD30D-A4E0-47FA-8695-637294F11E8A}"/>
              </a:ext>
            </a:extLst>
          </p:cNvPr>
          <p:cNvPicPr>
            <a:picLocks noChangeAspect="1"/>
          </p:cNvPicPr>
          <p:nvPr userDrawn="1"/>
        </p:nvPicPr>
        <p:blipFill>
          <a:blip r:embed="rId2"/>
          <a:stretch>
            <a:fillRect/>
          </a:stretch>
        </p:blipFill>
        <p:spPr>
          <a:xfrm>
            <a:off x="2909117" y="4624920"/>
            <a:ext cx="2240618" cy="1410044"/>
          </a:xfrm>
          <a:prstGeom prst="rect">
            <a:avLst/>
          </a:prstGeom>
        </p:spPr>
      </p:pic>
    </p:spTree>
    <p:extLst>
      <p:ext uri="{BB962C8B-B14F-4D97-AF65-F5344CB8AC3E}">
        <p14:creationId xmlns:p14="http://schemas.microsoft.com/office/powerpoint/2010/main" val="3970902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6B06D309-5DD1-E3AB-69A1-432B7DD1DF8A}"/>
              </a:ext>
            </a:extLst>
          </p:cNvPr>
          <p:cNvPicPr>
            <a:picLocks noChangeAspect="1"/>
          </p:cNvPicPr>
          <p:nvPr userDrawn="1"/>
        </p:nvPicPr>
        <p:blipFill>
          <a:blip r:embed="rId2"/>
          <a:stretch>
            <a:fillRect/>
          </a:stretch>
        </p:blipFill>
        <p:spPr>
          <a:xfrm>
            <a:off x="0" y="0"/>
            <a:ext cx="12192000" cy="6851182"/>
          </a:xfrm>
          <a:prstGeom prst="rect">
            <a:avLst/>
          </a:prstGeom>
        </p:spPr>
      </p:pic>
      <p:pic>
        <p:nvPicPr>
          <p:cNvPr id="4" name="图片 3" descr="乐高玩具&#10;&#10;低可信度描述已自动生成">
            <a:extLst>
              <a:ext uri="{FF2B5EF4-FFF2-40B4-BE49-F238E27FC236}">
                <a16:creationId xmlns:a16="http://schemas.microsoft.com/office/drawing/2014/main" id="{73774005-732F-C00C-3DA5-2C5B31C5D0E7}"/>
              </a:ext>
            </a:extLst>
          </p:cNvPr>
          <p:cNvPicPr>
            <a:picLocks noChangeAspect="1"/>
          </p:cNvPicPr>
          <p:nvPr userDrawn="1"/>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6379" t="8552" r="10621" b="3173"/>
          <a:stretch/>
        </p:blipFill>
        <p:spPr>
          <a:xfrm flipH="1">
            <a:off x="264693" y="3190443"/>
            <a:ext cx="3850638" cy="3034987"/>
          </a:xfrm>
          <a:prstGeom prst="rect">
            <a:avLst/>
          </a:prstGeom>
        </p:spPr>
      </p:pic>
    </p:spTree>
    <p:extLst>
      <p:ext uri="{BB962C8B-B14F-4D97-AF65-F5344CB8AC3E}">
        <p14:creationId xmlns:p14="http://schemas.microsoft.com/office/powerpoint/2010/main" val="1950916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A11D63A2-4771-6BF4-98F1-BD4910F76012}"/>
              </a:ext>
            </a:extLst>
          </p:cNvPr>
          <p:cNvPicPr>
            <a:picLocks noChangeAspect="1"/>
          </p:cNvPicPr>
          <p:nvPr userDrawn="1"/>
        </p:nvPicPr>
        <p:blipFill>
          <a:blip r:embed="rId2">
            <a:clrChange>
              <a:clrFrom>
                <a:srgbClr val="1996D4"/>
              </a:clrFrom>
              <a:clrTo>
                <a:srgbClr val="1996D4">
                  <a:alpha val="0"/>
                </a:srgbClr>
              </a:clrTo>
            </a:clrChange>
            <a:alphaModFix amt="70000"/>
          </a:blip>
          <a:stretch>
            <a:fillRect/>
          </a:stretch>
        </p:blipFill>
        <p:spPr>
          <a:xfrm>
            <a:off x="1409" y="0"/>
            <a:ext cx="12190591" cy="6858000"/>
          </a:xfrm>
          <a:prstGeom prst="rect">
            <a:avLst/>
          </a:prstGeom>
        </p:spPr>
      </p:pic>
    </p:spTree>
    <p:extLst>
      <p:ext uri="{BB962C8B-B14F-4D97-AF65-F5344CB8AC3E}">
        <p14:creationId xmlns:p14="http://schemas.microsoft.com/office/powerpoint/2010/main" val="1598376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6B06D309-5DD1-E3AB-69A1-432B7DD1DF8A}"/>
              </a:ext>
            </a:extLst>
          </p:cNvPr>
          <p:cNvPicPr>
            <a:picLocks noChangeAspect="1"/>
          </p:cNvPicPr>
          <p:nvPr userDrawn="1"/>
        </p:nvPicPr>
        <p:blipFill>
          <a:blip r:embed="rId2"/>
          <a:stretch>
            <a:fillRect/>
          </a:stretch>
        </p:blipFill>
        <p:spPr>
          <a:xfrm>
            <a:off x="0" y="0"/>
            <a:ext cx="12192000" cy="6851182"/>
          </a:xfrm>
          <a:prstGeom prst="rect">
            <a:avLst/>
          </a:prstGeom>
        </p:spPr>
      </p:pic>
      <p:pic>
        <p:nvPicPr>
          <p:cNvPr id="4" name="图片 3" descr="背景图案&#10;&#10;描述已自动生成">
            <a:extLst>
              <a:ext uri="{FF2B5EF4-FFF2-40B4-BE49-F238E27FC236}">
                <a16:creationId xmlns:a16="http://schemas.microsoft.com/office/drawing/2014/main" id="{D6EEF2BD-A421-5A12-355C-5A8A49D041B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48475"/>
          </a:xfrm>
          <a:prstGeom prst="rect">
            <a:avLst/>
          </a:prstGeom>
        </p:spPr>
      </p:pic>
      <p:sp>
        <p:nvSpPr>
          <p:cNvPr id="5" name="矩形 4">
            <a:extLst>
              <a:ext uri="{FF2B5EF4-FFF2-40B4-BE49-F238E27FC236}">
                <a16:creationId xmlns:a16="http://schemas.microsoft.com/office/drawing/2014/main" id="{D0D09D35-EA93-6E45-DC9D-27EA0F6C3A2E}"/>
              </a:ext>
            </a:extLst>
          </p:cNvPr>
          <p:cNvSpPr/>
          <p:nvPr userDrawn="1"/>
        </p:nvSpPr>
        <p:spPr>
          <a:xfrm>
            <a:off x="0" y="1680621"/>
            <a:ext cx="12192000" cy="2546402"/>
          </a:xfrm>
          <a:prstGeom prst="rect">
            <a:avLst/>
          </a:prstGeom>
          <a:solidFill>
            <a:srgbClr val="1996D4"/>
          </a:solidFill>
          <a:ln>
            <a:solidFill>
              <a:srgbClr val="1996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 name="图片 5" descr="乐高玩具&#10;&#10;低可信度描述已自动生成">
            <a:extLst>
              <a:ext uri="{FF2B5EF4-FFF2-40B4-BE49-F238E27FC236}">
                <a16:creationId xmlns:a16="http://schemas.microsoft.com/office/drawing/2014/main" id="{044BCAD6-D549-46B7-CD13-85BC42597957}"/>
              </a:ext>
            </a:extLst>
          </p:cNvPr>
          <p:cNvPicPr>
            <a:picLocks noChangeAspect="1"/>
          </p:cNvPicPr>
          <p:nvPr userDrawn="1"/>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6379" t="8552" r="10621" b="3173"/>
          <a:stretch/>
        </p:blipFill>
        <p:spPr>
          <a:xfrm flipH="1">
            <a:off x="264693" y="3190443"/>
            <a:ext cx="3850638" cy="3034987"/>
          </a:xfrm>
          <a:prstGeom prst="rect">
            <a:avLst/>
          </a:prstGeom>
        </p:spPr>
      </p:pic>
    </p:spTree>
    <p:extLst>
      <p:ext uri="{BB962C8B-B14F-4D97-AF65-F5344CB8AC3E}">
        <p14:creationId xmlns:p14="http://schemas.microsoft.com/office/powerpoint/2010/main" val="350835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A11D63A2-4771-6BF4-98F1-BD4910F76012}"/>
              </a:ext>
            </a:extLst>
          </p:cNvPr>
          <p:cNvPicPr>
            <a:picLocks noChangeAspect="1"/>
          </p:cNvPicPr>
          <p:nvPr userDrawn="1"/>
        </p:nvPicPr>
        <p:blipFill>
          <a:blip r:embed="rId2">
            <a:clrChange>
              <a:clrFrom>
                <a:srgbClr val="1996D4"/>
              </a:clrFrom>
              <a:clrTo>
                <a:srgbClr val="1996D4">
                  <a:alpha val="0"/>
                </a:srgbClr>
              </a:clrTo>
            </a:clrChange>
            <a:alphaModFix amt="70000"/>
          </a:blip>
          <a:stretch>
            <a:fillRect/>
          </a:stretch>
        </p:blipFill>
        <p:spPr>
          <a:xfrm>
            <a:off x="1409" y="0"/>
            <a:ext cx="12190591" cy="6858000"/>
          </a:xfrm>
          <a:prstGeom prst="rect">
            <a:avLst/>
          </a:prstGeom>
        </p:spPr>
      </p:pic>
      <p:pic>
        <p:nvPicPr>
          <p:cNvPr id="3" name="图片 2" descr="背景图案&#10;&#10;描述已自动生成">
            <a:extLst>
              <a:ext uri="{FF2B5EF4-FFF2-40B4-BE49-F238E27FC236}">
                <a16:creationId xmlns:a16="http://schemas.microsoft.com/office/drawing/2014/main" id="{0D6450FC-2EAE-3E4E-6FBF-53832EF75F0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156" y="0"/>
            <a:ext cx="12192000" cy="6848475"/>
          </a:xfrm>
          <a:prstGeom prst="rect">
            <a:avLst/>
          </a:prstGeom>
        </p:spPr>
      </p:pic>
      <p:sp>
        <p:nvSpPr>
          <p:cNvPr id="2" name="矩形 1">
            <a:extLst>
              <a:ext uri="{FF2B5EF4-FFF2-40B4-BE49-F238E27FC236}">
                <a16:creationId xmlns:a16="http://schemas.microsoft.com/office/drawing/2014/main" id="{94E686D5-188D-3A33-172E-E064920AB04B}"/>
              </a:ext>
            </a:extLst>
          </p:cNvPr>
          <p:cNvSpPr/>
          <p:nvPr userDrawn="1"/>
        </p:nvSpPr>
        <p:spPr>
          <a:xfrm>
            <a:off x="1" y="983847"/>
            <a:ext cx="12187844" cy="5375390"/>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9741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A11D63A2-4771-6BF4-98F1-BD4910F76012}"/>
              </a:ext>
            </a:extLst>
          </p:cNvPr>
          <p:cNvPicPr>
            <a:picLocks noChangeAspect="1"/>
          </p:cNvPicPr>
          <p:nvPr userDrawn="1"/>
        </p:nvPicPr>
        <p:blipFill>
          <a:blip r:embed="rId2">
            <a:clrChange>
              <a:clrFrom>
                <a:srgbClr val="1996D4"/>
              </a:clrFrom>
              <a:clrTo>
                <a:srgbClr val="1996D4">
                  <a:alpha val="0"/>
                </a:srgbClr>
              </a:clrTo>
            </a:clrChange>
            <a:alphaModFix amt="70000"/>
          </a:blip>
          <a:stretch>
            <a:fillRect/>
          </a:stretch>
        </p:blipFill>
        <p:spPr>
          <a:xfrm>
            <a:off x="1409" y="0"/>
            <a:ext cx="12190591" cy="6858000"/>
          </a:xfrm>
          <a:prstGeom prst="rect">
            <a:avLst/>
          </a:prstGeom>
        </p:spPr>
      </p:pic>
      <p:pic>
        <p:nvPicPr>
          <p:cNvPr id="3" name="图片 2">
            <a:extLst>
              <a:ext uri="{FF2B5EF4-FFF2-40B4-BE49-F238E27FC236}">
                <a16:creationId xmlns:a16="http://schemas.microsoft.com/office/drawing/2014/main" id="{8088BA80-AAF7-0B2D-C8BF-059BE84514CA}"/>
              </a:ext>
            </a:extLst>
          </p:cNvPr>
          <p:cNvPicPr>
            <a:picLocks noChangeAspect="1"/>
          </p:cNvPicPr>
          <p:nvPr userDrawn="1"/>
        </p:nvPicPr>
        <p:blipFill>
          <a:blip r:embed="rId3"/>
          <a:stretch>
            <a:fillRect/>
          </a:stretch>
        </p:blipFill>
        <p:spPr>
          <a:xfrm>
            <a:off x="2404283" y="1836680"/>
            <a:ext cx="4324350" cy="2162175"/>
          </a:xfrm>
          <a:prstGeom prst="rect">
            <a:avLst/>
          </a:prstGeom>
        </p:spPr>
      </p:pic>
      <p:sp>
        <p:nvSpPr>
          <p:cNvPr id="4" name="矩形 3">
            <a:extLst>
              <a:ext uri="{FF2B5EF4-FFF2-40B4-BE49-F238E27FC236}">
                <a16:creationId xmlns:a16="http://schemas.microsoft.com/office/drawing/2014/main" id="{4B1D9947-DFCF-27C8-B683-2048B0491173}"/>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8" name="图片 7">
            <a:extLst>
              <a:ext uri="{FF2B5EF4-FFF2-40B4-BE49-F238E27FC236}">
                <a16:creationId xmlns:a16="http://schemas.microsoft.com/office/drawing/2014/main" id="{79DBCE69-E8CE-8A50-A0B9-BD8856C6776F}"/>
              </a:ext>
            </a:extLst>
          </p:cNvPr>
          <p:cNvPicPr>
            <a:picLocks noChangeAspect="1"/>
          </p:cNvPicPr>
          <p:nvPr userDrawn="1"/>
        </p:nvPicPr>
        <p:blipFill rotWithShape="1">
          <a:blip r:embed="rId4"/>
          <a:srcRect b="93812"/>
          <a:stretch/>
        </p:blipFill>
        <p:spPr>
          <a:xfrm>
            <a:off x="0" y="6434051"/>
            <a:ext cx="12192000" cy="423949"/>
          </a:xfrm>
          <a:prstGeom prst="rect">
            <a:avLst/>
          </a:prstGeom>
        </p:spPr>
      </p:pic>
      <p:sp>
        <p:nvSpPr>
          <p:cNvPr id="7" name="等腰三角形 6">
            <a:extLst>
              <a:ext uri="{FF2B5EF4-FFF2-40B4-BE49-F238E27FC236}">
                <a16:creationId xmlns:a16="http://schemas.microsoft.com/office/drawing/2014/main" id="{9B646908-BC96-EF33-46F4-E665E5870BBD}"/>
              </a:ext>
            </a:extLst>
          </p:cNvPr>
          <p:cNvSpPr/>
          <p:nvPr userDrawn="1"/>
        </p:nvSpPr>
        <p:spPr>
          <a:xfrm rot="10625533">
            <a:off x="2453806" y="6343880"/>
            <a:ext cx="2357062" cy="508854"/>
          </a:xfrm>
          <a:prstGeom prst="triangle">
            <a:avLst>
              <a:gd name="adj" fmla="val 60438"/>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a16="http://schemas.microsoft.com/office/drawing/2014/main" id="{43EC938B-33AA-6200-D708-0E4CDE877E4E}"/>
              </a:ext>
            </a:extLst>
          </p:cNvPr>
          <p:cNvSpPr/>
          <p:nvPr userDrawn="1"/>
        </p:nvSpPr>
        <p:spPr>
          <a:xfrm>
            <a:off x="0" y="6434049"/>
            <a:ext cx="3383280" cy="4239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25411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20703"/>
            <a:ext cx="10515600" cy="1325562"/>
          </a:xfrm>
        </p:spPr>
        <p:txBody>
          <a:bodyPr/>
          <a:lstStyle>
            <a:lvl1pPr>
              <a:defRPr>
                <a:latin typeface="阿里巴巴普惠体" panose="00020600040101010101"/>
                <a:ea typeface="阿里巴巴普惠体" panose="00020600040101010101"/>
              </a:defRPr>
            </a:lvl1pPr>
          </a:lstStyle>
          <a:p>
            <a:r>
              <a:rPr lang="zh-CN" altLang="en-US" dirty="0"/>
              <a:t>单击此处编</a:t>
            </a:r>
            <a:endParaRPr lang="en-US" dirty="0"/>
          </a:p>
        </p:txBody>
      </p:sp>
      <p:sp>
        <p:nvSpPr>
          <p:cNvPr id="3" name="Content Placeholder 2"/>
          <p:cNvSpPr>
            <a:spLocks noGrp="1"/>
          </p:cNvSpPr>
          <p:nvPr>
            <p:ph idx="1"/>
          </p:nvPr>
        </p:nvSpPr>
        <p:spPr>
          <a:xfrm>
            <a:off x="838200" y="1509623"/>
            <a:ext cx="10515600" cy="5020573"/>
          </a:xfrm>
        </p:spPr>
        <p:txBody>
          <a:bodyPr/>
          <a:lstStyle>
            <a:lvl1pPr>
              <a:defRPr>
                <a:latin typeface="阿里巴巴普惠体" panose="00020600040101010101"/>
              </a:defRPr>
            </a:lvl1pPr>
            <a:lvl2pPr algn="l">
              <a:defRPr>
                <a:latin typeface="阿里巴巴普惠体" panose="00020600040101010101"/>
              </a:defRPr>
            </a:lvl2pPr>
            <a:lvl3pPr algn="l">
              <a:defRPr>
                <a:latin typeface="阿里巴巴普惠体" panose="00020600040101010101"/>
              </a:defRPr>
            </a:lvl3pPr>
            <a:lvl4pPr algn="l">
              <a:defRPr>
                <a:latin typeface="阿里巴巴普惠体" panose="00020600040101010101"/>
              </a:defRPr>
            </a:lvl4pPr>
            <a:lvl5pPr algn="l">
              <a:defRPr>
                <a:latin typeface="阿里巴巴普惠体" panose="00020600040101010101"/>
              </a:defRPr>
            </a:lvl5pPr>
          </a:lstStyle>
          <a:p>
            <a:pPr lvl="0"/>
            <a:r>
              <a:rPr lang="zh-CN" altLang="en-US" dirty="0"/>
              <a:t>单击此处编辑母版文本样式</a:t>
            </a:r>
          </a:p>
          <a:p>
            <a:pPr lvl="1"/>
            <a:r>
              <a:rPr lang="zh-CN" altLang="en-US" dirty="0"/>
              <a:t>二级</a:t>
            </a:r>
          </a:p>
        </p:txBody>
      </p:sp>
    </p:spTree>
    <p:extLst>
      <p:ext uri="{BB962C8B-B14F-4D97-AF65-F5344CB8AC3E}">
        <p14:creationId xmlns:p14="http://schemas.microsoft.com/office/powerpoint/2010/main" val="1112828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08615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708426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r>
              <a:rPr lang="en-US" altLang="zh-CN"/>
              <a:t>2019</a:t>
            </a:r>
            <a:endParaRPr lang="zh-CN" altLang="en-US"/>
          </a:p>
        </p:txBody>
      </p:sp>
      <p:sp>
        <p:nvSpPr>
          <p:cNvPr id="8" name="Footer Placeholder 7"/>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9" name="Slide Number Placeholder 8"/>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extLst>
      <p:ext uri="{BB962C8B-B14F-4D97-AF65-F5344CB8AC3E}">
        <p14:creationId xmlns:p14="http://schemas.microsoft.com/office/powerpoint/2010/main" val="2042763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8778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599857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712147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653846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Tree>
    <p:extLst>
      <p:ext uri="{BB962C8B-B14F-4D97-AF65-F5344CB8AC3E}">
        <p14:creationId xmlns:p14="http://schemas.microsoft.com/office/powerpoint/2010/main" val="21878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3517117347"/>
      </p:ext>
    </p:extLst>
  </p:cSld>
  <p:clrMap bg1="lt1" tx1="dk1" bg2="lt2" tx2="dk2" accent1="accent1" accent2="accent2" accent3="accent3" accent4="accent4" accent5="accent5" accent6="accent6" hlink="hlink" folHlink="folHlink"/>
  <p:sldLayoutIdLst>
    <p:sldLayoutId id="2147483835" r:id="rId1"/>
    <p:sldLayoutId id="2147483850" r:id="rId2"/>
    <p:sldLayoutId id="2147483851" r:id="rId3"/>
    <p:sldLayoutId id="2147483853" r:id="rId4"/>
    <p:sldLayoutId id="2147483854" r:id="rId5"/>
    <p:sldLayoutId id="2147483852" r:id="rId6"/>
    <p:sldLayoutId id="2147483824" r:id="rId7"/>
    <p:sldLayoutId id="2147483825" r:id="rId8"/>
    <p:sldLayoutId id="2147483826" r:id="rId9"/>
    <p:sldLayoutId id="2147483827" r:id="rId10"/>
    <p:sldLayoutId id="2147483830" r:id="rId11"/>
    <p:sldLayoutId id="2147483831" r:id="rId12"/>
    <p:sldLayoutId id="2147483832" r:id="rId13"/>
    <p:sldLayoutId id="2147483833" r:id="rId14"/>
    <p:sldLayoutId id="214748383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5.xml"/><Relationship Id="rId1" Type="http://schemas.openxmlformats.org/officeDocument/2006/relationships/tags" Target="../tags/tag1.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microsoft.com/office/2007/relationships/hdphoto" Target="../media/hdphoto1.wdp"/><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0.svg"/><Relationship Id="rId4" Type="http://schemas.openxmlformats.org/officeDocument/2006/relationships/image" Target="../media/image15.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notesSlide" Target="../notesSlides/notesSlide8.xml"/><Relationship Id="rId7" Type="http://schemas.openxmlformats.org/officeDocument/2006/relationships/image" Target="../media/image24.jpg"/><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5.xml"/><Relationship Id="rId1" Type="http://schemas.openxmlformats.org/officeDocument/2006/relationships/tags" Target="../tags/tag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slideLayout" Target="../slideLayouts/slideLayout5.xml"/><Relationship Id="rId1" Type="http://schemas.openxmlformats.org/officeDocument/2006/relationships/tags" Target="../tags/tag8.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
        <p:nvSpPr>
          <p:cNvPr id="14" name="标题 14">
            <a:extLst>
              <a:ext uri="{FF2B5EF4-FFF2-40B4-BE49-F238E27FC236}">
                <a16:creationId xmlns:a16="http://schemas.microsoft.com/office/drawing/2014/main" id="{E2112D9E-2F5E-E7BF-C564-1DD38C473402}"/>
              </a:ext>
            </a:extLst>
          </p:cNvPr>
          <p:cNvSpPr txBox="1">
            <a:spLocks/>
          </p:cNvSpPr>
          <p:nvPr/>
        </p:nvSpPr>
        <p:spPr>
          <a:xfrm>
            <a:off x="4728074" y="2536968"/>
            <a:ext cx="6676134" cy="8548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8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 IQ </a:t>
            </a:r>
            <a:r>
              <a:rPr lang="zh-CN" altLang="en-US" sz="48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机器人编程</a:t>
            </a:r>
          </a:p>
        </p:txBody>
      </p:sp>
      <p:sp>
        <p:nvSpPr>
          <p:cNvPr id="17" name="标题 14">
            <a:extLst>
              <a:ext uri="{FF2B5EF4-FFF2-40B4-BE49-F238E27FC236}">
                <a16:creationId xmlns:a16="http://schemas.microsoft.com/office/drawing/2014/main" id="{14F17F97-75BD-31B9-7F58-512F69EEDFA1}"/>
              </a:ext>
            </a:extLst>
          </p:cNvPr>
          <p:cNvSpPr txBox="1">
            <a:spLocks/>
          </p:cNvSpPr>
          <p:nvPr/>
        </p:nvSpPr>
        <p:spPr>
          <a:xfrm>
            <a:off x="10262141" y="3373299"/>
            <a:ext cx="1116517" cy="4274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1800" dirty="0">
                <a:solidFill>
                  <a:srgbClr val="FFFF00"/>
                </a:solidFill>
              </a:rPr>
              <a:t>课程大纲</a:t>
            </a:r>
          </a:p>
        </p:txBody>
      </p:sp>
      <p:sp>
        <p:nvSpPr>
          <p:cNvPr id="18" name="标题 14">
            <a:extLst>
              <a:ext uri="{FF2B5EF4-FFF2-40B4-BE49-F238E27FC236}">
                <a16:creationId xmlns:a16="http://schemas.microsoft.com/office/drawing/2014/main" id="{233BC0FD-806E-65C2-A048-1484CD6E5AB8}"/>
              </a:ext>
            </a:extLst>
          </p:cNvPr>
          <p:cNvSpPr txBox="1">
            <a:spLocks/>
          </p:cNvSpPr>
          <p:nvPr/>
        </p:nvSpPr>
        <p:spPr>
          <a:xfrm>
            <a:off x="9525000" y="3800708"/>
            <a:ext cx="1935480" cy="427408"/>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1800" dirty="0">
                <a:solidFill>
                  <a:srgbClr val="FFFF00"/>
                </a:solidFill>
              </a:rPr>
              <a:t>主讲老师：</a:t>
            </a:r>
            <a:r>
              <a:rPr lang="en-US" altLang="zh-CN" sz="1800" dirty="0">
                <a:solidFill>
                  <a:srgbClr val="FFFF00"/>
                </a:solidFill>
              </a:rPr>
              <a:t>Krisa</a:t>
            </a:r>
            <a:endParaRPr lang="zh-CN" altLang="en-US" sz="1800" dirty="0">
              <a:solidFill>
                <a:srgbClr val="FFFF00"/>
              </a:solidFill>
            </a:endParaRPr>
          </a:p>
        </p:txBody>
      </p:sp>
      <p:cxnSp>
        <p:nvCxnSpPr>
          <p:cNvPr id="19" name="直接连接符 18">
            <a:extLst>
              <a:ext uri="{FF2B5EF4-FFF2-40B4-BE49-F238E27FC236}">
                <a16:creationId xmlns:a16="http://schemas.microsoft.com/office/drawing/2014/main" id="{D4598F3F-21BB-8066-865B-0351B5D01810}"/>
              </a:ext>
            </a:extLst>
          </p:cNvPr>
          <p:cNvCxnSpPr>
            <a:cxnSpLocks/>
          </p:cNvCxnSpPr>
          <p:nvPr/>
        </p:nvCxnSpPr>
        <p:spPr>
          <a:xfrm>
            <a:off x="5237871" y="3236139"/>
            <a:ext cx="604983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234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2</a:t>
            </a:fld>
            <a:endParaRPr lang="zh-CN" altLang="en-US" dirty="0"/>
          </a:p>
        </p:txBody>
      </p:sp>
      <p:sp>
        <p:nvSpPr>
          <p:cNvPr id="7" name="标题 3">
            <a:extLst>
              <a:ext uri="{FF2B5EF4-FFF2-40B4-BE49-F238E27FC236}">
                <a16:creationId xmlns:a16="http://schemas.microsoft.com/office/drawing/2014/main" id="{C7466770-DEE0-82BD-9CE8-FE50B74270F1}"/>
              </a:ext>
            </a:extLst>
          </p:cNvPr>
          <p:cNvSpPr txBox="1">
            <a:spLocks/>
          </p:cNvSpPr>
          <p:nvPr/>
        </p:nvSpPr>
        <p:spPr>
          <a:xfrm>
            <a:off x="555015" y="346654"/>
            <a:ext cx="3724810"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课程硬件</a:t>
            </a:r>
          </a:p>
        </p:txBody>
      </p:sp>
      <p:sp>
        <p:nvSpPr>
          <p:cNvPr id="2" name="文本框 1">
            <a:extLst>
              <a:ext uri="{FF2B5EF4-FFF2-40B4-BE49-F238E27FC236}">
                <a16:creationId xmlns:a16="http://schemas.microsoft.com/office/drawing/2014/main" id="{E73B5689-273F-1AEA-233F-B9E4B950731C}"/>
              </a:ext>
            </a:extLst>
          </p:cNvPr>
          <p:cNvSpPr txBox="1"/>
          <p:nvPr/>
        </p:nvSpPr>
        <p:spPr>
          <a:xfrm>
            <a:off x="4962515" y="5734388"/>
            <a:ext cx="2266967" cy="338554"/>
          </a:xfrm>
          <a:prstGeom prst="rect">
            <a:avLst/>
          </a:prstGeom>
          <a:noFill/>
        </p:spPr>
        <p:txBody>
          <a:bodyPr wrap="none" rtlCol="0">
            <a:spAutoFit/>
          </a:bodyPr>
          <a:lstStyle/>
          <a:p>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超级套件（</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Super Kit</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p>
        </p:txBody>
      </p:sp>
      <p:pic>
        <p:nvPicPr>
          <p:cNvPr id="20" name="图片 19" descr="卡通人物&#10;&#10;中度可信度描述已自动生成">
            <a:extLst>
              <a:ext uri="{FF2B5EF4-FFF2-40B4-BE49-F238E27FC236}">
                <a16:creationId xmlns:a16="http://schemas.microsoft.com/office/drawing/2014/main" id="{EAB02327-77D9-3BDC-5540-74E9C56197A8}"/>
              </a:ext>
            </a:extLst>
          </p:cNvPr>
          <p:cNvPicPr>
            <a:picLocks noChangeAspect="1"/>
          </p:cNvPicPr>
          <p:nvPr/>
        </p:nvPicPr>
        <p:blipFill rotWithShape="1">
          <a:blip r:embed="rId3">
            <a:extLst>
              <a:ext uri="{28A0092B-C50C-407E-A947-70E740481C1C}">
                <a14:useLocalDpi xmlns:a14="http://schemas.microsoft.com/office/drawing/2010/main" val="0"/>
              </a:ext>
            </a:extLst>
          </a:blip>
          <a:srcRect t="7778" b="3457"/>
          <a:stretch/>
        </p:blipFill>
        <p:spPr>
          <a:xfrm>
            <a:off x="3522133" y="1109127"/>
            <a:ext cx="5147733" cy="4569407"/>
          </a:xfrm>
          <a:prstGeom prst="rect">
            <a:avLst/>
          </a:prstGeom>
        </p:spPr>
      </p:pic>
    </p:spTree>
    <p:extLst>
      <p:ext uri="{BB962C8B-B14F-4D97-AF65-F5344CB8AC3E}">
        <p14:creationId xmlns:p14="http://schemas.microsoft.com/office/powerpoint/2010/main" val="2119636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3</a:t>
            </a:fld>
            <a:endParaRPr lang="zh-CN" altLang="en-US" dirty="0"/>
          </a:p>
        </p:txBody>
      </p:sp>
      <p:sp>
        <p:nvSpPr>
          <p:cNvPr id="7" name="标题 3">
            <a:extLst>
              <a:ext uri="{FF2B5EF4-FFF2-40B4-BE49-F238E27FC236}">
                <a16:creationId xmlns:a16="http://schemas.microsoft.com/office/drawing/2014/main" id="{C7466770-DEE0-82BD-9CE8-FE50B74270F1}"/>
              </a:ext>
            </a:extLst>
          </p:cNvPr>
          <p:cNvSpPr txBox="1">
            <a:spLocks/>
          </p:cNvSpPr>
          <p:nvPr/>
        </p:nvSpPr>
        <p:spPr>
          <a:xfrm>
            <a:off x="555015" y="346654"/>
            <a:ext cx="3724810"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a:t>
            </a:r>
          </a:p>
        </p:txBody>
      </p:sp>
      <p:pic>
        <p:nvPicPr>
          <p:cNvPr id="21" name="图片 20" descr="乐高玩具&#10;&#10;低可信度描述已自动生成">
            <a:extLst>
              <a:ext uri="{FF2B5EF4-FFF2-40B4-BE49-F238E27FC236}">
                <a16:creationId xmlns:a16="http://schemas.microsoft.com/office/drawing/2014/main" id="{85719791-72FD-C747-700F-C60CF94F83F4}"/>
              </a:ext>
            </a:extLst>
          </p:cNvPr>
          <p:cNvPicPr>
            <a:picLocks noChangeAspect="1"/>
          </p:cNvPicPr>
          <p:nvPr/>
        </p:nvPicPr>
        <p:blipFill rotWithShape="1">
          <a:blip r:embed="rId3">
            <a:extLst>
              <a:ext uri="{28A0092B-C50C-407E-A947-70E740481C1C}">
                <a14:useLocalDpi xmlns:a14="http://schemas.microsoft.com/office/drawing/2010/main" val="0"/>
              </a:ext>
            </a:extLst>
          </a:blip>
          <a:srcRect l="26379" t="8552" r="10621" b="3173"/>
          <a:stretch/>
        </p:blipFill>
        <p:spPr>
          <a:xfrm>
            <a:off x="2956446" y="1084744"/>
            <a:ext cx="6279107" cy="4949051"/>
          </a:xfrm>
          <a:prstGeom prst="rect">
            <a:avLst/>
          </a:prstGeom>
        </p:spPr>
      </p:pic>
    </p:spTree>
    <p:extLst>
      <p:ext uri="{BB962C8B-B14F-4D97-AF65-F5344CB8AC3E}">
        <p14:creationId xmlns:p14="http://schemas.microsoft.com/office/powerpoint/2010/main" val="3925798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4</a:t>
            </a:fld>
            <a:endParaRPr lang="zh-CN" altLang="en-US" dirty="0"/>
          </a:p>
        </p:txBody>
      </p:sp>
      <p:sp>
        <p:nvSpPr>
          <p:cNvPr id="6" name="标题 3">
            <a:extLst>
              <a:ext uri="{FF2B5EF4-FFF2-40B4-BE49-F238E27FC236}">
                <a16:creationId xmlns:a16="http://schemas.microsoft.com/office/drawing/2014/main" id="{EB3F1483-5032-F152-C737-B9E9B5191C1E}"/>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课程软件</a:t>
            </a:r>
          </a:p>
        </p:txBody>
      </p:sp>
      <p:pic>
        <p:nvPicPr>
          <p:cNvPr id="4" name="图片 3">
            <a:extLst>
              <a:ext uri="{FF2B5EF4-FFF2-40B4-BE49-F238E27FC236}">
                <a16:creationId xmlns:a16="http://schemas.microsoft.com/office/drawing/2014/main" id="{DF4D54EC-4C6D-607D-D401-80257506AED4}"/>
              </a:ext>
            </a:extLst>
          </p:cNvPr>
          <p:cNvPicPr>
            <a:picLocks noChangeAspect="1"/>
          </p:cNvPicPr>
          <p:nvPr/>
        </p:nvPicPr>
        <p:blipFill rotWithShape="1">
          <a:blip r:embed="rId3"/>
          <a:srcRect l="1" t="805" r="520" b="909"/>
          <a:stretch/>
        </p:blipFill>
        <p:spPr>
          <a:xfrm>
            <a:off x="400355" y="1500447"/>
            <a:ext cx="5489212" cy="3636558"/>
          </a:xfrm>
          <a:prstGeom prst="rect">
            <a:avLst/>
          </a:prstGeom>
        </p:spPr>
      </p:pic>
      <p:sp>
        <p:nvSpPr>
          <p:cNvPr id="13" name="文本框 12">
            <a:extLst>
              <a:ext uri="{FF2B5EF4-FFF2-40B4-BE49-F238E27FC236}">
                <a16:creationId xmlns:a16="http://schemas.microsoft.com/office/drawing/2014/main" id="{6460D32D-BC9A-0376-F6B1-E2B3340AFCDF}"/>
              </a:ext>
            </a:extLst>
          </p:cNvPr>
          <p:cNvSpPr txBox="1"/>
          <p:nvPr/>
        </p:nvSpPr>
        <p:spPr>
          <a:xfrm>
            <a:off x="7614604" y="5340929"/>
            <a:ext cx="2435282" cy="307777"/>
          </a:xfrm>
          <a:prstGeom prst="rect">
            <a:avLst/>
          </a:prstGeom>
          <a:noFill/>
        </p:spPr>
        <p:txBody>
          <a:bodyPr wrap="none" rtlCol="0">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IQ </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图形化英文界面</a:t>
            </a:r>
          </a:p>
        </p:txBody>
      </p:sp>
      <p:sp>
        <p:nvSpPr>
          <p:cNvPr id="14" name="文本框 13">
            <a:extLst>
              <a:ext uri="{FF2B5EF4-FFF2-40B4-BE49-F238E27FC236}">
                <a16:creationId xmlns:a16="http://schemas.microsoft.com/office/drawing/2014/main" id="{4E8AA40C-DE13-44A1-C7BA-DB0945B7AD38}"/>
              </a:ext>
            </a:extLst>
          </p:cNvPr>
          <p:cNvSpPr txBox="1"/>
          <p:nvPr/>
        </p:nvSpPr>
        <p:spPr>
          <a:xfrm>
            <a:off x="1927320" y="5340929"/>
            <a:ext cx="2435282" cy="307777"/>
          </a:xfrm>
          <a:prstGeom prst="rect">
            <a:avLst/>
          </a:prstGeom>
          <a:noFill/>
        </p:spPr>
        <p:txBody>
          <a:bodyPr wrap="none" rtlCol="0">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IQ </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图形化中文界面</a:t>
            </a:r>
          </a:p>
        </p:txBody>
      </p:sp>
      <p:pic>
        <p:nvPicPr>
          <p:cNvPr id="16" name="图片 15">
            <a:extLst>
              <a:ext uri="{FF2B5EF4-FFF2-40B4-BE49-F238E27FC236}">
                <a16:creationId xmlns:a16="http://schemas.microsoft.com/office/drawing/2014/main" id="{BE4FA38D-542A-6D38-C67A-6CA14704709B}"/>
              </a:ext>
            </a:extLst>
          </p:cNvPr>
          <p:cNvPicPr>
            <a:picLocks noChangeAspect="1"/>
          </p:cNvPicPr>
          <p:nvPr/>
        </p:nvPicPr>
        <p:blipFill>
          <a:blip r:embed="rId4"/>
          <a:stretch>
            <a:fillRect/>
          </a:stretch>
        </p:blipFill>
        <p:spPr>
          <a:xfrm>
            <a:off x="6018416" y="1470975"/>
            <a:ext cx="5627659" cy="3657978"/>
          </a:xfrm>
          <a:prstGeom prst="rect">
            <a:avLst/>
          </a:prstGeom>
        </p:spPr>
      </p:pic>
      <p:pic>
        <p:nvPicPr>
          <p:cNvPr id="18" name="图片 17">
            <a:extLst>
              <a:ext uri="{FF2B5EF4-FFF2-40B4-BE49-F238E27FC236}">
                <a16:creationId xmlns:a16="http://schemas.microsoft.com/office/drawing/2014/main" id="{C15B3B91-2C38-7D08-D82B-C2AC1DB4E56F}"/>
              </a:ext>
            </a:extLst>
          </p:cNvPr>
          <p:cNvPicPr>
            <a:picLocks noChangeAspect="1"/>
          </p:cNvPicPr>
          <p:nvPr/>
        </p:nvPicPr>
        <p:blipFill>
          <a:blip r:embed="rId5"/>
          <a:stretch>
            <a:fillRect/>
          </a:stretch>
        </p:blipFill>
        <p:spPr>
          <a:xfrm>
            <a:off x="4453804" y="2945787"/>
            <a:ext cx="1000125" cy="1143000"/>
          </a:xfrm>
          <a:prstGeom prst="rect">
            <a:avLst/>
          </a:prstGeom>
        </p:spPr>
      </p:pic>
      <p:pic>
        <p:nvPicPr>
          <p:cNvPr id="19" name="图片 18">
            <a:extLst>
              <a:ext uri="{FF2B5EF4-FFF2-40B4-BE49-F238E27FC236}">
                <a16:creationId xmlns:a16="http://schemas.microsoft.com/office/drawing/2014/main" id="{E3FCA575-9227-0C3D-90D9-7D8E78CDFBD9}"/>
              </a:ext>
            </a:extLst>
          </p:cNvPr>
          <p:cNvPicPr>
            <a:picLocks noChangeAspect="1"/>
          </p:cNvPicPr>
          <p:nvPr/>
        </p:nvPicPr>
        <p:blipFill>
          <a:blip r:embed="rId5"/>
          <a:stretch>
            <a:fillRect/>
          </a:stretch>
        </p:blipFill>
        <p:spPr>
          <a:xfrm>
            <a:off x="10320337" y="2945787"/>
            <a:ext cx="1000125" cy="1143000"/>
          </a:xfrm>
          <a:prstGeom prst="rect">
            <a:avLst/>
          </a:prstGeom>
        </p:spPr>
      </p:pic>
    </p:spTree>
    <p:extLst>
      <p:ext uri="{BB962C8B-B14F-4D97-AF65-F5344CB8AC3E}">
        <p14:creationId xmlns:p14="http://schemas.microsoft.com/office/powerpoint/2010/main" val="771299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5</a:t>
            </a:fld>
            <a:endParaRPr lang="zh-CN" altLang="en-US" dirty="0"/>
          </a:p>
        </p:txBody>
      </p:sp>
      <p:sp>
        <p:nvSpPr>
          <p:cNvPr id="6" name="标题 3">
            <a:extLst>
              <a:ext uri="{FF2B5EF4-FFF2-40B4-BE49-F238E27FC236}">
                <a16:creationId xmlns:a16="http://schemas.microsoft.com/office/drawing/2014/main" id="{EB3F1483-5032-F152-C737-B9E9B5191C1E}"/>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程序语言</a:t>
            </a:r>
          </a:p>
        </p:txBody>
      </p:sp>
      <p:pic>
        <p:nvPicPr>
          <p:cNvPr id="8" name="图片 7">
            <a:extLst>
              <a:ext uri="{FF2B5EF4-FFF2-40B4-BE49-F238E27FC236}">
                <a16:creationId xmlns:a16="http://schemas.microsoft.com/office/drawing/2014/main" id="{EB7552B4-853F-CAF2-990C-327C6EFBCA7E}"/>
              </a:ext>
            </a:extLst>
          </p:cNvPr>
          <p:cNvPicPr>
            <a:picLocks noChangeAspect="1"/>
          </p:cNvPicPr>
          <p:nvPr/>
        </p:nvPicPr>
        <p:blipFill>
          <a:blip r:embed="rId3"/>
          <a:stretch>
            <a:fillRect/>
          </a:stretch>
        </p:blipFill>
        <p:spPr>
          <a:xfrm>
            <a:off x="555014" y="1430506"/>
            <a:ext cx="5540985" cy="3706401"/>
          </a:xfrm>
          <a:prstGeom prst="rect">
            <a:avLst/>
          </a:prstGeom>
          <a:ln>
            <a:solidFill>
              <a:schemeClr val="accent1">
                <a:lumMod val="20000"/>
                <a:lumOff val="80000"/>
              </a:schemeClr>
            </a:solidFill>
          </a:ln>
        </p:spPr>
      </p:pic>
      <p:pic>
        <p:nvPicPr>
          <p:cNvPr id="10" name="图片 9">
            <a:extLst>
              <a:ext uri="{FF2B5EF4-FFF2-40B4-BE49-F238E27FC236}">
                <a16:creationId xmlns:a16="http://schemas.microsoft.com/office/drawing/2014/main" id="{5FE6387F-2B2B-34CC-40E9-A2E13A6FFEA0}"/>
              </a:ext>
            </a:extLst>
          </p:cNvPr>
          <p:cNvPicPr>
            <a:picLocks noChangeAspect="1"/>
          </p:cNvPicPr>
          <p:nvPr/>
        </p:nvPicPr>
        <p:blipFill>
          <a:blip r:embed="rId4"/>
          <a:stretch>
            <a:fillRect/>
          </a:stretch>
        </p:blipFill>
        <p:spPr>
          <a:xfrm>
            <a:off x="6293926" y="1430506"/>
            <a:ext cx="5690760" cy="3706401"/>
          </a:xfrm>
          <a:prstGeom prst="rect">
            <a:avLst/>
          </a:prstGeom>
          <a:ln>
            <a:solidFill>
              <a:schemeClr val="accent1">
                <a:lumMod val="20000"/>
                <a:lumOff val="80000"/>
              </a:schemeClr>
            </a:solidFill>
          </a:ln>
        </p:spPr>
      </p:pic>
      <p:pic>
        <p:nvPicPr>
          <p:cNvPr id="12" name="图片 11">
            <a:extLst>
              <a:ext uri="{FF2B5EF4-FFF2-40B4-BE49-F238E27FC236}">
                <a16:creationId xmlns:a16="http://schemas.microsoft.com/office/drawing/2014/main" id="{B1886222-2FDA-A7A5-E85A-1BF7BB9E462F}"/>
              </a:ext>
            </a:extLst>
          </p:cNvPr>
          <p:cNvPicPr>
            <a:picLocks noChangeAspect="1"/>
          </p:cNvPicPr>
          <p:nvPr/>
        </p:nvPicPr>
        <p:blipFill rotWithShape="1">
          <a:blip r:embed="rId5"/>
          <a:srcRect b="1724"/>
          <a:stretch/>
        </p:blipFill>
        <p:spPr>
          <a:xfrm>
            <a:off x="2835277" y="1430506"/>
            <a:ext cx="6125595" cy="4345980"/>
          </a:xfrm>
          <a:prstGeom prst="rect">
            <a:avLst/>
          </a:prstGeom>
        </p:spPr>
      </p:pic>
      <p:sp>
        <p:nvSpPr>
          <p:cNvPr id="9" name="文本框 8">
            <a:extLst>
              <a:ext uri="{FF2B5EF4-FFF2-40B4-BE49-F238E27FC236}">
                <a16:creationId xmlns:a16="http://schemas.microsoft.com/office/drawing/2014/main" id="{35A332FF-E740-1514-B3C8-19B18B917288}"/>
              </a:ext>
            </a:extLst>
          </p:cNvPr>
          <p:cNvSpPr txBox="1"/>
          <p:nvPr/>
        </p:nvSpPr>
        <p:spPr>
          <a:xfrm>
            <a:off x="7614604" y="5340929"/>
            <a:ext cx="2212465" cy="307777"/>
          </a:xfrm>
          <a:prstGeom prst="rect">
            <a:avLst/>
          </a:prstGeom>
          <a:noFill/>
        </p:spPr>
        <p:txBody>
          <a:bodyPr wrap="none" rtlCol="0">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IQ C++</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编程界面</a:t>
            </a:r>
          </a:p>
        </p:txBody>
      </p:sp>
      <p:sp>
        <p:nvSpPr>
          <p:cNvPr id="11" name="文本框 10">
            <a:extLst>
              <a:ext uri="{FF2B5EF4-FFF2-40B4-BE49-F238E27FC236}">
                <a16:creationId xmlns:a16="http://schemas.microsoft.com/office/drawing/2014/main" id="{A918736E-13E6-F173-2165-D27D6561F036}"/>
              </a:ext>
            </a:extLst>
          </p:cNvPr>
          <p:cNvSpPr txBox="1"/>
          <p:nvPr/>
        </p:nvSpPr>
        <p:spPr>
          <a:xfrm>
            <a:off x="1927320" y="5340929"/>
            <a:ext cx="2501006" cy="307777"/>
          </a:xfrm>
          <a:prstGeom prst="rect">
            <a:avLst/>
          </a:prstGeom>
          <a:noFill/>
        </p:spPr>
        <p:txBody>
          <a:bodyPr wrap="none" rtlCol="0">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IQ Python</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编程界面</a:t>
            </a:r>
          </a:p>
        </p:txBody>
      </p:sp>
    </p:spTree>
    <p:custDataLst>
      <p:tags r:id="rId1"/>
    </p:custDataLst>
    <p:extLst>
      <p:ext uri="{BB962C8B-B14F-4D97-AF65-F5344CB8AC3E}">
        <p14:creationId xmlns:p14="http://schemas.microsoft.com/office/powerpoint/2010/main" val="6255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46">
            <a:extLst>
              <a:ext uri="{FF2B5EF4-FFF2-40B4-BE49-F238E27FC236}">
                <a16:creationId xmlns:a16="http://schemas.microsoft.com/office/drawing/2014/main" id="{9A0ADCCB-72B8-41DE-BF3C-DCCDBCCCB1B7}"/>
              </a:ext>
            </a:extLst>
          </p:cNvPr>
          <p:cNvGrpSpPr/>
          <p:nvPr/>
        </p:nvGrpSpPr>
        <p:grpSpPr bwMode="auto">
          <a:xfrm>
            <a:off x="10825172" y="4839525"/>
            <a:ext cx="238125" cy="231775"/>
            <a:chOff x="0" y="0"/>
            <a:chExt cx="150" cy="146"/>
          </a:xfrm>
        </p:grpSpPr>
        <p:sp>
          <p:nvSpPr>
            <p:cNvPr id="7" name="Freeform 147">
              <a:extLst>
                <a:ext uri="{FF2B5EF4-FFF2-40B4-BE49-F238E27FC236}">
                  <a16:creationId xmlns:a16="http://schemas.microsoft.com/office/drawing/2014/main" id="{56B47150-FE42-4A66-976C-20C93B2FD1AC}"/>
                </a:ext>
              </a:extLst>
            </p:cNvPr>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148">
              <a:extLst>
                <a:ext uri="{FF2B5EF4-FFF2-40B4-BE49-F238E27FC236}">
                  <a16:creationId xmlns:a16="http://schemas.microsoft.com/office/drawing/2014/main" id="{231A11D7-B2A5-492A-A5B9-F48B2932E695}"/>
                </a:ext>
              </a:extLst>
            </p:cNvPr>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 name="Freeform 151">
            <a:extLst>
              <a:ext uri="{FF2B5EF4-FFF2-40B4-BE49-F238E27FC236}">
                <a16:creationId xmlns:a16="http://schemas.microsoft.com/office/drawing/2014/main" id="{7DF2A7E7-EB67-4122-8452-B7159493A79D}"/>
              </a:ext>
            </a:extLst>
          </p:cNvPr>
          <p:cNvSpPr/>
          <p:nvPr/>
        </p:nvSpPr>
        <p:spPr bwMode="auto">
          <a:xfrm>
            <a:off x="10868034" y="4010850"/>
            <a:ext cx="155575" cy="188913"/>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170">
            <a:extLst>
              <a:ext uri="{FF2B5EF4-FFF2-40B4-BE49-F238E27FC236}">
                <a16:creationId xmlns:a16="http://schemas.microsoft.com/office/drawing/2014/main" id="{952695DC-5197-4164-A46E-DA7345266026}"/>
              </a:ext>
            </a:extLst>
          </p:cNvPr>
          <p:cNvSpPr>
            <a:spLocks noChangeArrowheads="1"/>
          </p:cNvSpPr>
          <p:nvPr/>
        </p:nvSpPr>
        <p:spPr bwMode="auto">
          <a:xfrm>
            <a:off x="5585607" y="4047087"/>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编程语句</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2" name="Rectangle 171">
            <a:extLst>
              <a:ext uri="{FF2B5EF4-FFF2-40B4-BE49-F238E27FC236}">
                <a16:creationId xmlns:a16="http://schemas.microsoft.com/office/drawing/2014/main" id="{83239349-E49E-4516-A979-734B1D54FD1D}"/>
              </a:ext>
            </a:extLst>
          </p:cNvPr>
          <p:cNvSpPr>
            <a:spLocks noChangeArrowheads="1"/>
          </p:cNvSpPr>
          <p:nvPr/>
        </p:nvSpPr>
        <p:spPr bwMode="auto">
          <a:xfrm>
            <a:off x="1753849" y="4133184"/>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3" name="泪滴形 12">
            <a:extLst>
              <a:ext uri="{FF2B5EF4-FFF2-40B4-BE49-F238E27FC236}">
                <a16:creationId xmlns:a16="http://schemas.microsoft.com/office/drawing/2014/main" id="{82463BEB-BA7D-4CB4-8DDA-71AC7A3E157D}"/>
              </a:ext>
            </a:extLst>
          </p:cNvPr>
          <p:cNvSpPr/>
          <p:nvPr/>
        </p:nvSpPr>
        <p:spPr>
          <a:xfrm>
            <a:off x="810213" y="2245018"/>
            <a:ext cx="728192" cy="728192"/>
          </a:xfrm>
          <a:prstGeom prst="teardrop">
            <a:avLst/>
          </a:prstGeom>
          <a:solidFill>
            <a:srgbClr val="8FD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929044" y="2350146"/>
            <a:ext cx="538927" cy="38839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8624558" y="2219920"/>
            <a:ext cx="728192" cy="728192"/>
          </a:xfrm>
          <a:prstGeom prst="teardrop">
            <a:avLst/>
          </a:prstGeom>
          <a:solidFill>
            <a:srgbClr val="F9E2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6" name="图片 15">
            <a:extLst>
              <a:ext uri="{FF2B5EF4-FFF2-40B4-BE49-F238E27FC236}">
                <a16:creationId xmlns:a16="http://schemas.microsoft.com/office/drawing/2014/main" id="{7C62226D-2DDB-443B-A194-92DBD2D78FED}"/>
              </a:ext>
            </a:extLst>
          </p:cNvPr>
          <p:cNvPicPr>
            <a:picLocks noChangeAspect="1"/>
          </p:cNvPicPr>
          <p:nvPr/>
        </p:nvPicPr>
        <p:blipFill>
          <a:blip r:embed="rId4">
            <a:clrChange>
              <a:clrFrom>
                <a:srgbClr val="FEFEFE"/>
              </a:clrFrom>
              <a:clrTo>
                <a:srgbClr val="FEFEFE">
                  <a:alpha val="0"/>
                </a:srgbClr>
              </a:clrTo>
            </a:clrChange>
          </a:blip>
          <a:stretch>
            <a:fillRect/>
          </a:stretch>
        </p:blipFill>
        <p:spPr>
          <a:xfrm>
            <a:off x="8899093" y="2348792"/>
            <a:ext cx="221911"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7" name="泪滴形 16">
            <a:extLst>
              <a:ext uri="{FF2B5EF4-FFF2-40B4-BE49-F238E27FC236}">
                <a16:creationId xmlns:a16="http://schemas.microsoft.com/office/drawing/2014/main" id="{25DBB4FA-00A0-4D6C-8554-E0A79A4A9BCE}"/>
              </a:ext>
            </a:extLst>
          </p:cNvPr>
          <p:cNvSpPr/>
          <p:nvPr/>
        </p:nvSpPr>
        <p:spPr>
          <a:xfrm>
            <a:off x="826664" y="4200694"/>
            <a:ext cx="728192" cy="728192"/>
          </a:xfrm>
          <a:prstGeom prst="teardrop">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泪滴形 17">
            <a:extLst>
              <a:ext uri="{FF2B5EF4-FFF2-40B4-BE49-F238E27FC236}">
                <a16:creationId xmlns:a16="http://schemas.microsoft.com/office/drawing/2014/main" id="{F40D68B2-7FCB-447B-8F63-15CC2D7A82D3}"/>
              </a:ext>
            </a:extLst>
          </p:cNvPr>
          <p:cNvSpPr/>
          <p:nvPr/>
        </p:nvSpPr>
        <p:spPr>
          <a:xfrm>
            <a:off x="4695882" y="4166199"/>
            <a:ext cx="728192" cy="728192"/>
          </a:xfrm>
          <a:prstGeom prst="teardrop">
            <a:avLst/>
          </a:prstGeom>
          <a:solidFill>
            <a:srgbClr val="67BE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 19">
            <a:extLst>
              <a:ext uri="{FF2B5EF4-FFF2-40B4-BE49-F238E27FC236}">
                <a16:creationId xmlns:a16="http://schemas.microsoft.com/office/drawing/2014/main" id="{26436E58-F00C-4526-AEBF-AB11B78C8395}"/>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4785581" y="4204278"/>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1" name="矩形 20">
            <a:extLst>
              <a:ext uri="{FF2B5EF4-FFF2-40B4-BE49-F238E27FC236}">
                <a16:creationId xmlns:a16="http://schemas.microsoft.com/office/drawing/2014/main" id="{28390C6A-4E3A-4D7F-8712-D775534DE159}"/>
              </a:ext>
            </a:extLst>
          </p:cNvPr>
          <p:cNvSpPr/>
          <p:nvPr/>
        </p:nvSpPr>
        <p:spPr>
          <a:xfrm>
            <a:off x="1617085" y="2137108"/>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系统入门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558784" y="2697101"/>
            <a:ext cx="1653610" cy="8645"/>
          </a:xfrm>
          <a:prstGeom prst="line">
            <a:avLst/>
          </a:prstGeom>
          <a:ln w="63500">
            <a:solidFill>
              <a:srgbClr val="8FD3F5"/>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9418801" y="2711624"/>
            <a:ext cx="1653610" cy="8645"/>
          </a:xfrm>
          <a:prstGeom prst="line">
            <a:avLst/>
          </a:prstGeom>
          <a:ln w="63500">
            <a:solidFill>
              <a:srgbClr val="F9E260"/>
            </a:solidFill>
          </a:ln>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id="{A77453ED-4751-4D88-9D2B-7303CED173A0}"/>
              </a:ext>
            </a:extLst>
          </p:cNvPr>
          <p:cNvCxnSpPr>
            <a:cxnSpLocks/>
          </p:cNvCxnSpPr>
          <p:nvPr/>
        </p:nvCxnSpPr>
        <p:spPr>
          <a:xfrm flipV="1">
            <a:off x="1630070" y="4674262"/>
            <a:ext cx="1653610" cy="8645"/>
          </a:xfrm>
          <a:prstGeom prst="line">
            <a:avLst/>
          </a:prstGeom>
          <a:ln w="635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A655CDD4-02DD-45D8-8915-0C579017238B}"/>
              </a:ext>
            </a:extLst>
          </p:cNvPr>
          <p:cNvCxnSpPr>
            <a:cxnSpLocks/>
          </p:cNvCxnSpPr>
          <p:nvPr/>
        </p:nvCxnSpPr>
        <p:spPr>
          <a:xfrm flipV="1">
            <a:off x="5469742" y="4602316"/>
            <a:ext cx="1653610" cy="8645"/>
          </a:xfrm>
          <a:prstGeom prst="line">
            <a:avLst/>
          </a:prstGeom>
          <a:ln w="63500">
            <a:solidFill>
              <a:srgbClr val="67BE91"/>
            </a:solidFill>
          </a:ln>
        </p:spPr>
        <p:style>
          <a:lnRef idx="1">
            <a:schemeClr val="accent1"/>
          </a:lnRef>
          <a:fillRef idx="0">
            <a:schemeClr val="accent1"/>
          </a:fillRef>
          <a:effectRef idx="0">
            <a:schemeClr val="accent1"/>
          </a:effectRef>
          <a:fontRef idx="minor">
            <a:schemeClr val="tx1"/>
          </a:fontRef>
        </p:style>
      </p:cxnSp>
      <p:sp>
        <p:nvSpPr>
          <p:cNvPr id="29" name="Freeform 163">
            <a:extLst>
              <a:ext uri="{FF2B5EF4-FFF2-40B4-BE49-F238E27FC236}">
                <a16:creationId xmlns:a16="http://schemas.microsoft.com/office/drawing/2014/main" id="{12193FDE-B799-4D20-B376-5FC02002CBC5}"/>
              </a:ext>
            </a:extLst>
          </p:cNvPr>
          <p:cNvSpPr>
            <a:spLocks noEditPoints="1"/>
          </p:cNvSpPr>
          <p:nvPr/>
        </p:nvSpPr>
        <p:spPr bwMode="auto">
          <a:xfrm>
            <a:off x="8735044" y="4117909"/>
            <a:ext cx="230188" cy="236538"/>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Rectangle 173">
            <a:extLst>
              <a:ext uri="{FF2B5EF4-FFF2-40B4-BE49-F238E27FC236}">
                <a16:creationId xmlns:a16="http://schemas.microsoft.com/office/drawing/2014/main" id="{C76852E8-689D-468E-9634-723AFEF1A283}"/>
              </a:ext>
            </a:extLst>
          </p:cNvPr>
          <p:cNvSpPr>
            <a:spLocks noChangeArrowheads="1"/>
          </p:cNvSpPr>
          <p:nvPr/>
        </p:nvSpPr>
        <p:spPr bwMode="auto">
          <a:xfrm>
            <a:off x="9651799" y="4124940"/>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1" name="泪滴形 30">
            <a:extLst>
              <a:ext uri="{FF2B5EF4-FFF2-40B4-BE49-F238E27FC236}">
                <a16:creationId xmlns:a16="http://schemas.microsoft.com/office/drawing/2014/main" id="{E7DC26DC-988C-41B3-9F02-7AC489550CFC}"/>
              </a:ext>
            </a:extLst>
          </p:cNvPr>
          <p:cNvSpPr/>
          <p:nvPr/>
        </p:nvSpPr>
        <p:spPr>
          <a:xfrm>
            <a:off x="8637826" y="4135485"/>
            <a:ext cx="728192" cy="728192"/>
          </a:xfrm>
          <a:prstGeom prst="teardrop">
            <a:avLst/>
          </a:prstGeom>
          <a:solidFill>
            <a:srgbClr val="F18F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2" name="图片 31">
            <a:extLst>
              <a:ext uri="{FF2B5EF4-FFF2-40B4-BE49-F238E27FC236}">
                <a16:creationId xmlns:a16="http://schemas.microsoft.com/office/drawing/2014/main" id="{057C6E57-E4E6-4D37-BC4E-2AE4C1B37131}"/>
              </a:ext>
            </a:extLst>
          </p:cNvPr>
          <p:cNvPicPr>
            <a:picLocks noChangeAspect="1"/>
          </p:cNvPicPr>
          <p:nvPr/>
        </p:nvPicPr>
        <p:blipFill rotWithShape="1">
          <a:blip r:embed="rId6">
            <a:clrChange>
              <a:clrFrom>
                <a:srgbClr val="FFFEFD"/>
              </a:clrFrom>
              <a:clrTo>
                <a:srgbClr val="FFFEFD">
                  <a:alpha val="0"/>
                </a:srgbClr>
              </a:clrTo>
            </a:clrChange>
            <a:duotone>
              <a:prstClr val="black"/>
              <a:schemeClr val="accent5">
                <a:tint val="45000"/>
                <a:satMod val="400000"/>
              </a:schemeClr>
            </a:duotone>
            <a:extLst>
              <a:ext uri="{BEBA8EAE-BF5A-486C-A8C5-ECC9F3942E4B}">
                <a14:imgProps xmlns:a14="http://schemas.microsoft.com/office/drawing/2010/main">
                  <a14:imgLayer r:embed="rId7">
                    <a14:imgEffect>
                      <a14:artisticPhotocopy/>
                    </a14:imgEffect>
                  </a14:imgLayer>
                </a14:imgProps>
              </a:ext>
            </a:extLst>
          </a:blip>
          <a:srcRect t="2263"/>
          <a:stretch/>
        </p:blipFill>
        <p:spPr>
          <a:xfrm>
            <a:off x="8792164" y="4307867"/>
            <a:ext cx="502448" cy="38941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cxnSp>
        <p:nvCxnSpPr>
          <p:cNvPr id="34" name="直接连接符 33">
            <a:extLst>
              <a:ext uri="{FF2B5EF4-FFF2-40B4-BE49-F238E27FC236}">
                <a16:creationId xmlns:a16="http://schemas.microsoft.com/office/drawing/2014/main" id="{8AFD8A3B-5B11-46C9-882B-7963AF2488BC}"/>
              </a:ext>
            </a:extLst>
          </p:cNvPr>
          <p:cNvCxnSpPr>
            <a:cxnSpLocks/>
          </p:cNvCxnSpPr>
          <p:nvPr/>
        </p:nvCxnSpPr>
        <p:spPr>
          <a:xfrm flipV="1">
            <a:off x="9520356" y="4653963"/>
            <a:ext cx="1653610" cy="8645"/>
          </a:xfrm>
          <a:prstGeom prst="line">
            <a:avLst/>
          </a:prstGeom>
          <a:ln w="63500">
            <a:solidFill>
              <a:srgbClr val="F18F65"/>
            </a:solidFill>
          </a:ln>
        </p:spPr>
        <p:style>
          <a:lnRef idx="1">
            <a:schemeClr val="accent1"/>
          </a:lnRef>
          <a:fillRef idx="0">
            <a:schemeClr val="accent1"/>
          </a:fillRef>
          <a:effectRef idx="0">
            <a:schemeClr val="accent1"/>
          </a:effectRef>
          <a:fontRef idx="minor">
            <a:schemeClr val="tx1"/>
          </a:fontRef>
        </p:style>
      </p:cxnSp>
      <p:sp>
        <p:nvSpPr>
          <p:cNvPr id="35" name="矩形 34">
            <a:extLst>
              <a:ext uri="{FF2B5EF4-FFF2-40B4-BE49-F238E27FC236}">
                <a16:creationId xmlns:a16="http://schemas.microsoft.com/office/drawing/2014/main" id="{0BA93C90-D3C2-4903-83BF-D542F2E427C1}"/>
              </a:ext>
            </a:extLst>
          </p:cNvPr>
          <p:cNvSpPr/>
          <p:nvPr/>
        </p:nvSpPr>
        <p:spPr>
          <a:xfrm>
            <a:off x="1354383" y="3920170"/>
            <a:ext cx="343364" cy="400110"/>
          </a:xfrm>
          <a:prstGeom prst="rect">
            <a:avLst/>
          </a:prstGeom>
        </p:spPr>
        <p:txBody>
          <a:bodyPr wrap="none">
            <a:spAutoFit/>
          </a:bodyPr>
          <a:lstStyle/>
          <a:p>
            <a:r>
              <a:rPr lang="en-US" altLang="zh-CN" sz="2000" b="1" dirty="0">
                <a:solidFill>
                  <a:srgbClr val="FFC000"/>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rgbClr val="FFC000"/>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6" name="矩形 35">
            <a:extLst>
              <a:ext uri="{FF2B5EF4-FFF2-40B4-BE49-F238E27FC236}">
                <a16:creationId xmlns:a16="http://schemas.microsoft.com/office/drawing/2014/main" id="{B8E062FC-B0D9-4EE8-B0DA-B25704C678B5}"/>
              </a:ext>
            </a:extLst>
          </p:cNvPr>
          <p:cNvSpPr/>
          <p:nvPr/>
        </p:nvSpPr>
        <p:spPr>
          <a:xfrm>
            <a:off x="5286542" y="3906616"/>
            <a:ext cx="338554" cy="400110"/>
          </a:xfrm>
          <a:prstGeom prst="rect">
            <a:avLst/>
          </a:prstGeom>
        </p:spPr>
        <p:txBody>
          <a:bodyPr wrap="none">
            <a:spAutoFit/>
          </a:bodyPr>
          <a:lstStyle/>
          <a:p>
            <a:r>
              <a:rPr lang="en-US" altLang="zh-CN" sz="2000" dirty="0">
                <a:solidFill>
                  <a:srgbClr val="67BE91"/>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dirty="0">
              <a:solidFill>
                <a:srgbClr val="67BE91"/>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7" name="矩形 36">
            <a:extLst>
              <a:ext uri="{FF2B5EF4-FFF2-40B4-BE49-F238E27FC236}">
                <a16:creationId xmlns:a16="http://schemas.microsoft.com/office/drawing/2014/main" id="{C20A0264-4BF3-4F99-83BB-44743E27DA82}"/>
              </a:ext>
            </a:extLst>
          </p:cNvPr>
          <p:cNvSpPr/>
          <p:nvPr/>
        </p:nvSpPr>
        <p:spPr>
          <a:xfrm>
            <a:off x="9229450" y="3861995"/>
            <a:ext cx="338554" cy="400110"/>
          </a:xfrm>
          <a:prstGeom prst="rect">
            <a:avLst/>
          </a:prstGeom>
        </p:spPr>
        <p:txBody>
          <a:bodyPr wrap="none">
            <a:spAutoFit/>
          </a:bodyPr>
          <a:lstStyle/>
          <a:p>
            <a:r>
              <a:rPr lang="en-US" altLang="zh-CN" sz="2000" b="1" dirty="0">
                <a:solidFill>
                  <a:srgbClr val="F18F6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6</a:t>
            </a:r>
            <a:endParaRPr lang="zh-CN" altLang="en-US" sz="2000" b="1" dirty="0">
              <a:solidFill>
                <a:srgbClr val="F18F6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9572814" y="214198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377242" y="1979321"/>
            <a:ext cx="343364" cy="400110"/>
          </a:xfrm>
          <a:prstGeom prst="rect">
            <a:avLst/>
          </a:prstGeom>
        </p:spPr>
        <p:txBody>
          <a:bodyPr wrap="none">
            <a:spAutoFit/>
          </a:bodyPr>
          <a:lstStyle/>
          <a:p>
            <a:r>
              <a:rPr lang="en-US" altLang="zh-CN" sz="2000" b="1" dirty="0">
                <a:solidFill>
                  <a:srgbClr val="8FD3F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8FD3F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9244730" y="1993436"/>
            <a:ext cx="324128" cy="369332"/>
          </a:xfrm>
          <a:prstGeom prst="rect">
            <a:avLst/>
          </a:prstGeom>
        </p:spPr>
        <p:txBody>
          <a:bodyPr wrap="none">
            <a:spAutoFit/>
          </a:bodyPr>
          <a:lstStyle/>
          <a:p>
            <a:r>
              <a:rPr lang="en-US" altLang="zh-CN" b="1" dirty="0">
                <a:solidFill>
                  <a:srgbClr val="F9E260"/>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b="1" dirty="0">
              <a:solidFill>
                <a:srgbClr val="F9E260"/>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0" name="标题 3">
            <a:extLst>
              <a:ext uri="{FF2B5EF4-FFF2-40B4-BE49-F238E27FC236}">
                <a16:creationId xmlns:a16="http://schemas.microsoft.com/office/drawing/2014/main" id="{0EE0C11E-FC96-0890-6B3A-FBE67EB55F7E}"/>
              </a:ext>
            </a:extLst>
          </p:cNvPr>
          <p:cNvSpPr txBox="1">
            <a:spLocks/>
          </p:cNvSpPr>
          <p:nvPr/>
        </p:nvSpPr>
        <p:spPr>
          <a:xfrm>
            <a:off x="555014" y="346654"/>
            <a:ext cx="5540985"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a:t>
            </a:r>
            <a:r>
              <a:rPr lang="en-US" altLang="zh-CN" sz="1800" b="1">
                <a:latin typeface="阿里巴巴普惠体" panose="00020600040101010101" pitchFamily="18" charset="-122"/>
                <a:ea typeface="阿里巴巴普惠体" panose="00020600040101010101" pitchFamily="18" charset="-122"/>
                <a:cs typeface="阿里巴巴普惠体" panose="00020600040101010101" pitchFamily="18" charset="-122"/>
              </a:rPr>
              <a:t>Content</a:t>
            </a:r>
            <a:r>
              <a:rPr lang="zh-CN" altLang="en-US" sz="1800" b="1">
                <a:latin typeface="阿里巴巴普惠体" panose="00020600040101010101" pitchFamily="18" charset="-122"/>
                <a:ea typeface="阿里巴巴普惠体" panose="00020600040101010101" pitchFamily="18" charset="-122"/>
                <a:cs typeface="阿里巴巴普惠体" panose="00020600040101010101" pitchFamily="18" charset="-122"/>
              </a:rPr>
              <a:t> </a:t>
            </a:r>
            <a:endParaRPr lang="zh-CN" altLang="en-US" sz="18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41" name="图片 40">
            <a:extLst>
              <a:ext uri="{FF2B5EF4-FFF2-40B4-BE49-F238E27FC236}">
                <a16:creationId xmlns:a16="http://schemas.microsoft.com/office/drawing/2014/main" id="{70EC5EB0-5F1A-7B4D-896E-F992B3160E3C}"/>
              </a:ext>
            </a:extLst>
          </p:cNvPr>
          <p:cNvPicPr>
            <a:picLocks noChangeAspect="1"/>
          </p:cNvPicPr>
          <p:nvPr/>
        </p:nvPicPr>
        <p:blipFill rotWithShape="1">
          <a:blip r:embed="rId8">
            <a:duotone>
              <a:schemeClr val="accent4">
                <a:shade val="45000"/>
                <a:satMod val="135000"/>
              </a:schemeClr>
              <a:prstClr val="white"/>
            </a:duotone>
            <a:extLst>
              <a:ext uri="{28A0092B-C50C-407E-A947-70E740481C1C}">
                <a14:useLocalDpi xmlns:a14="http://schemas.microsoft.com/office/drawing/2010/main" val="0"/>
              </a:ext>
            </a:extLst>
          </a:blip>
          <a:srcRect l="49972" t="21802" r="32665" b="40166"/>
          <a:stretch/>
        </p:blipFill>
        <p:spPr>
          <a:xfrm>
            <a:off x="934486" y="4291545"/>
            <a:ext cx="512548" cy="561325"/>
          </a:xfrm>
          <a:prstGeom prst="rect">
            <a:avLst/>
          </a:prstGeom>
        </p:spPr>
      </p:pic>
      <p:sp>
        <p:nvSpPr>
          <p:cNvPr id="42" name="泪滴形 41">
            <a:extLst>
              <a:ext uri="{FF2B5EF4-FFF2-40B4-BE49-F238E27FC236}">
                <a16:creationId xmlns:a16="http://schemas.microsoft.com/office/drawing/2014/main" id="{E7955AD8-051E-8516-9D1F-1360E75A4B3E}"/>
              </a:ext>
            </a:extLst>
          </p:cNvPr>
          <p:cNvSpPr/>
          <p:nvPr/>
        </p:nvSpPr>
        <p:spPr>
          <a:xfrm>
            <a:off x="4618829" y="2212006"/>
            <a:ext cx="728192" cy="728192"/>
          </a:xfrm>
          <a:prstGeom prst="teardrop">
            <a:avLst/>
          </a:prstGeom>
          <a:solidFill>
            <a:srgbClr val="9FCB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45" name="直接连接符 44">
            <a:extLst>
              <a:ext uri="{FF2B5EF4-FFF2-40B4-BE49-F238E27FC236}">
                <a16:creationId xmlns:a16="http://schemas.microsoft.com/office/drawing/2014/main" id="{E79D83EF-79C9-D6A9-680E-A999B26A0474}"/>
              </a:ext>
            </a:extLst>
          </p:cNvPr>
          <p:cNvCxnSpPr>
            <a:cxnSpLocks/>
          </p:cNvCxnSpPr>
          <p:nvPr/>
        </p:nvCxnSpPr>
        <p:spPr>
          <a:xfrm flipV="1">
            <a:off x="5413072" y="2703710"/>
            <a:ext cx="1653610" cy="8645"/>
          </a:xfrm>
          <a:prstGeom prst="line">
            <a:avLst/>
          </a:prstGeom>
          <a:ln w="63500">
            <a:solidFill>
              <a:srgbClr val="9FCB56"/>
            </a:solidFill>
          </a:ln>
        </p:spPr>
        <p:style>
          <a:lnRef idx="1">
            <a:schemeClr val="accent1"/>
          </a:lnRef>
          <a:fillRef idx="0">
            <a:schemeClr val="accent1"/>
          </a:fillRef>
          <a:effectRef idx="0">
            <a:schemeClr val="accent1"/>
          </a:effectRef>
          <a:fontRef idx="minor">
            <a:schemeClr val="tx1"/>
          </a:fontRef>
        </p:style>
      </p:cxnSp>
      <p:sp>
        <p:nvSpPr>
          <p:cNvPr id="46" name="Rectangle 169">
            <a:extLst>
              <a:ext uri="{FF2B5EF4-FFF2-40B4-BE49-F238E27FC236}">
                <a16:creationId xmlns:a16="http://schemas.microsoft.com/office/drawing/2014/main" id="{FB42EBEE-D25D-7690-9540-624850740C3C}"/>
              </a:ext>
            </a:extLst>
          </p:cNvPr>
          <p:cNvSpPr>
            <a:spLocks noChangeArrowheads="1"/>
          </p:cNvSpPr>
          <p:nvPr/>
        </p:nvSpPr>
        <p:spPr bwMode="auto">
          <a:xfrm>
            <a:off x="5567085" y="2134070"/>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矩形 46">
            <a:extLst>
              <a:ext uri="{FF2B5EF4-FFF2-40B4-BE49-F238E27FC236}">
                <a16:creationId xmlns:a16="http://schemas.microsoft.com/office/drawing/2014/main" id="{65703622-07B9-4D69-96E1-43997FC26AEF}"/>
              </a:ext>
            </a:extLst>
          </p:cNvPr>
          <p:cNvSpPr/>
          <p:nvPr/>
        </p:nvSpPr>
        <p:spPr>
          <a:xfrm>
            <a:off x="5249426" y="1989308"/>
            <a:ext cx="327334" cy="369332"/>
          </a:xfrm>
          <a:prstGeom prst="rect">
            <a:avLst/>
          </a:prstGeom>
        </p:spPr>
        <p:txBody>
          <a:bodyPr wrap="none">
            <a:spAutoFit/>
          </a:bodyPr>
          <a:lstStyle/>
          <a:p>
            <a:r>
              <a:rPr lang="en-US" altLang="zh-CN" b="1" dirty="0">
                <a:solidFill>
                  <a:srgbClr val="9FCB5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rgbClr val="9FCB5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pic>
        <p:nvPicPr>
          <p:cNvPr id="51" name="图形 50" descr="教室 纯色填充">
            <a:extLst>
              <a:ext uri="{FF2B5EF4-FFF2-40B4-BE49-F238E27FC236}">
                <a16:creationId xmlns:a16="http://schemas.microsoft.com/office/drawing/2014/main" id="{FC0B1A2D-ED6E-0A54-D21B-FEBC5A89E72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718496" y="2288834"/>
            <a:ext cx="566508" cy="566508"/>
          </a:xfrm>
          <a:prstGeom prst="rect">
            <a:avLst/>
          </a:prstGeom>
        </p:spPr>
      </p:pic>
    </p:spTree>
    <p:extLst>
      <p:ext uri="{BB962C8B-B14F-4D97-AF65-F5344CB8AC3E}">
        <p14:creationId xmlns:p14="http://schemas.microsoft.com/office/powerpoint/2010/main" val="1680830604"/>
      </p:ext>
    </p:extLst>
  </p:cSld>
  <p:clrMapOvr>
    <a:masterClrMapping/>
  </p:clrMapOvr>
  <mc:AlternateContent xmlns:mc="http://schemas.openxmlformats.org/markup-compatibility/2006">
    <mc:Choice xmlns:p14="http://schemas.microsoft.com/office/powerpoint/2010/main" Requires="p14">
      <p:transition p14:dur="0" advTm="50387"/>
    </mc:Choice>
    <mc:Fallback>
      <p:transition advTm="50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extLst>
    <p:ext uri="{3A86A75C-4F4B-4683-9AE1-C65F6400EC91}">
      <p14:laserTraceLst xmlns:p14="http://schemas.microsoft.com/office/powerpoint/2010/main">
        <p14:tracePtLst>
          <p14:tracePt t="15217" x="5170488" y="6832600"/>
          <p14:tracePt t="15218" x="5170488" y="6829425"/>
          <p14:tracePt t="15219" x="5178425" y="6811963"/>
          <p14:tracePt t="15220" x="5183188" y="6799263"/>
          <p14:tracePt t="15221" x="5186363" y="6786563"/>
          <p14:tracePt t="15222" x="5203825" y="6745288"/>
          <p14:tracePt t="15223" x="5216525" y="6732588"/>
          <p14:tracePt t="15224" x="5219700" y="6711950"/>
          <p14:tracePt t="15225" x="5229225" y="6699250"/>
          <p14:tracePt t="15226" x="5237163" y="6678613"/>
          <p14:tracePt t="15227" x="5237163" y="6670675"/>
          <p14:tracePt t="15228" x="5249863" y="6650038"/>
          <p14:tracePt t="15229" x="5257800" y="6629400"/>
          <p14:tracePt t="15230" x="5270500" y="6608763"/>
          <p14:tracePt t="15232" x="5278438" y="6588125"/>
          <p14:tracePt t="15232" x="5278438" y="6583363"/>
          <p14:tracePt t="15233" x="5286375" y="6567488"/>
          <p14:tracePt t="15234" x="5299075" y="6546850"/>
          <p14:tracePt t="15235" x="5307013" y="6524625"/>
          <p14:tracePt t="15237" x="5319713" y="6491288"/>
          <p14:tracePt t="15237" x="5332413" y="6470650"/>
          <p14:tracePt t="15238" x="5340350" y="6450013"/>
          <p14:tracePt t="15239" x="5357813" y="6421438"/>
          <p14:tracePt t="15240" x="5370513" y="6392863"/>
          <p14:tracePt t="15241" x="5378450" y="6370638"/>
          <p14:tracePt t="15242" x="5391150" y="6350000"/>
          <p14:tracePt t="15244" x="5399088" y="6329363"/>
          <p14:tracePt t="15244" x="5411788" y="6316663"/>
          <p14:tracePt t="15245" x="5416550" y="6308725"/>
          <p14:tracePt t="15246" x="5424488" y="6288088"/>
          <p14:tracePt t="15247" x="5432425" y="6267450"/>
          <p14:tracePt t="15248" x="5453063" y="6213475"/>
          <p14:tracePt t="15249" x="5465763" y="6196013"/>
          <p14:tracePt t="15251" x="5473700" y="6175375"/>
          <p14:tracePt t="15252" x="5486400" y="6146800"/>
          <p14:tracePt t="15253" x="5491163" y="6138863"/>
          <p14:tracePt t="15253" x="5499100" y="6118225"/>
          <p14:tracePt t="15254" x="5511800" y="6088063"/>
          <p14:tracePt t="15255" x="5527675" y="6051550"/>
          <p14:tracePt t="15256" x="5540375" y="6026150"/>
          <p14:tracePt t="15257" x="5557838" y="6000750"/>
          <p14:tracePt t="15258" x="5578475" y="5959475"/>
          <p14:tracePt t="15259" x="5586413" y="5930900"/>
          <p14:tracePt t="15260" x="5599113" y="5910263"/>
          <p14:tracePt t="15261" x="5611813" y="5880100"/>
          <p14:tracePt t="15262" x="5614988" y="5872163"/>
          <p14:tracePt t="15264" x="5624513" y="5846763"/>
          <p14:tracePt t="15264" x="5635625" y="5818188"/>
          <p14:tracePt t="15265" x="5661025" y="5756275"/>
          <p14:tracePt t="15266" x="5673725" y="5730875"/>
          <p14:tracePt t="15267" x="5686425" y="5702300"/>
          <p14:tracePt t="15268" x="5694363" y="5681663"/>
          <p14:tracePt t="15269" x="5707063" y="5651500"/>
          <p14:tracePt t="15270" x="5719763" y="5614988"/>
          <p14:tracePt t="15271" x="5735638" y="5584825"/>
          <p14:tracePt t="15272" x="5748338" y="5561013"/>
          <p14:tracePt t="15273" x="5756275" y="5530850"/>
          <p14:tracePt t="15274" x="5765800" y="5494338"/>
          <p14:tracePt t="15275" x="5778500" y="5468938"/>
          <p14:tracePt t="15276" x="5786438" y="5440363"/>
          <p14:tracePt t="15277" x="5807075" y="5427663"/>
          <p14:tracePt t="15278" x="5815013" y="5394325"/>
          <p14:tracePt t="15279" x="5822950" y="5365750"/>
          <p14:tracePt t="15281" x="5827713" y="5348288"/>
          <p14:tracePt t="15281" x="5848350" y="5310188"/>
          <p14:tracePt t="15283" x="5868988" y="5256213"/>
          <p14:tracePt t="15284" x="5876925" y="5214938"/>
          <p14:tracePt t="15285" x="5889625" y="5186363"/>
          <p14:tracePt t="15286" x="5902325" y="5160963"/>
          <p14:tracePt t="15287" x="5907088" y="5124450"/>
          <p14:tracePt t="15288" x="5927725" y="5073650"/>
          <p14:tracePt t="15289" x="5940425" y="5045075"/>
          <p14:tracePt t="15290" x="5943600" y="5014913"/>
          <p14:tracePt t="15291" x="5956300" y="4981575"/>
          <p14:tracePt t="15292" x="5964238" y="4953000"/>
          <p14:tracePt t="15293" x="5973763" y="4924425"/>
          <p14:tracePt t="15294" x="5976938" y="4911725"/>
          <p14:tracePt t="15295" x="5981700" y="4886325"/>
          <p14:tracePt t="15296" x="5994400" y="4857750"/>
          <p14:tracePt t="15297" x="5997575" y="4824413"/>
          <p14:tracePt t="15299" x="6010275" y="4795838"/>
          <p14:tracePt t="15300" x="6022975" y="4737100"/>
          <p14:tracePt t="15301" x="6035675" y="4716463"/>
          <p14:tracePt t="15301" x="6040438" y="4678363"/>
          <p14:tracePt t="15302" x="6043613" y="4662488"/>
          <p14:tracePt t="15303" x="6048375" y="4624388"/>
          <p14:tracePt t="15304" x="6056313" y="4598988"/>
          <p14:tracePt t="15305" x="6061075" y="4578350"/>
          <p14:tracePt t="15306" x="6064250" y="4554538"/>
          <p14:tracePt t="15307" x="6073775" y="4524375"/>
          <p14:tracePt t="15308" x="6076950" y="4500563"/>
          <p14:tracePt t="15309" x="6076950" y="4470400"/>
          <p14:tracePt t="15310" x="6081713" y="4446588"/>
          <p14:tracePt t="15311" x="6081713" y="4424363"/>
          <p14:tracePt t="15312" x="6084888" y="4400550"/>
          <p14:tracePt t="15315" x="6094413" y="4362450"/>
          <p14:tracePt t="15315" x="6097588" y="4337050"/>
          <p14:tracePt t="15317" x="6097588" y="4329113"/>
          <p14:tracePt t="15318" x="6097588" y="4313238"/>
          <p14:tracePt t="15319" x="6102350" y="4283075"/>
          <p14:tracePt t="15319" x="6107113" y="4267200"/>
          <p14:tracePt t="15320" x="6107113" y="4246563"/>
          <p14:tracePt t="15321" x="6107113" y="4229100"/>
          <p14:tracePt t="15322" x="6110288" y="4205288"/>
          <p14:tracePt t="15323" x="6118225" y="4167188"/>
          <p14:tracePt t="15324" x="6118225" y="4151313"/>
          <p14:tracePt t="15325" x="6118225" y="4129088"/>
          <p14:tracePt t="15326" x="6118225" y="4105275"/>
          <p14:tracePt t="15327" x="6122988" y="4092575"/>
          <p14:tracePt t="15328" x="6122988" y="4084638"/>
          <p14:tracePt t="15332" x="6127750" y="4021138"/>
          <p14:tracePt t="15333" x="6130925" y="4000500"/>
          <p14:tracePt t="15334" x="6130925" y="3987800"/>
          <p14:tracePt t="15335" x="6130925" y="3975100"/>
          <p14:tracePt t="15336" x="6130925" y="3959225"/>
          <p14:tracePt t="15337" x="6140450" y="3930650"/>
          <p14:tracePt t="15338" x="6140450" y="3910013"/>
          <p14:tracePt t="15339" x="6140450" y="3900488"/>
          <p14:tracePt t="15340" x="6140450" y="3887788"/>
          <p14:tracePt t="15341" x="6140450" y="3876675"/>
          <p14:tracePt t="15342" x="6140450" y="3863975"/>
          <p14:tracePt t="15343" x="6140450" y="3856038"/>
          <p14:tracePt t="15344" x="6140450" y="3838575"/>
          <p14:tracePt t="15346" x="6140450" y="3817938"/>
          <p14:tracePt t="15347" x="6135688" y="3810000"/>
          <p14:tracePt t="15349" x="6135688" y="3797300"/>
          <p14:tracePt t="15349" x="6135688" y="3789363"/>
          <p14:tracePt t="15350" x="6135688" y="3779838"/>
          <p14:tracePt t="15351" x="6135688" y="3771900"/>
          <p14:tracePt t="15352" x="6130925" y="3763963"/>
          <p14:tracePt t="15353" x="6130925" y="3756025"/>
          <p14:tracePt t="15354" x="6127750" y="3746500"/>
          <p14:tracePt t="15355" x="6127750" y="3738563"/>
          <p14:tracePt t="15356" x="6127750" y="3730625"/>
          <p14:tracePt t="15358" x="6122988" y="3722688"/>
          <p14:tracePt t="15359" x="6122988" y="3717925"/>
          <p14:tracePt t="15362" x="6122988" y="3709988"/>
          <p14:tracePt t="15362" x="6122988" y="3705225"/>
          <p14:tracePt t="15364" x="6122988" y="3702050"/>
          <p14:tracePt t="15364" x="6118225" y="3702050"/>
          <p14:tracePt t="15365" x="6118225" y="3697288"/>
          <p14:tracePt t="15366" x="6115050" y="3692525"/>
          <p14:tracePt t="15367" x="6115050" y="3689350"/>
          <p14:tracePt t="15368" x="6115050" y="3684588"/>
          <p14:tracePt t="15369" x="6110288" y="3679825"/>
          <p14:tracePt t="15370" x="6110288" y="3676650"/>
          <p14:tracePt t="15371" x="6107113" y="3676650"/>
          <p14:tracePt t="15373" x="6107113" y="3671888"/>
          <p14:tracePt t="15374" x="6102350" y="3671888"/>
          <p14:tracePt t="15375" x="6102350" y="3668713"/>
          <p14:tracePt t="15377" x="6102350" y="3663950"/>
          <p14:tracePt t="15378" x="6097588" y="3659188"/>
          <p14:tracePt t="15381" x="6094413" y="3659188"/>
          <p14:tracePt t="15382" x="6094413" y="3656013"/>
          <p14:tracePt t="15383" x="6089650" y="3651250"/>
          <p14:tracePt t="15386" x="6084888" y="3651250"/>
          <p14:tracePt t="15387" x="6081713" y="3648075"/>
          <p14:tracePt t="15389" x="6076950" y="3648075"/>
          <p14:tracePt t="15390" x="6076950" y="3643313"/>
          <p14:tracePt t="15391" x="6076950" y="3638550"/>
          <p14:tracePt t="15393" x="6069013" y="3635375"/>
          <p14:tracePt t="15395" x="6064250" y="3630613"/>
          <p14:tracePt t="15397" x="6056313" y="3625850"/>
          <p14:tracePt t="15398" x="6051550" y="3625850"/>
          <p14:tracePt t="15400" x="6048375" y="3622675"/>
          <p14:tracePt t="15401" x="6043613" y="3617913"/>
          <p14:tracePt t="15402" x="6040438" y="3617913"/>
          <p14:tracePt t="15403" x="6035675" y="3614738"/>
          <p14:tracePt t="15404" x="6030913" y="3609975"/>
          <p14:tracePt t="15405" x="6022975" y="3605213"/>
          <p14:tracePt t="15406" x="6022975" y="3602038"/>
          <p14:tracePt t="15408" x="6019800" y="3602038"/>
          <p14:tracePt t="15408" x="6015038" y="3602038"/>
          <p14:tracePt t="15409" x="6007100" y="3597275"/>
          <p14:tracePt t="15410" x="6002338" y="3592513"/>
          <p14:tracePt t="15411" x="5994400" y="3589338"/>
          <p14:tracePt t="15412" x="5989638" y="3584575"/>
          <p14:tracePt t="15414" x="5986463" y="3581400"/>
          <p14:tracePt t="15414" x="5976938" y="3581400"/>
          <p14:tracePt t="15415" x="5973763" y="3576638"/>
          <p14:tracePt t="15416" x="5964238" y="3571875"/>
          <p14:tracePt t="15417" x="5961063" y="3568700"/>
          <p14:tracePt t="15418" x="5953125" y="3563938"/>
          <p14:tracePt t="15419" x="5943600" y="3560763"/>
          <p14:tracePt t="15420" x="5940425" y="3560763"/>
          <p14:tracePt t="15421" x="5930900" y="3556000"/>
          <p14:tracePt t="15423" x="5922963" y="3551238"/>
          <p14:tracePt t="15425" x="5915025" y="3548063"/>
          <p14:tracePt t="15425" x="5894388" y="3535363"/>
          <p14:tracePt t="15426" x="5886450" y="3530600"/>
          <p14:tracePt t="15427" x="5876925" y="3527425"/>
          <p14:tracePt t="15428" x="5868988" y="3522663"/>
          <p14:tracePt t="15429" x="5861050" y="3517900"/>
          <p14:tracePt t="15431" x="5853113" y="3514725"/>
          <p14:tracePt t="15431" x="5848350" y="3514725"/>
          <p14:tracePt t="15432" x="5843588" y="3509963"/>
          <p14:tracePt t="15433" x="5835650" y="3509963"/>
          <p14:tracePt t="15434" x="5827713" y="3505200"/>
          <p14:tracePt t="15435" x="5819775" y="3502025"/>
          <p14:tracePt t="15436" x="5794375" y="3494088"/>
          <p14:tracePt t="15437" x="5786438" y="3494088"/>
          <p14:tracePt t="15438" x="5781675" y="3489325"/>
          <p14:tracePt t="15439" x="5778500" y="3484563"/>
          <p14:tracePt t="15441" x="5768975" y="3484563"/>
          <p14:tracePt t="15441" x="5756275" y="3481388"/>
          <p14:tracePt t="15442" x="5748338" y="3476625"/>
          <p14:tracePt t="15443" x="5740400" y="3473450"/>
          <p14:tracePt t="15444" x="5732463" y="3473450"/>
          <p14:tracePt t="15445" x="5719763" y="3468688"/>
          <p14:tracePt t="15448" x="5707063" y="3463925"/>
          <p14:tracePt t="15449" x="5681663" y="3460750"/>
          <p14:tracePt t="15449" x="5673725" y="3455988"/>
          <p14:tracePt t="15450" x="5665788" y="3451225"/>
          <p14:tracePt t="15451" x="5657850" y="3451225"/>
          <p14:tracePt t="15452" x="5648325" y="3448050"/>
          <p14:tracePt t="15454" x="5635625" y="3448050"/>
          <p14:tracePt t="15454" x="5632450" y="3443288"/>
          <p14:tracePt t="15457" x="5614988" y="3440113"/>
          <p14:tracePt t="15457" x="5607050" y="3440113"/>
          <p14:tracePt t="15458" x="5594350" y="3435350"/>
          <p14:tracePt t="15459" x="5586413" y="3435350"/>
          <p14:tracePt t="15460" x="5578475" y="3430588"/>
          <p14:tracePt t="15461" x="5570538" y="3427413"/>
          <p14:tracePt t="15462" x="5553075" y="3427413"/>
          <p14:tracePt t="15464" x="5545138" y="3422650"/>
          <p14:tracePt t="15464" x="5537200" y="3422650"/>
          <p14:tracePt t="15465" x="5519738" y="3414713"/>
          <p14:tracePt t="15466" x="5511800" y="3414713"/>
          <p14:tracePt t="15467" x="5499100" y="3409950"/>
          <p14:tracePt t="15468" x="5491163" y="3409950"/>
          <p14:tracePt t="15470" x="5483225" y="3406775"/>
          <p14:tracePt t="15470" x="5473700" y="3406775"/>
          <p14:tracePt t="15471" x="5461000" y="3406775"/>
          <p14:tracePt t="15472" x="5453063" y="3402013"/>
          <p14:tracePt t="15473" x="5440363" y="3402013"/>
          <p14:tracePt t="15474" x="5424488" y="3397250"/>
          <p14:tracePt t="15475" x="5419725" y="3397250"/>
          <p14:tracePt t="15476" x="5411788" y="3397250"/>
          <p14:tracePt t="15478" x="5394325" y="3397250"/>
          <p14:tracePt t="15478" x="5386388" y="3394075"/>
          <p14:tracePt t="15479" x="5370513" y="3394075"/>
          <p14:tracePt t="15481" x="5357813" y="3389313"/>
          <p14:tracePt t="15481" x="5332413" y="3389313"/>
          <p14:tracePt t="15482" x="5316538" y="3389313"/>
          <p14:tracePt t="15483" x="5303838" y="3389313"/>
          <p14:tracePt t="15484" x="5291138" y="3384550"/>
          <p14:tracePt t="15487" x="5257800" y="3381375"/>
          <p14:tracePt t="15487" x="5249863" y="3381375"/>
          <p14:tracePt t="15488" x="5237163" y="3376613"/>
          <p14:tracePt t="15489" x="5216525" y="3376613"/>
          <p14:tracePt t="15490" x="5199063" y="3376613"/>
          <p14:tracePt t="15491" x="5195888" y="3376613"/>
          <p14:tracePt t="15492" x="5183188" y="3376613"/>
          <p14:tracePt t="15493" x="5170488" y="3373438"/>
          <p14:tracePt t="15495" x="5149850" y="3363913"/>
          <p14:tracePt t="15495" x="5132388" y="3363913"/>
          <p14:tracePt t="15496" x="5103813" y="3355975"/>
          <p14:tracePt t="15497" x="5091113" y="3352800"/>
          <p14:tracePt t="15499" x="5075238" y="3348038"/>
          <p14:tracePt t="15499" x="5057775" y="3348038"/>
          <p14:tracePt t="15500" x="5029200" y="3340100"/>
          <p14:tracePt t="15502" x="5008563" y="3340100"/>
          <p14:tracePt t="15503" x="4995863" y="3335338"/>
          <p14:tracePt t="15503" x="4975225" y="3330575"/>
          <p14:tracePt t="15504" x="4962525" y="3327400"/>
          <p14:tracePt t="15505" x="4949825" y="3327400"/>
          <p14:tracePt t="15506" x="4929188" y="3322638"/>
          <p14:tracePt t="15507" x="4916488" y="3319463"/>
          <p14:tracePt t="15508" x="4895850" y="3319463"/>
          <p14:tracePt t="15509" x="4879975" y="3314700"/>
          <p14:tracePt t="15510" x="4857750" y="3309938"/>
          <p14:tracePt t="15511" x="4846638" y="3309938"/>
          <p14:tracePt t="15512" x="4826000" y="3302000"/>
          <p14:tracePt t="15514" x="4813300" y="3297238"/>
          <p14:tracePt t="15514" x="4795838" y="3297238"/>
          <p14:tracePt t="15515" x="4779963" y="3294063"/>
          <p14:tracePt t="15517" x="4729163" y="3289300"/>
          <p14:tracePt t="15518" x="4708525" y="3286125"/>
          <p14:tracePt t="15519" x="4687888" y="3281363"/>
          <p14:tracePt t="15520" x="4672013" y="3281363"/>
          <p14:tracePt t="15521" x="4649788" y="3273425"/>
          <p14:tracePt t="15522" x="4641850" y="3273425"/>
          <p14:tracePt t="15523" x="4625975" y="3268663"/>
          <p14:tracePt t="15524" x="4605338" y="3265488"/>
          <p14:tracePt t="15525" x="4587875" y="3265488"/>
          <p14:tracePt t="15526" x="4562475" y="3260725"/>
          <p14:tracePt t="15527" x="4559300" y="3260725"/>
          <p14:tracePt t="15528" x="4541838" y="3260725"/>
          <p14:tracePt t="15529" x="4518025" y="3255963"/>
          <p14:tracePt t="15531" x="4500563" y="3255963"/>
          <p14:tracePt t="15531" x="4464050" y="3248025"/>
          <p14:tracePt t="15533" x="4446588" y="3248025"/>
          <p14:tracePt t="15533" x="4425950" y="3243263"/>
          <p14:tracePt t="15535" x="4405313" y="3240088"/>
          <p14:tracePt t="15536" x="4387850" y="3240088"/>
          <p14:tracePt t="15536" x="4379913" y="3240088"/>
          <p14:tracePt t="15537" x="4359275" y="3235325"/>
          <p14:tracePt t="15538" x="4343400" y="3235325"/>
          <p14:tracePt t="15539" x="4321175" y="3232150"/>
          <p14:tracePt t="15540" x="4305300" y="3232150"/>
          <p14:tracePt t="15541" x="4297363" y="3232150"/>
          <p14:tracePt t="15542" x="4271963" y="3222625"/>
          <p14:tracePt t="15543" x="4222750" y="3222625"/>
          <p14:tracePt t="15544" x="4205288" y="3219450"/>
          <p14:tracePt t="15545" x="4197350" y="3219450"/>
          <p14:tracePt t="15546" x="4179888" y="3219450"/>
          <p14:tracePt t="15547" x="4159250" y="3214688"/>
          <p14:tracePt t="15549" x="4117975" y="3209925"/>
          <p14:tracePt t="15551" x="4102100" y="3209925"/>
          <p14:tracePt t="15552" x="4084638" y="3209925"/>
          <p14:tracePt t="15553" x="4064000" y="3209925"/>
          <p14:tracePt t="15553" x="4048125" y="3206750"/>
          <p14:tracePt t="15554" x="4035425" y="3206750"/>
          <p14:tracePt t="15555" x="4014788" y="3206750"/>
          <p14:tracePt t="15556" x="3997325" y="3206750"/>
          <p14:tracePt t="15557" x="3981450" y="3201988"/>
          <p14:tracePt t="15558" x="3963988" y="3201988"/>
          <p14:tracePt t="15559" x="3943350" y="3201988"/>
          <p14:tracePt t="15560" x="3927475" y="3201988"/>
          <p14:tracePt t="15561" x="3905250" y="3198813"/>
          <p14:tracePt t="15562" x="3894138" y="3198813"/>
          <p14:tracePt t="15565" x="3856038" y="3198813"/>
          <p14:tracePt t="15566" x="3843338" y="3198813"/>
          <p14:tracePt t="15566" x="3822700" y="3198813"/>
          <p14:tracePt t="15567" x="3806825" y="3198813"/>
          <p14:tracePt t="15568" x="3794125" y="3198813"/>
          <p14:tracePt t="15569" x="3748088" y="3189288"/>
          <p14:tracePt t="15570" x="3735388" y="3189288"/>
          <p14:tracePt t="15571" x="3714750" y="3189288"/>
          <p14:tracePt t="15572" x="3697288" y="3189288"/>
          <p14:tracePt t="15573" x="3676650" y="3189288"/>
          <p14:tracePt t="15574" x="3673475" y="3189288"/>
          <p14:tracePt t="15575" x="3656013" y="3189288"/>
          <p14:tracePt t="15576" x="3640138" y="3189288"/>
          <p14:tracePt t="15577" x="3627438" y="3189288"/>
          <p14:tracePt t="15578" x="3594100" y="3189288"/>
          <p14:tracePt t="15581" x="3543300" y="3189288"/>
          <p14:tracePt t="15582" x="3532188" y="3189288"/>
          <p14:tracePt t="15583" x="3522663" y="3189288"/>
          <p14:tracePt t="15584" x="3502025" y="3189288"/>
          <p14:tracePt t="15585" x="3486150" y="3189288"/>
          <p14:tracePt t="15586" x="3473450" y="3189288"/>
          <p14:tracePt t="15587" x="3452813" y="3189288"/>
          <p14:tracePt t="15588" x="3444875" y="3189288"/>
          <p14:tracePt t="15589" x="3432175" y="3189288"/>
          <p14:tracePt t="15590" x="3414713" y="3189288"/>
          <p14:tracePt t="15591" x="3398838" y="3189288"/>
          <p14:tracePt t="15592" x="3368675" y="3189288"/>
          <p14:tracePt t="15593" x="3348038" y="3189288"/>
          <p14:tracePt t="15594" x="3335338" y="3189288"/>
          <p14:tracePt t="15595" x="3319463" y="3189288"/>
          <p14:tracePt t="15596" x="3298825" y="3189288"/>
          <p14:tracePt t="15598" x="3294063" y="3189288"/>
          <p14:tracePt t="15599" x="3278188" y="3189288"/>
          <p14:tracePt t="15599" x="3265488" y="3189288"/>
          <p14:tracePt t="15600" x="3248025" y="3189288"/>
          <p14:tracePt t="15601" x="3232150" y="3189288"/>
          <p14:tracePt t="15602" x="3219450" y="3189288"/>
          <p14:tracePt t="15603" x="3203575" y="3189288"/>
          <p14:tracePt t="15604" x="3186113" y="3189288"/>
          <p14:tracePt t="15605" x="3173413" y="3189288"/>
          <p14:tracePt t="15606" x="3136900" y="3189288"/>
          <p14:tracePt t="15607" x="3124200" y="3189288"/>
          <p14:tracePt t="15608" x="3111500" y="3189288"/>
          <p14:tracePt t="15609" x="3094038" y="3189288"/>
          <p14:tracePt t="15612" x="3057525" y="3189288"/>
          <p14:tracePt t="15612" x="3040063" y="3189288"/>
          <p14:tracePt t="15614" x="3019425" y="3189288"/>
          <p14:tracePt t="15615" x="3003550" y="3189288"/>
          <p14:tracePt t="15615" x="2982913" y="3189288"/>
          <p14:tracePt t="15617" x="2970213" y="3189288"/>
          <p14:tracePt t="15618" x="2949575" y="3189288"/>
          <p14:tracePt t="15619" x="2932113" y="3189288"/>
          <p14:tracePt t="15620" x="2898775" y="3189288"/>
          <p14:tracePt t="15621" x="2890838" y="3194050"/>
          <p14:tracePt t="15622" x="2874963" y="3194050"/>
          <p14:tracePt t="15623" x="2857500" y="3194050"/>
          <p14:tracePt t="15624" x="2841625" y="3194050"/>
          <p14:tracePt t="15625" x="2820988" y="3194050"/>
          <p14:tracePt t="15626" x="2803525" y="3201988"/>
          <p14:tracePt t="15627" x="2782888" y="3201988"/>
          <p14:tracePt t="15628" x="2770188" y="3201988"/>
          <p14:tracePt t="15629" x="2754313" y="3201988"/>
          <p14:tracePt t="15631" x="2736850" y="3206750"/>
          <p14:tracePt t="15631" x="2728913" y="3206750"/>
          <p14:tracePt t="15632" x="2711450" y="3206750"/>
          <p14:tracePt t="15633" x="2690813" y="3206750"/>
          <p14:tracePt t="15634" x="2678113" y="3206750"/>
          <p14:tracePt t="15635" x="2667000" y="3206750"/>
          <p14:tracePt t="15636" x="2641600" y="3209925"/>
          <p14:tracePt t="15637" x="2620963" y="3209925"/>
          <p14:tracePt t="15638" x="2608263" y="3209925"/>
          <p14:tracePt t="15639" x="2595563" y="3209925"/>
          <p14:tracePt t="15640" x="2574925" y="3214688"/>
          <p14:tracePt t="15641" x="2566988" y="3214688"/>
          <p14:tracePt t="15643" x="2549525" y="3214688"/>
          <p14:tracePt t="15643" x="2536825" y="3214688"/>
          <p14:tracePt t="15644" x="2516188" y="3214688"/>
          <p14:tracePt t="15645" x="2503488" y="3214688"/>
          <p14:tracePt t="15646" x="2495550" y="3214688"/>
          <p14:tracePt t="15647" x="2479675" y="3214688"/>
          <p14:tracePt t="15648" x="2470150" y="3219450"/>
          <p14:tracePt t="15649" x="2449513" y="3219450"/>
          <p14:tracePt t="15650" x="2436813" y="3219450"/>
          <p14:tracePt t="15651" x="2413000" y="3222625"/>
          <p14:tracePt t="15652" x="2400300" y="3222625"/>
          <p14:tracePt t="15653" x="2382838" y="3222625"/>
          <p14:tracePt t="15654" x="2371725" y="3222625"/>
          <p14:tracePt t="15655" x="2359025" y="3222625"/>
          <p14:tracePt t="15656" x="2349500" y="3222625"/>
          <p14:tracePt t="15657" x="2328863" y="3222625"/>
          <p14:tracePt t="15658" x="2325688" y="3222625"/>
          <p14:tracePt t="15659" x="2308225" y="3222625"/>
          <p14:tracePt t="15660" x="2300288" y="3222625"/>
          <p14:tracePt t="15661" x="2287588" y="3222625"/>
          <p14:tracePt t="15662" x="2279650" y="3227388"/>
          <p14:tracePt t="15664" x="2262188" y="3227388"/>
          <p14:tracePt t="15665" x="2254250" y="3227388"/>
          <p14:tracePt t="15666" x="2246313" y="3227388"/>
          <p14:tracePt t="15666" x="2238375" y="3227388"/>
          <p14:tracePt t="15667" x="2228850" y="3227388"/>
          <p14:tracePt t="15668" x="2217738" y="3227388"/>
          <p14:tracePt t="15669" x="2208213" y="3227388"/>
          <p14:tracePt t="15670" x="2200275" y="3227388"/>
          <p14:tracePt t="15671" x="2192338" y="3227388"/>
          <p14:tracePt t="15672" x="2184400" y="3227388"/>
          <p14:tracePt t="15674" x="2166938" y="3227388"/>
          <p14:tracePt t="15675" x="2159000" y="3227388"/>
          <p14:tracePt t="15676" x="2151063" y="3227388"/>
          <p14:tracePt t="15677" x="2146300" y="3227388"/>
          <p14:tracePt t="15678" x="2130425" y="3227388"/>
          <p14:tracePt t="15679" x="2120900" y="3227388"/>
          <p14:tracePt t="15681" x="2117725" y="3227388"/>
          <p14:tracePt t="15681" x="2108200" y="3227388"/>
          <p14:tracePt t="15682" x="2105025" y="3227388"/>
          <p14:tracePt t="15683" x="2097088" y="3227388"/>
          <p14:tracePt t="15684" x="2092325" y="3227388"/>
          <p14:tracePt t="15685" x="2084388" y="3227388"/>
          <p14:tracePt t="15686" x="2079625" y="3227388"/>
          <p14:tracePt t="15688" x="2071688" y="3227388"/>
          <p14:tracePt t="15691" x="2063750" y="3227388"/>
          <p14:tracePt t="15692" x="2058988" y="3227388"/>
          <p14:tracePt t="15693" x="2054225" y="3227388"/>
          <p14:tracePt t="15694" x="2051050" y="3227388"/>
          <p14:tracePt t="15696" x="2046288" y="3227388"/>
          <p14:tracePt t="15698" x="2043113" y="3227388"/>
          <p14:tracePt t="15700" x="2038350" y="3227388"/>
          <p14:tracePt t="15705" x="2030413" y="3227388"/>
          <p14:tracePt t="15707" x="2025650" y="3227388"/>
          <p14:tracePt t="15708" x="2020888" y="3222625"/>
          <p14:tracePt t="15715" x="2017713" y="3222625"/>
          <p14:tracePt t="15719" x="2012950" y="3222625"/>
          <p14:tracePt t="15729" x="2009775" y="3222625"/>
          <p14:tracePt t="15734" x="2005013" y="3219450"/>
          <p14:tracePt t="15743" x="2005013" y="3214688"/>
          <p14:tracePt t="15749" x="2000250" y="3214688"/>
          <p14:tracePt t="15751" x="1997075" y="3214688"/>
          <p14:tracePt t="15758" x="1997075" y="3209925"/>
          <p14:tracePt t="15759" x="1992313" y="3209925"/>
          <p14:tracePt t="15762" x="1987550" y="3206750"/>
          <p14:tracePt t="15765" x="1984375" y="3206750"/>
          <p14:tracePt t="15766" x="1979613" y="3206750"/>
          <p14:tracePt t="15768" x="1976438" y="3201988"/>
          <p14:tracePt t="15772" x="1971675" y="3201988"/>
          <p14:tracePt t="15774" x="1966913" y="3201988"/>
          <p14:tracePt t="15776" x="1963738" y="3198813"/>
          <p14:tracePt t="15777" x="1958975" y="3194050"/>
          <p14:tracePt t="15778" x="1955800" y="3194050"/>
          <p14:tracePt t="15781" x="1951038" y="3194050"/>
          <p14:tracePt t="15782" x="1951038" y="3189288"/>
          <p14:tracePt t="15784" x="1946275" y="3189288"/>
          <p14:tracePt t="15784" x="1943100" y="3189288"/>
          <p14:tracePt t="15785" x="1933575" y="3186113"/>
          <p14:tracePt t="15787" x="1930400" y="3186113"/>
          <p14:tracePt t="15788" x="1930400" y="3181350"/>
          <p14:tracePt t="15789" x="1925638" y="3181350"/>
          <p14:tracePt t="15790" x="1922463" y="3181350"/>
          <p14:tracePt t="15791" x="1922463" y="3178175"/>
          <p14:tracePt t="15792" x="1917700" y="3178175"/>
          <p14:tracePt t="15793" x="1912938" y="3178175"/>
          <p14:tracePt t="15794" x="1909763" y="3178175"/>
          <p14:tracePt t="15795" x="1905000" y="3173413"/>
          <p14:tracePt t="15796" x="1900238" y="3173413"/>
          <p14:tracePt t="15797" x="1897063" y="3173413"/>
          <p14:tracePt t="15799" x="1892300" y="3173413"/>
          <p14:tracePt t="15801" x="1889125" y="3173413"/>
          <p14:tracePt t="15801" x="1884363" y="3168650"/>
          <p14:tracePt t="15802" x="1879600" y="3165475"/>
          <p14:tracePt t="15803" x="1876425" y="3165475"/>
          <p14:tracePt t="15804" x="1871663" y="3165475"/>
          <p14:tracePt t="15806" x="1866900" y="3165475"/>
          <p14:tracePt t="15807" x="1863725" y="3160713"/>
          <p14:tracePt t="15808" x="1858963" y="3160713"/>
          <p14:tracePt t="15809" x="1855788" y="3155950"/>
          <p14:tracePt t="15810" x="1851025" y="3155950"/>
          <p14:tracePt t="15811" x="1846263" y="3155950"/>
          <p14:tracePt t="15814" x="1843088" y="3152775"/>
          <p14:tracePt t="15815" x="1838325" y="3152775"/>
          <p14:tracePt t="15815" x="1830388" y="3148013"/>
          <p14:tracePt t="15817" x="1822450" y="3144838"/>
          <p14:tracePt t="15818" x="1817688" y="3144838"/>
          <p14:tracePt t="15819" x="1812925" y="3144838"/>
          <p14:tracePt t="15820" x="1809750" y="3144838"/>
          <p14:tracePt t="15821" x="1804988" y="3144838"/>
          <p14:tracePt t="15823" x="1801813" y="3144838"/>
          <p14:tracePt t="15824" x="1797050" y="3140075"/>
          <p14:tracePt t="15825" x="1792288" y="3140075"/>
          <p14:tracePt t="15826" x="1784350" y="3140075"/>
          <p14:tracePt t="15827" x="1779588" y="3140075"/>
          <p14:tracePt t="15830" x="1776413" y="3135313"/>
          <p14:tracePt t="15832" x="1763713" y="3135313"/>
          <p14:tracePt t="15832" x="1758950" y="3132138"/>
          <p14:tracePt t="15833" x="1751013" y="3132138"/>
          <p14:tracePt t="15836" x="1747838" y="3127375"/>
          <p14:tracePt t="15836" x="1743075" y="3127375"/>
          <p14:tracePt t="15837" x="1738313" y="3127375"/>
          <p14:tracePt t="15838" x="1735138" y="3127375"/>
          <p14:tracePt t="15839" x="1730375" y="3122613"/>
          <p14:tracePt t="15840" x="1725613" y="3122613"/>
          <p14:tracePt t="15841" x="1717675" y="3122613"/>
          <p14:tracePt t="15842" x="1717675" y="3119438"/>
          <p14:tracePt t="15843" x="1714500" y="3119438"/>
          <p14:tracePt t="15844" x="1709738" y="3119438"/>
          <p14:tracePt t="15845" x="1704975" y="3119438"/>
          <p14:tracePt t="15846" x="1697038" y="3119438"/>
          <p14:tracePt t="15847" x="1692275" y="3119438"/>
          <p14:tracePt t="15849" x="1689100" y="3119438"/>
          <p14:tracePt t="15850" x="1684338" y="3119438"/>
          <p14:tracePt t="15851" x="1681163" y="3119438"/>
          <p14:tracePt t="15852" x="1676400" y="3119438"/>
          <p14:tracePt t="15853" x="1668463" y="3119438"/>
          <p14:tracePt t="15854" x="1663700" y="3119438"/>
          <p14:tracePt t="15855" x="1663700" y="3114675"/>
          <p14:tracePt t="15856" x="1658938" y="3114675"/>
          <p14:tracePt t="15857" x="1655763" y="3114675"/>
          <p14:tracePt t="15858" x="1651000" y="3114675"/>
          <p14:tracePt t="15859" x="1643063" y="3114675"/>
          <p14:tracePt t="15860" x="1638300" y="3111500"/>
          <p14:tracePt t="15862" x="1638300" y="3106738"/>
          <p14:tracePt t="15862" x="1627188" y="3106738"/>
          <p14:tracePt t="15864" x="1622425" y="3106738"/>
          <p14:tracePt t="15865" x="1617663" y="3106738"/>
          <p14:tracePt t="15865" x="1614488" y="3101975"/>
          <p14:tracePt t="15866" x="1609725" y="3101975"/>
          <p14:tracePt t="15867" x="1604963" y="3101975"/>
          <p14:tracePt t="15868" x="1597025" y="3098800"/>
          <p14:tracePt t="15870" x="1593850" y="3094038"/>
          <p14:tracePt t="15871" x="1584325" y="3094038"/>
          <p14:tracePt t="15872" x="1581150" y="3094038"/>
          <p14:tracePt t="15873" x="1576388" y="3094038"/>
          <p14:tracePt t="15874" x="1571625" y="3094038"/>
          <p14:tracePt t="15876" x="1568450" y="3094038"/>
          <p14:tracePt t="15876" x="1560513" y="3089275"/>
          <p14:tracePt t="15878" x="1555750" y="3089275"/>
          <p14:tracePt t="15879" x="1550988" y="3089275"/>
          <p14:tracePt t="15881" x="1543050" y="3089275"/>
          <p14:tracePt t="15882" x="1538288" y="3089275"/>
          <p14:tracePt t="15882" x="1535113" y="3086100"/>
          <p14:tracePt t="15883" x="1530350" y="3086100"/>
          <p14:tracePt t="15884" x="1527175" y="3086100"/>
          <p14:tracePt t="15885" x="1522413" y="3086100"/>
          <p14:tracePt t="15886" x="1517650" y="3086100"/>
          <p14:tracePt t="15887" x="1514475" y="3086100"/>
          <p14:tracePt t="15888" x="1506538" y="3086100"/>
          <p14:tracePt t="15889" x="1501775" y="3086100"/>
          <p14:tracePt t="15894" x="1489075" y="3086100"/>
          <p14:tracePt t="15894" x="1481138" y="3086100"/>
          <p14:tracePt t="15895" x="1476375" y="3081338"/>
          <p14:tracePt t="15896" x="1473200" y="3081338"/>
          <p14:tracePt t="15897" x="1460500" y="3081338"/>
          <p14:tracePt t="15899" x="1455738" y="3081338"/>
          <p14:tracePt t="15900" x="1447800" y="3081338"/>
          <p14:tracePt t="15901" x="1443038" y="3081338"/>
          <p14:tracePt t="15902" x="1439863" y="3081338"/>
          <p14:tracePt t="15903" x="1435100" y="3081338"/>
          <p14:tracePt t="15905" x="1430338" y="3078163"/>
          <p14:tracePt t="15907" x="1427163" y="3078163"/>
          <p14:tracePt t="15915" x="1393825" y="3073400"/>
          <p14:tracePt t="15915" x="1389063" y="3073400"/>
          <p14:tracePt t="15916" x="1385888" y="3073400"/>
          <p14:tracePt t="15917" x="1381125" y="3073400"/>
          <p14:tracePt t="15919" x="1376363" y="3073400"/>
          <p14:tracePt t="15920" x="1373188" y="3073400"/>
          <p14:tracePt t="15921" x="1368425" y="3073400"/>
          <p14:tracePt t="15922" x="1363663" y="3073400"/>
          <p14:tracePt t="15923" x="1360488" y="3073400"/>
          <p14:tracePt t="15925" x="1355725" y="3073400"/>
          <p14:tracePt t="15927" x="1352550" y="3073400"/>
          <p14:tracePt t="15928" x="1347788" y="3073400"/>
          <p14:tracePt t="15932" x="1339850" y="3073400"/>
          <p14:tracePt t="15933" x="1335088" y="3073400"/>
          <p14:tracePt t="15936" x="1330325" y="3073400"/>
          <p14:tracePt t="15937" x="1327150" y="3073400"/>
          <p14:tracePt t="15939" x="1322388" y="3073400"/>
          <p14:tracePt t="15942" x="1319213" y="3073400"/>
          <p14:tracePt t="15943" x="1314450" y="3073400"/>
          <p14:tracePt t="15945" x="1309688" y="3073400"/>
          <p14:tracePt t="15951" x="1306513" y="3073400"/>
          <p14:tracePt t="15956" x="1301750" y="3073400"/>
          <p14:tracePt t="15961" x="1298575" y="3073400"/>
          <p14:tracePt t="15969" x="1293813" y="3073400"/>
          <p14:tracePt t="15975" x="1289050" y="3073400"/>
          <p14:tracePt t="15983" x="1285875" y="3073400"/>
          <p14:tracePt t="16096" x="1289050" y="3073400"/>
          <p14:tracePt t="16100" x="1293813" y="3068638"/>
          <p14:tracePt t="16101" x="1298575" y="3068638"/>
          <p14:tracePt t="16102" x="1301750" y="3068638"/>
          <p14:tracePt t="16104" x="1306513" y="3068638"/>
          <p14:tracePt t="16106" x="1306513" y="3065463"/>
          <p14:tracePt t="16107" x="1309688" y="3065463"/>
          <p14:tracePt t="16108" x="1314450" y="3065463"/>
          <p14:tracePt t="16109" x="1319213" y="3065463"/>
          <p14:tracePt t="16112" x="1330325" y="3060700"/>
          <p14:tracePt t="16114" x="1335088" y="3060700"/>
          <p14:tracePt t="16115" x="1339850" y="3060700"/>
          <p14:tracePt t="16116" x="1343025" y="3060700"/>
          <p14:tracePt t="16117" x="1347788" y="3060700"/>
          <p14:tracePt t="16118" x="1355725" y="3060700"/>
          <p14:tracePt t="16120" x="1360488" y="3060700"/>
          <p14:tracePt t="16122" x="1363663" y="3060700"/>
          <p14:tracePt t="16123" x="1368425" y="3057525"/>
          <p14:tracePt t="16124" x="1376363" y="3057525"/>
          <p14:tracePt t="16125" x="1381125" y="3052763"/>
          <p14:tracePt t="16126" x="1385888" y="3052763"/>
          <p14:tracePt t="16127" x="1389063" y="3052763"/>
          <p14:tracePt t="16128" x="1393825" y="3052763"/>
          <p14:tracePt t="16129" x="1397000" y="3052763"/>
          <p14:tracePt t="16131" x="1406525" y="3052763"/>
          <p14:tracePt t="16132" x="1409700" y="3052763"/>
          <p14:tracePt t="16132" x="1414463" y="3052763"/>
          <p14:tracePt t="16133" x="1419225" y="3052763"/>
          <p14:tracePt t="16134" x="1422400" y="3052763"/>
          <p14:tracePt t="16135" x="1430338" y="3052763"/>
          <p14:tracePt t="16136" x="1439863" y="3048000"/>
          <p14:tracePt t="16137" x="1443038" y="3048000"/>
          <p14:tracePt t="16138" x="1450975" y="3048000"/>
          <p14:tracePt t="16140" x="1455738" y="3048000"/>
          <p14:tracePt t="16140" x="1463675" y="3048000"/>
          <p14:tracePt t="16141" x="1468438" y="3048000"/>
          <p14:tracePt t="16142" x="1473200" y="3048000"/>
          <p14:tracePt t="16144" x="1481138" y="3044825"/>
          <p14:tracePt t="16144" x="1489075" y="3044825"/>
          <p14:tracePt t="16145" x="1497013" y="3044825"/>
          <p14:tracePt t="16146" x="1506538" y="3044825"/>
          <p14:tracePt t="16148" x="1514475" y="3044825"/>
          <p14:tracePt t="16148" x="1522413" y="3044825"/>
          <p14:tracePt t="16149" x="1530350" y="3044825"/>
          <p14:tracePt t="16150" x="1538288" y="3044825"/>
          <p14:tracePt t="16151" x="1547813" y="3044825"/>
          <p14:tracePt t="16152" x="1550988" y="3044825"/>
          <p14:tracePt t="16153" x="1560513" y="3044825"/>
          <p14:tracePt t="16154" x="1568450" y="3044825"/>
          <p14:tracePt t="16155" x="1576388" y="3044825"/>
          <p14:tracePt t="16156" x="1584325" y="3044825"/>
          <p14:tracePt t="16157" x="1593850" y="3044825"/>
          <p14:tracePt t="16158" x="1601788" y="3044825"/>
          <p14:tracePt t="16159" x="1609725" y="3044825"/>
          <p14:tracePt t="16160" x="1617663" y="3044825"/>
          <p14:tracePt t="16161" x="1627188" y="3044825"/>
          <p14:tracePt t="16162" x="1638300" y="3044825"/>
          <p14:tracePt t="16165" x="1655763" y="3044825"/>
          <p14:tracePt t="16165" x="1663700" y="3044825"/>
          <p14:tracePt t="16166" x="1676400" y="3044825"/>
          <p14:tracePt t="16167" x="1689100" y="3044825"/>
          <p14:tracePt t="16168" x="1697038" y="3044825"/>
          <p14:tracePt t="16169" x="1704975" y="3044825"/>
          <p14:tracePt t="16170" x="1717675" y="3044825"/>
          <p14:tracePt t="16171" x="1725613" y="3044825"/>
          <p14:tracePt t="16172" x="1738313" y="3044825"/>
          <p14:tracePt t="16174" x="1747838" y="3044825"/>
          <p14:tracePt t="16174" x="1758950" y="3044825"/>
          <p14:tracePt t="16175" x="1768475" y="3044825"/>
          <p14:tracePt t="16176" x="1776413" y="3044825"/>
          <p14:tracePt t="16177" x="1789113" y="3044825"/>
          <p14:tracePt t="16178" x="1797050" y="3044825"/>
          <p14:tracePt t="16179" x="1812925" y="3044825"/>
          <p14:tracePt t="16181" x="1825625" y="3044825"/>
          <p14:tracePt t="16181" x="1843088" y="3044825"/>
          <p14:tracePt t="16182" x="1851025" y="3044825"/>
          <p14:tracePt t="16183" x="1863725" y="3044825"/>
          <p14:tracePt t="16184" x="1879600" y="3044825"/>
          <p14:tracePt t="16185" x="1892300" y="3044825"/>
          <p14:tracePt t="16186" x="1900238" y="3044825"/>
          <p14:tracePt t="16187" x="1912938" y="3044825"/>
          <p14:tracePt t="16188" x="1917700" y="3044825"/>
          <p14:tracePt t="16189" x="1925638" y="3044825"/>
          <p14:tracePt t="16192" x="1946275" y="3044825"/>
          <p14:tracePt t="16192" x="1958975" y="3044825"/>
          <p14:tracePt t="16193" x="1971675" y="3044825"/>
          <p14:tracePt t="16194" x="2005013" y="3044825"/>
          <p14:tracePt t="16195" x="2009775" y="3044825"/>
          <p14:tracePt t="16196" x="2012950" y="3044825"/>
          <p14:tracePt t="16197" x="2030413" y="3044825"/>
          <p14:tracePt t="16198" x="2043113" y="3044825"/>
          <p14:tracePt t="16199" x="2051050" y="3044825"/>
          <p14:tracePt t="16200" x="2066925" y="3044825"/>
          <p14:tracePt t="16202" x="2076450" y="3044825"/>
          <p14:tracePt t="16202" x="2100263" y="3044825"/>
          <p14:tracePt t="16203" x="2112963" y="3044825"/>
          <p14:tracePt t="16205" x="2125663" y="3044825"/>
          <p14:tracePt t="16205" x="2141538" y="3044825"/>
          <p14:tracePt t="16206" x="2151063" y="3044825"/>
          <p14:tracePt t="16207" x="2163763" y="3044825"/>
          <p14:tracePt t="16208" x="2174875" y="3044825"/>
          <p14:tracePt t="16209" x="2187575" y="3044825"/>
          <p14:tracePt t="16210" x="2200275" y="3044825"/>
          <p14:tracePt t="16211" x="2217738" y="3044825"/>
          <p14:tracePt t="16214" x="2238375" y="3044825"/>
          <p14:tracePt t="16215" x="2251075" y="3044825"/>
          <p14:tracePt t="16216" x="2266950" y="3044825"/>
          <p14:tracePt t="16217" x="2279650" y="3044825"/>
          <p14:tracePt t="16219" x="2305050" y="3044825"/>
          <p14:tracePt t="16219" x="2316163" y="3044825"/>
          <p14:tracePt t="16220" x="2325688" y="3044825"/>
          <p14:tracePt t="16222" x="2338388" y="3044825"/>
          <p14:tracePt t="16222" x="2349500" y="3044825"/>
          <p14:tracePt t="16223" x="2366963" y="3044825"/>
          <p14:tracePt t="16224" x="2379663" y="3044825"/>
          <p14:tracePt t="16225" x="2392363" y="3044825"/>
          <p14:tracePt t="16226" x="2400300" y="3044825"/>
          <p14:tracePt t="16227" x="2413000" y="3044825"/>
          <p14:tracePt t="16228" x="2425700" y="3044825"/>
          <p14:tracePt t="16229" x="2441575" y="3044825"/>
          <p14:tracePt t="16231" x="2446338" y="3044825"/>
          <p14:tracePt t="16231" x="2454275" y="3044825"/>
          <p14:tracePt t="16232" x="2470150" y="3044825"/>
          <p14:tracePt t="16233" x="2482850" y="3044825"/>
          <p14:tracePt t="16234" x="2495550" y="3044825"/>
          <p14:tracePt t="16235" x="2508250" y="3044825"/>
          <p14:tracePt t="16236" x="2516188" y="3044825"/>
          <p14:tracePt t="16237" x="2525713" y="3044825"/>
          <p14:tracePt t="16238" x="2536825" y="3044825"/>
          <p14:tracePt t="16239" x="2549525" y="3044825"/>
          <p14:tracePt t="16240" x="2557463" y="3044825"/>
          <p14:tracePt t="16241" x="2566988" y="3044825"/>
          <p14:tracePt t="16242" x="2590800" y="3044825"/>
          <p14:tracePt t="16243" x="2600325" y="3044825"/>
          <p14:tracePt t="16245" x="2608263" y="3044825"/>
          <p14:tracePt t="16245" x="2616200" y="3044825"/>
          <p14:tracePt t="16247" x="2628900" y="3044825"/>
          <p14:tracePt t="16248" x="2649538" y="3044825"/>
          <p14:tracePt t="16249" x="2657475" y="3044825"/>
          <p14:tracePt t="16250" x="2662238" y="3044825"/>
          <p14:tracePt t="16251" x="2674938" y="3044825"/>
          <p14:tracePt t="16253" x="2682875" y="3044825"/>
          <p14:tracePt t="16253" x="2690813" y="3044825"/>
          <p14:tracePt t="16254" x="2703513" y="3044825"/>
          <p14:tracePt t="16255" x="2711450" y="3044825"/>
          <p14:tracePt t="16256" x="2720975" y="3044825"/>
          <p14:tracePt t="16257" x="2728913" y="3044825"/>
          <p14:tracePt t="16258" x="2741613" y="3044825"/>
          <p14:tracePt t="16259" x="2744788" y="3044825"/>
          <p14:tracePt t="16260" x="2754313" y="3044825"/>
          <p14:tracePt t="16261" x="2762250" y="3044825"/>
          <p14:tracePt t="16262" x="2770188" y="3044825"/>
          <p14:tracePt t="16265" x="2782888" y="3044825"/>
          <p14:tracePt t="16266" x="2790825" y="3044825"/>
          <p14:tracePt t="16267" x="2798763" y="3044825"/>
          <p14:tracePt t="16268" x="2820988" y="3044825"/>
          <p14:tracePt t="16269" x="2828925" y="3044825"/>
          <p14:tracePt t="16270" x="2832100" y="3044825"/>
          <p14:tracePt t="16271" x="2841625" y="3044825"/>
          <p14:tracePt t="16272" x="2849563" y="3044825"/>
          <p14:tracePt t="16273" x="2857500" y="3044825"/>
          <p14:tracePt t="16274" x="2865438" y="3044825"/>
          <p14:tracePt t="16275" x="2870200" y="3044825"/>
          <p14:tracePt t="16276" x="2874963" y="3044825"/>
          <p14:tracePt t="16277" x="2878138" y="3044825"/>
          <p14:tracePt t="16278" x="2886075" y="3044825"/>
          <p14:tracePt t="16279" x="2890838" y="3044825"/>
          <p14:tracePt t="16281" x="2895600" y="3044825"/>
          <p14:tracePt t="16281" x="2903538" y="3044825"/>
          <p14:tracePt t="16283" x="2911475" y="3044825"/>
          <p14:tracePt t="16285" x="2924175" y="3044825"/>
          <p14:tracePt t="16286" x="2928938" y="3044825"/>
          <p14:tracePt t="16287" x="2936875" y="3044825"/>
          <p14:tracePt t="16289" x="2941638" y="3044825"/>
          <p14:tracePt t="16290" x="2949575" y="3044825"/>
          <p14:tracePt t="16292" x="2957513" y="3044825"/>
          <p14:tracePt t="16293" x="2962275" y="3044825"/>
          <p14:tracePt t="16295" x="2965450" y="3044825"/>
          <p14:tracePt t="16295" x="2973388" y="3044825"/>
          <p14:tracePt t="16298" x="2978150" y="3044825"/>
          <p14:tracePt t="16301" x="2990850" y="3040063"/>
          <p14:tracePt t="16301" x="2995613" y="3040063"/>
          <p14:tracePt t="16302" x="2998788" y="3040063"/>
          <p14:tracePt t="16304" x="3003550" y="3035300"/>
          <p14:tracePt t="16305" x="3006725" y="3035300"/>
          <p14:tracePt t="16308" x="3011488" y="3035300"/>
          <p14:tracePt t="16308" x="3016250" y="3035300"/>
          <p14:tracePt t="16310" x="3019425" y="3035300"/>
          <p14:tracePt t="16311" x="3024188" y="3035300"/>
          <p14:tracePt t="16315" x="3024188" y="3032125"/>
          <p14:tracePt t="16315" x="3028950" y="3032125"/>
          <p14:tracePt t="16318" x="3032125" y="3032125"/>
          <p14:tracePt t="16318" x="3036888" y="3032125"/>
          <p14:tracePt t="16320" x="3040063" y="3032125"/>
          <p14:tracePt t="16321" x="3040063" y="3027363"/>
          <p14:tracePt t="16324" x="3044825" y="3027363"/>
          <p14:tracePt t="16327" x="3049588" y="3027363"/>
          <p14:tracePt t="16429" x="3052763" y="3027363"/>
          <p14:tracePt t="16435" x="3057525" y="3027363"/>
          <p14:tracePt t="16447" x="3062288" y="3027363"/>
          <p14:tracePt t="16452" x="3065463" y="3027363"/>
          <p14:tracePt t="16457" x="3070225" y="3027363"/>
          <p14:tracePt t="16477" x="3073400" y="3027363"/>
          <p14:tracePt t="16495" x="3078163" y="3027363"/>
          <p14:tracePt t="16502" x="3082925" y="3027363"/>
          <p14:tracePt t="16511" x="3086100" y="3027363"/>
          <p14:tracePt t="16515" x="3090863" y="3027363"/>
          <p14:tracePt t="16520" x="3094038" y="3027363"/>
          <p14:tracePt t="16531" x="3098800" y="3027363"/>
          <p14:tracePt t="16534" x="3103563" y="3027363"/>
          <p14:tracePt t="16536" x="3106738" y="3027363"/>
          <p14:tracePt t="16538" x="3106738" y="3032125"/>
          <p14:tracePt t="16540" x="3111500" y="3032125"/>
          <p14:tracePt t="16545" x="3116263" y="3032125"/>
          <p14:tracePt t="16550" x="3119438" y="3032125"/>
          <p14:tracePt t="16555" x="3124200" y="3032125"/>
          <p14:tracePt t="16560" x="3127375" y="3032125"/>
          <p14:tracePt t="16565" x="3132138" y="3032125"/>
          <p14:tracePt t="16570" x="3136900" y="3032125"/>
          <p14:tracePt t="16576" x="3140075" y="3032125"/>
          <p14:tracePt t="16581" x="3144838" y="3032125"/>
          <p14:tracePt t="16595" x="3149600" y="3032125"/>
          <p14:tracePt t="16601" x="3152775" y="3032125"/>
          <p14:tracePt t="16607" x="3157538" y="3032125"/>
          <p14:tracePt t="16614" x="3160713" y="3032125"/>
          <p14:tracePt t="16620" x="3165475" y="3032125"/>
          <p14:tracePt t="17524" x="3160713" y="3032125"/>
          <p14:tracePt t="17531" x="3157538" y="3032125"/>
          <p14:tracePt t="17553" x="3152775" y="3032125"/>
          <p14:tracePt t="17678" x="3157538" y="3032125"/>
          <p14:tracePt t="17686" x="3160713" y="3032125"/>
          <p14:tracePt t="17693" x="3165475" y="3032125"/>
          <p14:tracePt t="17699" x="3170238" y="3032125"/>
          <p14:tracePt t="17707" x="3170238" y="3035300"/>
          <p14:tracePt t="17709" x="3173413" y="3035300"/>
          <p14:tracePt t="17712" x="3178175" y="3035300"/>
          <p14:tracePt t="17715" x="3178175" y="3040063"/>
          <p14:tracePt t="17717" x="3182938" y="3040063"/>
          <p14:tracePt t="17720" x="3186113" y="3040063"/>
          <p14:tracePt t="17725" x="3190875" y="3040063"/>
          <p14:tracePt t="17731" x="3190875" y="3044825"/>
          <p14:tracePt t="17733" x="3194050" y="3044825"/>
          <p14:tracePt t="17738" x="3198813" y="3044825"/>
          <p14:tracePt t="17740" x="3198813" y="3048000"/>
          <p14:tracePt t="17740" x="3203575" y="3048000"/>
          <p14:tracePt t="17744" x="3206750" y="3048000"/>
          <p14:tracePt t="17748" x="3211513" y="3048000"/>
          <p14:tracePt t="17750" x="3214688" y="3048000"/>
          <p14:tracePt t="17755" x="3219450" y="3048000"/>
          <p14:tracePt t="17757" x="3219450" y="3052763"/>
          <p14:tracePt t="17758" x="3224213" y="3052763"/>
          <p14:tracePt t="17761" x="3227388" y="3052763"/>
          <p14:tracePt t="17764" x="3232150" y="3057525"/>
          <p14:tracePt t="17765" x="3236913" y="3057525"/>
          <p14:tracePt t="17768" x="3240088" y="3057525"/>
          <p14:tracePt t="17776" x="3260725" y="3068638"/>
          <p14:tracePt t="17779" x="3270250" y="3073400"/>
          <p14:tracePt t="17781" x="3273425" y="3073400"/>
          <p14:tracePt t="17785" x="3290888" y="3078163"/>
          <p14:tracePt t="17787" x="3294063" y="3078163"/>
          <p14:tracePt t="17788" x="3298825" y="3081338"/>
          <p14:tracePt t="17789" x="3302000" y="3081338"/>
          <p14:tracePt t="17790" x="3306763" y="3081338"/>
          <p14:tracePt t="17791" x="3311525" y="3086100"/>
          <p14:tracePt t="17791" x="3314700" y="3086100"/>
          <p14:tracePt t="17793" x="3314700" y="3089275"/>
          <p14:tracePt t="17793" x="3319463" y="3089275"/>
          <p14:tracePt t="17794" x="3327400" y="3089275"/>
          <p14:tracePt t="17795" x="3332163" y="3094038"/>
          <p14:tracePt t="17796" x="3335338" y="3098800"/>
          <p14:tracePt t="17798" x="3340100" y="3098800"/>
          <p14:tracePt t="17799" x="3344863" y="3098800"/>
          <p14:tracePt t="17801" x="3348038" y="3098800"/>
          <p14:tracePt t="17801" x="3357563" y="3098800"/>
          <p14:tracePt t="17802" x="3360738" y="3101975"/>
          <p14:tracePt t="17803" x="3365500" y="3101975"/>
          <p14:tracePt t="17804" x="3368675" y="3106738"/>
          <p14:tracePt t="17805" x="3373438" y="3106738"/>
          <p14:tracePt t="17806" x="3378200" y="3111500"/>
          <p14:tracePt t="17807" x="3381375" y="3111500"/>
          <p14:tracePt t="17808" x="3390900" y="3111500"/>
          <p14:tracePt t="17809" x="3394075" y="3111500"/>
          <p14:tracePt t="17810" x="3402013" y="3114675"/>
          <p14:tracePt t="17811" x="3406775" y="3114675"/>
          <p14:tracePt t="17812" x="3411538" y="3119438"/>
          <p14:tracePt t="17814" x="3419475" y="3122613"/>
          <p14:tracePt t="17815" x="3427413" y="3122613"/>
          <p14:tracePt t="17816" x="3432175" y="3122613"/>
          <p14:tracePt t="17817" x="3435350" y="3122613"/>
          <p14:tracePt t="17818" x="3444875" y="3127375"/>
          <p14:tracePt t="17820" x="3452813" y="3132138"/>
          <p14:tracePt t="17821" x="3455988" y="3132138"/>
          <p14:tracePt t="17822" x="3465513" y="3132138"/>
          <p14:tracePt t="17823" x="3468688" y="3132138"/>
          <p14:tracePt t="17824" x="3478213" y="3132138"/>
          <p14:tracePt t="17826" x="3486150" y="3135313"/>
          <p14:tracePt t="17827" x="3494088" y="3135313"/>
          <p14:tracePt t="17828" x="3498850" y="3135313"/>
          <p14:tracePt t="17829" x="3502025" y="3140075"/>
          <p14:tracePt t="17832" x="3519488" y="3140075"/>
          <p14:tracePt t="17833" x="3522663" y="3140075"/>
          <p14:tracePt t="17833" x="3522663" y="3144838"/>
          <p14:tracePt t="17834" x="3532188" y="3144838"/>
          <p14:tracePt t="17835" x="3535363" y="3148013"/>
          <p14:tracePt t="17836" x="3540125" y="3148013"/>
          <p14:tracePt t="17837" x="3548063" y="3148013"/>
          <p14:tracePt t="17838" x="3552825" y="3148013"/>
          <p14:tracePt t="17839" x="3556000" y="3152775"/>
          <p14:tracePt t="17840" x="3560763" y="3152775"/>
          <p14:tracePt t="17841" x="3568700" y="3155950"/>
          <p14:tracePt t="17842" x="3576638" y="3155950"/>
          <p14:tracePt t="17843" x="3581400" y="3155950"/>
          <p14:tracePt t="17844" x="3589338" y="3155950"/>
          <p14:tracePt t="17846" x="3594100" y="3160713"/>
          <p14:tracePt t="17846" x="3598863" y="3160713"/>
          <p14:tracePt t="17847" x="3606800" y="3165475"/>
          <p14:tracePt t="17848" x="3609975" y="3165475"/>
          <p14:tracePt t="17849" x="3619500" y="3165475"/>
          <p14:tracePt t="17850" x="3622675" y="3168650"/>
          <p14:tracePt t="17851" x="3630613" y="3168650"/>
          <p14:tracePt t="17852" x="3640138" y="3168650"/>
          <p14:tracePt t="17853" x="3648075" y="3173413"/>
          <p14:tracePt t="17854" x="3652838" y="3173413"/>
          <p14:tracePt t="17855" x="3660775" y="3173413"/>
          <p14:tracePt t="17856" x="3663950" y="3173413"/>
          <p14:tracePt t="17857" x="3668713" y="3173413"/>
          <p14:tracePt t="17858" x="3676650" y="3178175"/>
          <p14:tracePt t="17859" x="3686175" y="3181350"/>
          <p14:tracePt t="17860" x="3689350" y="3181350"/>
          <p14:tracePt t="17862" x="3697288" y="3181350"/>
          <p14:tracePt t="17862" x="3702050" y="3181350"/>
          <p14:tracePt t="17865" x="3719513" y="3186113"/>
          <p14:tracePt t="17866" x="3727450" y="3189288"/>
          <p14:tracePt t="17868" x="3735388" y="3189288"/>
          <p14:tracePt t="17869" x="3740150" y="3194050"/>
          <p14:tracePt t="17869" x="3748088" y="3194050"/>
          <p14:tracePt t="17870" x="3756025" y="3194050"/>
          <p14:tracePt t="17871" x="3760788" y="3198813"/>
          <p14:tracePt t="17872" x="3768725" y="3198813"/>
          <p14:tracePt t="17873" x="3781425" y="3201988"/>
          <p14:tracePt t="17874" x="3789363" y="3201988"/>
          <p14:tracePt t="17875" x="3794125" y="3206750"/>
          <p14:tracePt t="17877" x="3802063" y="3206750"/>
          <p14:tracePt t="17878" x="3806825" y="3209925"/>
          <p14:tracePt t="17879" x="3814763" y="3209925"/>
          <p14:tracePt t="17881" x="3817938" y="3214688"/>
          <p14:tracePt t="17882" x="3827463" y="3214688"/>
          <p14:tracePt t="17884" x="3835400" y="3214688"/>
          <p14:tracePt t="17884" x="3840163" y="3219450"/>
          <p14:tracePt t="17885" x="3848100" y="3222625"/>
          <p14:tracePt t="17886" x="3851275" y="3222625"/>
          <p14:tracePt t="17887" x="3860800" y="3227388"/>
          <p14:tracePt t="17889" x="3868738" y="3227388"/>
          <p14:tracePt t="17891" x="3876675" y="3227388"/>
          <p14:tracePt t="17893" x="3881438" y="3232150"/>
          <p14:tracePt t="17893" x="3884613" y="3232150"/>
          <p14:tracePt t="17894" x="3894138" y="3235325"/>
          <p14:tracePt t="17895" x="3897313" y="3240088"/>
          <p14:tracePt t="17896" x="3905250" y="3240088"/>
          <p14:tracePt t="17897" x="3905250" y="3243263"/>
          <p14:tracePt t="17898" x="3910013" y="3243263"/>
          <p14:tracePt t="17899" x="3914775" y="3243263"/>
          <p14:tracePt t="17900" x="3927475" y="3248025"/>
          <p14:tracePt t="17901" x="3930650" y="3248025"/>
          <p14:tracePt t="17902" x="3938588" y="3252788"/>
          <p14:tracePt t="17903" x="3943350" y="3255963"/>
          <p14:tracePt t="17904" x="3948113" y="3255963"/>
          <p14:tracePt t="17905" x="3951288" y="3255963"/>
          <p14:tracePt t="17906" x="3959225" y="3260725"/>
          <p14:tracePt t="17907" x="3963988" y="3260725"/>
          <p14:tracePt t="17908" x="3971925" y="3265488"/>
          <p14:tracePt t="17909" x="3976688" y="3265488"/>
          <p14:tracePt t="17910" x="3981450" y="3265488"/>
          <p14:tracePt t="17915" x="4002088" y="3268663"/>
          <p14:tracePt t="17916" x="4005263" y="3273425"/>
          <p14:tracePt t="17917" x="4010025" y="3273425"/>
          <p14:tracePt t="17917" x="4017963" y="3273425"/>
          <p14:tracePt t="17918" x="4017963" y="3276600"/>
          <p14:tracePt t="17919" x="4025900" y="3281363"/>
          <p14:tracePt t="17920" x="4030663" y="3281363"/>
          <p14:tracePt t="17921" x="4038600" y="3281363"/>
          <p14:tracePt t="17922" x="4043363" y="3286125"/>
          <p14:tracePt t="17923" x="4051300" y="3286125"/>
          <p14:tracePt t="17925" x="4056063" y="3289300"/>
          <p14:tracePt t="17926" x="4064000" y="3289300"/>
          <p14:tracePt t="17927" x="4068763" y="3294063"/>
          <p14:tracePt t="17928" x="4084638" y="3297238"/>
          <p14:tracePt t="17929" x="4089400" y="3297238"/>
          <p14:tracePt t="17931" x="4097338" y="3302000"/>
          <p14:tracePt t="17932" x="4105275" y="3302000"/>
          <p14:tracePt t="17933" x="4110038" y="3302000"/>
          <p14:tracePt t="17933" x="4113213" y="3302000"/>
          <p14:tracePt t="17934" x="4117975" y="3302000"/>
          <p14:tracePt t="17935" x="4125913" y="3302000"/>
          <p14:tracePt t="17936" x="4130675" y="3306763"/>
          <p14:tracePt t="17937" x="4138613" y="3306763"/>
          <p14:tracePt t="17938" x="4146550" y="3309938"/>
          <p14:tracePt t="17939" x="4151313" y="3309938"/>
          <p14:tracePt t="17940" x="4159250" y="3314700"/>
          <p14:tracePt t="17942" x="4168775" y="3319463"/>
          <p14:tracePt t="17943" x="4171950" y="3319463"/>
          <p14:tracePt t="17944" x="4179888" y="3319463"/>
          <p14:tracePt t="17945" x="4184650" y="3322638"/>
          <p14:tracePt t="17946" x="4189413" y="3322638"/>
          <p14:tracePt t="17949" x="4197350" y="3322638"/>
          <p14:tracePt t="17949" x="4205288" y="3327400"/>
          <p14:tracePt t="17950" x="4210050" y="3327400"/>
          <p14:tracePt t="17951" x="4217988" y="3330575"/>
          <p14:tracePt t="17952" x="4222750" y="3330575"/>
          <p14:tracePt t="17953" x="4230688" y="3335338"/>
          <p14:tracePt t="17954" x="4233863" y="3335338"/>
          <p14:tracePt t="17955" x="4243388" y="3340100"/>
          <p14:tracePt t="17956" x="4246563" y="3340100"/>
          <p14:tracePt t="17957" x="4251325" y="3340100"/>
          <p14:tracePt t="17958" x="4259263" y="3340100"/>
          <p14:tracePt t="17959" x="4259263" y="3343275"/>
          <p14:tracePt t="17960" x="4264025" y="3348038"/>
          <p14:tracePt t="17961" x="4271963" y="3348038"/>
          <p14:tracePt t="17962" x="4276725" y="3348038"/>
          <p14:tracePt t="17964" x="4279900" y="3348038"/>
          <p14:tracePt t="17965" x="4287838" y="3352800"/>
          <p14:tracePt t="17967" x="4292600" y="3352800"/>
          <p14:tracePt t="18101" x="4287838" y="3352800"/>
          <p14:tracePt t="18106" x="4284663" y="3352800"/>
          <p14:tracePt t="18109" x="4279900" y="3352800"/>
          <p14:tracePt t="18114" x="4276725" y="3352800"/>
          <p14:tracePt t="18116" x="4271963" y="3348038"/>
          <p14:tracePt t="18120" x="4267200" y="3348038"/>
          <p14:tracePt t="18121" x="4267200" y="3343275"/>
          <p14:tracePt t="18122" x="4264025" y="3343275"/>
          <p14:tracePt t="18126" x="4264025" y="3340100"/>
          <p14:tracePt t="18130" x="4264025" y="3335338"/>
          <p14:tracePt t="18133" x="4264025" y="3330575"/>
          <p14:tracePt t="18138" x="4264025" y="3327400"/>
          <p14:tracePt t="18141" x="4264025" y="3322638"/>
          <p14:tracePt t="18141" x="4264025" y="3319463"/>
          <p14:tracePt t="18142" x="4267200" y="3319463"/>
          <p14:tracePt t="18144" x="4271963" y="3314700"/>
          <p14:tracePt t="18145" x="4276725" y="3314700"/>
          <p14:tracePt t="18145" x="4279900" y="3309938"/>
          <p14:tracePt t="18146" x="4284663" y="3306763"/>
          <p14:tracePt t="18148" x="4287838" y="3306763"/>
          <p14:tracePt t="18150" x="4292600" y="3302000"/>
          <p14:tracePt t="18151" x="4297363" y="3297238"/>
          <p14:tracePt t="18153" x="4300538" y="3297238"/>
          <p14:tracePt t="18155" x="4305300" y="3297238"/>
          <p14:tracePt t="18156" x="4310063" y="3294063"/>
          <p14:tracePt t="18159" x="4313238" y="3294063"/>
          <p14:tracePt t="18160" x="4318000" y="3289300"/>
          <p14:tracePt t="18161" x="4321175" y="3289300"/>
          <p14:tracePt t="18162" x="4325938" y="3286125"/>
          <p14:tracePt t="18164" x="4333875" y="3286125"/>
          <p14:tracePt t="18166" x="4338638" y="3286125"/>
          <p14:tracePt t="18166" x="4343400" y="3286125"/>
          <p14:tracePt t="18167" x="4346575" y="3286125"/>
          <p14:tracePt t="18168" x="4354513" y="3286125"/>
          <p14:tracePt t="18169" x="4359275" y="3286125"/>
          <p14:tracePt t="18170" x="4364038" y="3286125"/>
          <p14:tracePt t="18172" x="4367213" y="3286125"/>
          <p14:tracePt t="18174" x="4376738" y="3286125"/>
          <p14:tracePt t="18176" x="4379913" y="3286125"/>
          <p14:tracePt t="18176" x="4387850" y="3286125"/>
          <p14:tracePt t="18177" x="4392613" y="3286125"/>
          <p14:tracePt t="18179" x="4400550" y="3286125"/>
          <p14:tracePt t="18181" x="4405313" y="3286125"/>
          <p14:tracePt t="18182" x="4408488" y="3286125"/>
          <p14:tracePt t="18182" x="4418013" y="3286125"/>
          <p14:tracePt t="18183" x="4421188" y="3286125"/>
          <p14:tracePt t="18184" x="4421188" y="3289300"/>
          <p14:tracePt t="18185" x="4430713" y="3289300"/>
          <p14:tracePt t="18186" x="4433888" y="3289300"/>
          <p14:tracePt t="18187" x="4441825" y="3294063"/>
          <p14:tracePt t="18188" x="4446588" y="3294063"/>
          <p14:tracePt t="18189" x="4454525" y="3294063"/>
          <p14:tracePt t="18193" x="4467225" y="3297238"/>
          <p14:tracePt t="18193" x="4475163" y="3297238"/>
          <p14:tracePt t="18194" x="4479925" y="3297238"/>
          <p14:tracePt t="18195" x="4487863" y="3302000"/>
          <p14:tracePt t="18196" x="4497388" y="3302000"/>
          <p14:tracePt t="18197" x="4500563" y="3302000"/>
          <p14:tracePt t="18198" x="4505325" y="3306763"/>
          <p14:tracePt t="18199" x="4513263" y="3306763"/>
          <p14:tracePt t="18200" x="4521200" y="3306763"/>
          <p14:tracePt t="18201" x="4525963" y="3306763"/>
          <p14:tracePt t="18202" x="4533900" y="3309938"/>
          <p14:tracePt t="18203" x="4538663" y="3309938"/>
          <p14:tracePt t="18205" x="4546600" y="3309938"/>
          <p14:tracePt t="18206" x="4554538" y="3309938"/>
          <p14:tracePt t="18206" x="4562475" y="3314700"/>
          <p14:tracePt t="18207" x="4567238" y="3314700"/>
          <p14:tracePt t="18208" x="4572000" y="3314700"/>
          <p14:tracePt t="18209" x="4575175" y="3314700"/>
          <p14:tracePt t="18210" x="4584700" y="3314700"/>
          <p14:tracePt t="18211" x="4587875" y="3314700"/>
          <p14:tracePt t="18212" x="4595813" y="3314700"/>
          <p14:tracePt t="18214" x="4605338" y="3319463"/>
          <p14:tracePt t="18215" x="4613275" y="3319463"/>
          <p14:tracePt t="18215" x="4621213" y="3319463"/>
          <p14:tracePt t="18216" x="4629150" y="3322638"/>
          <p14:tracePt t="18217" x="4638675" y="3322638"/>
          <p14:tracePt t="18218" x="4649788" y="3322638"/>
          <p14:tracePt t="18219" x="4659313" y="3322638"/>
          <p14:tracePt t="18220" x="4667250" y="3322638"/>
          <p14:tracePt t="18221" x="4672013" y="3322638"/>
          <p14:tracePt t="18222" x="4679950" y="3322638"/>
          <p14:tracePt t="18223" x="4687888" y="3322638"/>
          <p14:tracePt t="18224" x="4695825" y="3322638"/>
          <p14:tracePt t="18225" x="4705350" y="3322638"/>
          <p14:tracePt t="18226" x="4713288" y="3322638"/>
          <p14:tracePt t="18227" x="4721225" y="3322638"/>
          <p14:tracePt t="18228" x="4729163" y="3322638"/>
          <p14:tracePt t="18229" x="4737100" y="3322638"/>
          <p14:tracePt t="18231" x="4746625" y="3322638"/>
          <p14:tracePt t="18232" x="4754563" y="3322638"/>
          <p14:tracePt t="18232" x="4762500" y="3322638"/>
          <p14:tracePt t="18233" x="4770438" y="3322638"/>
          <p14:tracePt t="18234" x="4775200" y="3322638"/>
          <p14:tracePt t="18235" x="4783138" y="3322638"/>
          <p14:tracePt t="18236" x="4792663" y="3322638"/>
          <p14:tracePt t="18237" x="4795838" y="3322638"/>
          <p14:tracePt t="18239" x="4803775" y="3322638"/>
          <p14:tracePt t="18239" x="4813300" y="3322638"/>
          <p14:tracePt t="18240" x="4821238" y="3322638"/>
          <p14:tracePt t="18241" x="4829175" y="3322638"/>
          <p14:tracePt t="18242" x="4837113" y="3322638"/>
          <p14:tracePt t="18243" x="4846638" y="3322638"/>
          <p14:tracePt t="18244" x="4849813" y="3322638"/>
          <p14:tracePt t="18245" x="4857750" y="3322638"/>
          <p14:tracePt t="18246" x="4867275" y="3322638"/>
          <p14:tracePt t="18247" x="4875213" y="3322638"/>
          <p14:tracePt t="18248" x="4883150" y="3322638"/>
          <p14:tracePt t="18249" x="4891088" y="3322638"/>
          <p14:tracePt t="18250" x="4900613" y="3322638"/>
          <p14:tracePt t="18252" x="4908550" y="3319463"/>
          <p14:tracePt t="18252" x="4916488" y="3319463"/>
          <p14:tracePt t="18253" x="4924425" y="3319463"/>
          <p14:tracePt t="18254" x="4933950" y="3319463"/>
          <p14:tracePt t="18255" x="4941888" y="3319463"/>
          <p14:tracePt t="18256" x="4949825" y="3314700"/>
          <p14:tracePt t="18257" x="4962525" y="3314700"/>
          <p14:tracePt t="18258" x="4970463" y="3309938"/>
          <p14:tracePt t="18259" x="4978400" y="3309938"/>
          <p14:tracePt t="18260" x="5000625" y="3309938"/>
          <p14:tracePt t="18261" x="5000625" y="3306763"/>
          <p14:tracePt t="18262" x="5008563" y="3306763"/>
          <p14:tracePt t="18265" x="5024438" y="3302000"/>
          <p14:tracePt t="18266" x="5033963" y="3302000"/>
          <p14:tracePt t="18266" x="5041900" y="3297238"/>
          <p14:tracePt t="18267" x="5049838" y="3297238"/>
          <p14:tracePt t="18268" x="5057775" y="3294063"/>
          <p14:tracePt t="18269" x="5065713" y="3294063"/>
          <p14:tracePt t="18270" x="5078413" y="3289300"/>
          <p14:tracePt t="18272" x="5095875" y="3286125"/>
          <p14:tracePt t="18273" x="5103813" y="3286125"/>
          <p14:tracePt t="18274" x="5103813" y="3281363"/>
          <p14:tracePt t="18275" x="5111750" y="3281363"/>
          <p14:tracePt t="18276" x="5121275" y="3276600"/>
          <p14:tracePt t="18277" x="5129213" y="3276600"/>
          <p14:tracePt t="18278" x="5137150" y="3273425"/>
          <p14:tracePt t="18279" x="5145088" y="3273425"/>
          <p14:tracePt t="18281" x="5154613" y="3273425"/>
          <p14:tracePt t="18282" x="5162550" y="3268663"/>
          <p14:tracePt t="18283" x="5165725" y="3268663"/>
          <p14:tracePt t="18283" x="5175250" y="3265488"/>
          <p14:tracePt t="18284" x="5183188" y="3265488"/>
          <p14:tracePt t="18285" x="5191125" y="3260725"/>
          <p14:tracePt t="18286" x="5195888" y="3255963"/>
          <p14:tracePt t="18287" x="5199063" y="3255963"/>
          <p14:tracePt t="18288" x="5211763" y="3252788"/>
          <p14:tracePt t="18289" x="5216525" y="3252788"/>
          <p14:tracePt t="18291" x="5224463" y="3248025"/>
          <p14:tracePt t="18292" x="5232400" y="3248025"/>
          <p14:tracePt t="18293" x="5241925" y="3243263"/>
          <p14:tracePt t="18294" x="5245100" y="3243263"/>
          <p14:tracePt t="18295" x="5253038" y="3240088"/>
          <p14:tracePt t="18296" x="5257800" y="3240088"/>
          <p14:tracePt t="18297" x="5265738" y="3235325"/>
          <p14:tracePt t="18300" x="5278438" y="3232150"/>
          <p14:tracePt t="18300" x="5283200" y="3232150"/>
          <p14:tracePt t="18301" x="5286375" y="3227388"/>
          <p14:tracePt t="18302" x="5291138" y="3222625"/>
          <p14:tracePt t="18303" x="5299075" y="3222625"/>
          <p14:tracePt t="18304" x="5299075" y="3219450"/>
          <p14:tracePt t="18305" x="5307013" y="3214688"/>
          <p14:tracePt t="18306" x="5316538" y="3214688"/>
          <p14:tracePt t="18308" x="5324475" y="3214688"/>
          <p14:tracePt t="18309" x="5329238" y="3209925"/>
          <p14:tracePt t="18311" x="5332413" y="3209925"/>
          <p14:tracePt t="18312" x="5337175" y="3206750"/>
          <p14:tracePt t="18315" x="5345113" y="3201988"/>
          <p14:tracePt t="18316" x="5349875" y="3201988"/>
          <p14:tracePt t="18318" x="5353050" y="3198813"/>
          <p14:tracePt t="18319" x="5357813" y="3198813"/>
          <p14:tracePt t="18320" x="5362575" y="3194050"/>
          <p14:tracePt t="18322" x="5365750" y="3189288"/>
          <p14:tracePt t="18323" x="5370513" y="3189288"/>
          <p14:tracePt t="18324" x="5373688" y="3189288"/>
          <p14:tracePt t="18327" x="5378450" y="3186113"/>
          <p14:tracePt t="18328" x="5383213" y="3186113"/>
          <p14:tracePt t="18331" x="5391150" y="3181350"/>
          <p14:tracePt t="18332" x="5394325" y="3178175"/>
          <p14:tracePt t="18334" x="5399088" y="3178175"/>
          <p14:tracePt t="18336" x="5403850" y="3173413"/>
          <p14:tracePt t="18341" x="5403850" y="3168650"/>
          <p14:tracePt t="18342" x="5407025" y="3168650"/>
          <p14:tracePt t="18347" x="5411788" y="3168650"/>
          <p14:tracePt t="18349" x="5411788" y="3165475"/>
          <p14:tracePt t="18350" x="5416550" y="3165475"/>
          <p14:tracePt t="18355" x="5419725" y="3165475"/>
          <p14:tracePt t="18365" x="5424488" y="3165475"/>
          <p14:tracePt t="19027" x="5427663" y="3165475"/>
          <p14:tracePt t="19085" x="5432425" y="3165475"/>
          <p14:tracePt t="19104" x="5437188" y="3165475"/>
          <p14:tracePt t="19136" x="5440363" y="3165475"/>
          <p14:tracePt t="19144" x="5440363" y="3160713"/>
          <p14:tracePt t="19156" x="5445125" y="3160713"/>
          <p14:tracePt t="19167" x="5449888" y="3160713"/>
          <p14:tracePt t="19175" x="5453063" y="3160713"/>
          <p14:tracePt t="19182" x="5457825" y="3160713"/>
          <p14:tracePt t="19185" x="5461000" y="3160713"/>
          <p14:tracePt t="19189" x="5465763" y="3160713"/>
          <p14:tracePt t="19193" x="5470525" y="3160713"/>
          <p14:tracePt t="19195" x="5473700" y="3160713"/>
          <p14:tracePt t="19198" x="5478463" y="3160713"/>
          <p14:tracePt t="19204" x="5483225" y="3160713"/>
          <p14:tracePt t="19205" x="5486400" y="3160713"/>
          <p14:tracePt t="19207" x="5491163" y="3160713"/>
          <p14:tracePt t="19210" x="5494338" y="3160713"/>
          <p14:tracePt t="19212" x="5499100" y="3160713"/>
          <p14:tracePt t="19215" x="5503863" y="3160713"/>
          <p14:tracePt t="19219" x="5507038" y="3160713"/>
          <p14:tracePt t="19219" x="5511800" y="3160713"/>
          <p14:tracePt t="19221" x="5514975" y="3160713"/>
          <p14:tracePt t="19222" x="5519738" y="3160713"/>
          <p14:tracePt t="19224" x="5524500" y="3160713"/>
          <p14:tracePt t="19226" x="5527675" y="3160713"/>
          <p14:tracePt t="19227" x="5532438" y="3160713"/>
          <p14:tracePt t="19229" x="5537200" y="3160713"/>
          <p14:tracePt t="19232" x="5545138" y="3160713"/>
          <p14:tracePt t="19232" x="5548313" y="3160713"/>
          <p14:tracePt t="19234" x="5553075" y="3160713"/>
          <p14:tracePt t="19235" x="5557838" y="3160713"/>
          <p14:tracePt t="19236" x="5561013" y="3160713"/>
          <p14:tracePt t="19237" x="5565775" y="3160713"/>
          <p14:tracePt t="19238" x="5570538" y="3160713"/>
          <p14:tracePt t="19239" x="5573713" y="3160713"/>
          <p14:tracePt t="19241" x="5578475" y="3160713"/>
          <p14:tracePt t="19242" x="5581650" y="3160713"/>
          <p14:tracePt t="19243" x="5586413" y="3160713"/>
          <p14:tracePt t="19244" x="5594350" y="3160713"/>
          <p14:tracePt t="19245" x="5599113" y="3160713"/>
          <p14:tracePt t="19246" x="5602288" y="3160713"/>
          <p14:tracePt t="19248" x="5611813" y="3160713"/>
          <p14:tracePt t="19249" x="5614988" y="3160713"/>
          <p14:tracePt t="19250" x="5619750" y="3160713"/>
          <p14:tracePt t="19251" x="5624513" y="3160713"/>
          <p14:tracePt t="19252" x="5632450" y="3160713"/>
          <p14:tracePt t="19254" x="5640388" y="3160713"/>
          <p14:tracePt t="19255" x="5645150" y="3160713"/>
          <p14:tracePt t="19256" x="5653088" y="3160713"/>
          <p14:tracePt t="19257" x="5657850" y="3160713"/>
          <p14:tracePt t="19258" x="5661025" y="3160713"/>
          <p14:tracePt t="19259" x="5665788" y="3160713"/>
          <p14:tracePt t="19260" x="5673725" y="3160713"/>
          <p14:tracePt t="19262" x="5681663" y="3160713"/>
          <p14:tracePt t="19263" x="5686425" y="3160713"/>
          <p14:tracePt t="19264" x="5694363" y="3160713"/>
          <p14:tracePt t="19265" x="5702300" y="3160713"/>
          <p14:tracePt t="19266" x="5707063" y="3160713"/>
          <p14:tracePt t="19267" x="5711825" y="3160713"/>
          <p14:tracePt t="19268" x="5719763" y="3160713"/>
          <p14:tracePt t="19269" x="5722938" y="3160713"/>
          <p14:tracePt t="19270" x="5732463" y="3160713"/>
          <p14:tracePt t="19271" x="5740400" y="3160713"/>
          <p14:tracePt t="19272" x="5748338" y="3160713"/>
          <p14:tracePt t="19273" x="5756275" y="3160713"/>
          <p14:tracePt t="19274" x="5773738" y="3160713"/>
          <p14:tracePt t="19275" x="5781675" y="3160713"/>
          <p14:tracePt t="19276" x="5789613" y="3160713"/>
          <p14:tracePt t="19277" x="5799138" y="3160713"/>
          <p14:tracePt t="19278" x="5807075" y="3160713"/>
          <p14:tracePt t="19280" x="5815013" y="3160713"/>
          <p14:tracePt t="19281" x="5819775" y="3160713"/>
          <p14:tracePt t="19282" x="5827713" y="3160713"/>
          <p14:tracePt t="19284" x="5848350" y="3160713"/>
          <p14:tracePt t="19284" x="5856288" y="3160713"/>
          <p14:tracePt t="19285" x="5865813" y="3160713"/>
          <p14:tracePt t="19286" x="5873750" y="3160713"/>
          <p14:tracePt t="19287" x="5886450" y="3160713"/>
          <p14:tracePt t="19288" x="5894388" y="3160713"/>
          <p14:tracePt t="19289" x="5902325" y="3160713"/>
          <p14:tracePt t="19290" x="5910263" y="3165475"/>
          <p14:tracePt t="19291" x="5922963" y="3165475"/>
          <p14:tracePt t="19292" x="5930900" y="3165475"/>
          <p14:tracePt t="19293" x="5956300" y="3165475"/>
          <p14:tracePt t="19294" x="5969000" y="3165475"/>
          <p14:tracePt t="19295" x="5976938" y="3165475"/>
          <p14:tracePt t="19297" x="5986463" y="3165475"/>
          <p14:tracePt t="19298" x="6010275" y="3165475"/>
          <p14:tracePt t="19301" x="6030913" y="3165475"/>
          <p14:tracePt t="19301" x="6035675" y="3165475"/>
          <p14:tracePt t="19302" x="6043613" y="3165475"/>
          <p14:tracePt t="19303" x="6056313" y="3165475"/>
          <p14:tracePt t="19304" x="6069013" y="3165475"/>
          <p14:tracePt t="19305" x="6084888" y="3165475"/>
          <p14:tracePt t="19306" x="6094413" y="3165475"/>
          <p14:tracePt t="19307" x="6122988" y="3165475"/>
          <p14:tracePt t="19308" x="6130925" y="3165475"/>
          <p14:tracePt t="19309" x="6143625" y="3165475"/>
          <p14:tracePt t="19310" x="6156325" y="3165475"/>
          <p14:tracePt t="19311" x="6172200" y="3165475"/>
          <p14:tracePt t="19312" x="6184900" y="3165475"/>
          <p14:tracePt t="19315" x="6210300" y="3165475"/>
          <p14:tracePt t="19315" x="6223000" y="3165475"/>
          <p14:tracePt t="19316" x="6238875" y="3165475"/>
          <p14:tracePt t="19317" x="6251575" y="3165475"/>
          <p14:tracePt t="19318" x="6264275" y="3165475"/>
          <p14:tracePt t="19319" x="6269038" y="3165475"/>
          <p14:tracePt t="19320" x="6281738" y="3165475"/>
          <p14:tracePt t="19321" x="6292850" y="3165475"/>
          <p14:tracePt t="19322" x="6310313" y="3165475"/>
          <p14:tracePt t="19323" x="6326188" y="3165475"/>
          <p14:tracePt t="19324" x="6343650" y="3165475"/>
          <p14:tracePt t="19325" x="6356350" y="3165475"/>
          <p14:tracePt t="19326" x="6376988" y="3165475"/>
          <p14:tracePt t="19327" x="6389688" y="3165475"/>
          <p14:tracePt t="19328" x="6402388" y="3165475"/>
          <p14:tracePt t="19329" x="6413500" y="3165475"/>
          <p14:tracePt t="19332" x="6438900" y="3165475"/>
          <p14:tracePt t="19333" x="6451600" y="3165475"/>
          <p14:tracePt t="19333" x="6469063" y="3165475"/>
          <p14:tracePt t="19334" x="6477000" y="3165475"/>
          <p14:tracePt t="19335" x="6500813" y="3165475"/>
          <p14:tracePt t="19336" x="6505575" y="3165475"/>
          <p14:tracePt t="19337" x="6523038" y="3165475"/>
          <p14:tracePt t="19338" x="6534150" y="3165475"/>
          <p14:tracePt t="19339" x="6546850" y="3165475"/>
          <p14:tracePt t="19340" x="6564313" y="3165475"/>
          <p14:tracePt t="19341" x="6589713" y="3165475"/>
          <p14:tracePt t="19342" x="6597650" y="3165475"/>
          <p14:tracePt t="19343" x="6613525" y="3165475"/>
          <p14:tracePt t="19344" x="6621463" y="3165475"/>
          <p14:tracePt t="19345" x="6638925" y="3165475"/>
          <p14:tracePt t="19348" x="6659563" y="3165475"/>
          <p14:tracePt t="19348" x="6667500" y="3165475"/>
          <p14:tracePt t="19349" x="6684963" y="3165475"/>
          <p14:tracePt t="19350" x="6697663" y="3165475"/>
          <p14:tracePt t="19351" x="6708775" y="3165475"/>
          <p14:tracePt t="19352" x="6721475" y="3165475"/>
          <p14:tracePt t="19353" x="6742113" y="3165475"/>
          <p14:tracePt t="19354" x="6751638" y="3165475"/>
          <p14:tracePt t="19355" x="6764338" y="3165475"/>
          <p14:tracePt t="19356" x="6775450" y="3165475"/>
          <p14:tracePt t="19357" x="6784975" y="3165475"/>
          <p14:tracePt t="19358" x="6797675" y="3165475"/>
          <p14:tracePt t="19359" x="6805613" y="3165475"/>
          <p14:tracePt t="19360" x="6808788" y="3160713"/>
          <p14:tracePt t="19361" x="6818313" y="3160713"/>
          <p14:tracePt t="19362" x="6829425" y="3160713"/>
          <p14:tracePt t="19365" x="6851650" y="3160713"/>
          <p14:tracePt t="19366" x="6859588" y="3160713"/>
          <p14:tracePt t="19366" x="6867525" y="3160713"/>
          <p14:tracePt t="19367" x="6892925" y="3160713"/>
          <p14:tracePt t="19368" x="6900863" y="3160713"/>
          <p14:tracePt t="19369" x="6908800" y="3160713"/>
          <p14:tracePt t="19370" x="6913563" y="3160713"/>
          <p14:tracePt t="19371" x="6921500" y="3160713"/>
          <p14:tracePt t="19372" x="6929438" y="3160713"/>
          <p14:tracePt t="19373" x="6938963" y="3160713"/>
          <p14:tracePt t="19374" x="6946900" y="3160713"/>
          <p14:tracePt t="19375" x="6954838" y="3160713"/>
          <p14:tracePt t="19377" x="6959600" y="3160713"/>
          <p14:tracePt t="19378" x="6967538" y="3160713"/>
          <p14:tracePt t="19378" x="6972300" y="3160713"/>
          <p14:tracePt t="19379" x="6975475" y="3160713"/>
          <p14:tracePt t="19381" x="6983413" y="3160713"/>
          <p14:tracePt t="19381" x="6992938" y="3160713"/>
          <p14:tracePt t="19382" x="7000875" y="3160713"/>
          <p14:tracePt t="19383" x="7005638" y="3160713"/>
          <p14:tracePt t="19384" x="7008813" y="3160713"/>
          <p14:tracePt t="19385" x="7016750" y="3160713"/>
          <p14:tracePt t="19386" x="7021513" y="3160713"/>
          <p14:tracePt t="19388" x="7026275" y="3160713"/>
          <p14:tracePt t="19389" x="7029450" y="3160713"/>
          <p14:tracePt t="19390" x="7037388" y="3160713"/>
          <p14:tracePt t="19391" x="7042150" y="3160713"/>
          <p14:tracePt t="19393" x="7050088" y="3155950"/>
          <p14:tracePt t="19396" x="7054850" y="3155950"/>
          <p14:tracePt t="19397" x="7059613" y="3155950"/>
          <p14:tracePt t="19399" x="7062788" y="3155950"/>
          <p14:tracePt t="19400" x="7067550" y="3155950"/>
          <p14:tracePt t="19401" x="7070725" y="3155950"/>
          <p14:tracePt t="19403" x="7075488" y="3155950"/>
          <p14:tracePt t="19407" x="7080250" y="3155950"/>
          <p14:tracePt t="19410" x="7083425" y="3155950"/>
          <p14:tracePt t="19416" x="7088188" y="3155950"/>
          <p14:tracePt t="19495" x="7092950" y="3155950"/>
          <p14:tracePt t="19538" x="7096125" y="3155950"/>
          <p14:tracePt t="19553" x="7100888" y="3155950"/>
          <p14:tracePt t="19568" x="7104063" y="3155950"/>
          <p14:tracePt t="19572" x="7108825" y="3155950"/>
          <p14:tracePt t="19575" x="7113588" y="3155950"/>
          <p14:tracePt t="19578" x="7116763" y="3155950"/>
          <p14:tracePt t="19579" x="7121525" y="3155950"/>
          <p14:tracePt t="19586" x="7126288" y="3160713"/>
          <p14:tracePt t="19587" x="7129463" y="3160713"/>
          <p14:tracePt t="19589" x="7134225" y="3160713"/>
          <p14:tracePt t="19591" x="7137400" y="3160713"/>
          <p14:tracePt t="19593" x="7142163" y="3160713"/>
          <p14:tracePt t="19595" x="7146925" y="3160713"/>
          <p14:tracePt t="19599" x="7150100" y="3160713"/>
          <p14:tracePt t="19602" x="7154863" y="3165475"/>
          <p14:tracePt t="19604" x="7158038" y="3165475"/>
          <p14:tracePt t="19606" x="7162800" y="3165475"/>
          <p14:tracePt t="19610" x="7167563" y="3165475"/>
          <p14:tracePt t="19611" x="7170738" y="3168650"/>
          <p14:tracePt t="19615" x="7175500" y="3168650"/>
          <p14:tracePt t="19616" x="7180263" y="3168650"/>
          <p14:tracePt t="19617" x="7180263" y="3173413"/>
          <p14:tracePt t="19618" x="7183438" y="3173413"/>
          <p14:tracePt t="19620" x="7188200" y="3173413"/>
          <p14:tracePt t="19623" x="7191375" y="3173413"/>
          <p14:tracePt t="19625" x="7196138" y="3173413"/>
          <p14:tracePt t="19629" x="7196138" y="3178175"/>
          <p14:tracePt t="19631" x="7200900" y="3178175"/>
          <p14:tracePt t="19632" x="7204075" y="3178175"/>
          <p14:tracePt t="19634" x="7208838" y="3181350"/>
          <p14:tracePt t="19639" x="7213600" y="3181350"/>
          <p14:tracePt t="19641" x="7216775" y="3181350"/>
          <p14:tracePt t="19646" x="7221538" y="3181350"/>
          <p14:tracePt t="19653" x="7224713" y="3181350"/>
          <p14:tracePt t="19654" x="7224713" y="3186113"/>
          <p14:tracePt t="19656" x="7229475" y="3186113"/>
          <p14:tracePt t="19660" x="7234238" y="3186113"/>
          <p14:tracePt t="19665" x="7237413" y="3186113"/>
          <p14:tracePt t="19670" x="7242175" y="3186113"/>
          <p14:tracePt t="19679" x="7246938" y="3186113"/>
          <p14:tracePt t="19682" x="7250113" y="3186113"/>
          <p14:tracePt t="19686" x="7254875" y="3186113"/>
          <p14:tracePt t="19689" x="7254875" y="3189288"/>
          <p14:tracePt t="19693" x="7258050" y="3189288"/>
          <p14:tracePt t="19696" x="7262813" y="3189288"/>
          <p14:tracePt t="19699" x="7262813" y="3194050"/>
          <p14:tracePt t="19700" x="7267575" y="3194050"/>
          <p14:tracePt t="19715" x="7270750" y="3194050"/>
          <p14:tracePt t="19722" x="7275513" y="3194050"/>
          <p14:tracePt t="19731" x="7278688" y="3194050"/>
          <p14:tracePt t="20378" x="7283450" y="3194050"/>
          <p14:tracePt t="20396" x="7288213" y="3194050"/>
          <p14:tracePt t="20410" x="7291388" y="3194050"/>
          <p14:tracePt t="20421" x="7291388" y="3198813"/>
          <p14:tracePt t="20424" x="7296150" y="3198813"/>
          <p14:tracePt t="20429" x="7300913" y="3198813"/>
          <p14:tracePt t="20431" x="7300913" y="3201988"/>
          <p14:tracePt t="20432" x="7304088" y="3201988"/>
          <p14:tracePt t="20436" x="7308850" y="3201988"/>
          <p14:tracePt t="20438" x="7312025" y="3201988"/>
          <p14:tracePt t="20441" x="7316788" y="3201988"/>
          <p14:tracePt t="20442" x="7316788" y="3206750"/>
          <p14:tracePt t="20446" x="7321550" y="3206750"/>
          <p14:tracePt t="20448" x="7324725" y="3206750"/>
          <p14:tracePt t="20450" x="7329488" y="3206750"/>
          <p14:tracePt t="20452" x="7334250" y="3206750"/>
          <p14:tracePt t="20454" x="7337425" y="3206750"/>
          <p14:tracePt t="20456" x="7342188" y="3209925"/>
          <p14:tracePt t="20458" x="7345363" y="3209925"/>
          <p14:tracePt t="20460" x="7350125" y="3214688"/>
          <p14:tracePt t="20461" x="7354888" y="3214688"/>
          <p14:tracePt t="20463" x="7358063" y="3214688"/>
          <p14:tracePt t="20465" x="7362825" y="3214688"/>
          <p14:tracePt t="20466" x="7366000" y="3214688"/>
          <p14:tracePt t="20468" x="7370763" y="3219450"/>
          <p14:tracePt t="20469" x="7375525" y="3219450"/>
          <p14:tracePt t="20470" x="7378700" y="3219450"/>
          <p14:tracePt t="20472" x="7383463" y="3222625"/>
          <p14:tracePt t="20472" x="7388225" y="3222625"/>
          <p14:tracePt t="20475" x="7391400" y="3222625"/>
          <p14:tracePt t="20476" x="7399338" y="3222625"/>
          <p14:tracePt t="20476" x="7404100" y="3222625"/>
          <p14:tracePt t="20477" x="7408863" y="3222625"/>
          <p14:tracePt t="20478" x="7412038" y="3222625"/>
          <p14:tracePt t="20479" x="7421563" y="3227388"/>
          <p14:tracePt t="20481" x="7429500" y="3227388"/>
          <p14:tracePt t="20482" x="7437438" y="3227388"/>
          <p14:tracePt t="20483" x="7442200" y="3227388"/>
          <p14:tracePt t="20484" x="7445375" y="3227388"/>
          <p14:tracePt t="20485" x="7454900" y="3227388"/>
          <p14:tracePt t="20487" x="7462838" y="3227388"/>
          <p14:tracePt t="20487" x="7470775" y="3227388"/>
          <p14:tracePt t="20488" x="7475538" y="3227388"/>
          <p14:tracePt t="20489" x="7483475" y="3227388"/>
          <p14:tracePt t="20490" x="7491413" y="3227388"/>
          <p14:tracePt t="20491" x="7496175" y="3227388"/>
          <p14:tracePt t="20492" x="7504113" y="3227388"/>
          <p14:tracePt t="20493" x="7508875" y="3227388"/>
          <p14:tracePt t="20494" x="7516813" y="3227388"/>
          <p14:tracePt t="20495" x="7524750" y="3227388"/>
          <p14:tracePt t="20496" x="7529513" y="3227388"/>
          <p14:tracePt t="20497" x="7537450" y="3227388"/>
          <p14:tracePt t="20498" x="7545388" y="3227388"/>
          <p14:tracePt t="20499" x="7553325" y="3232150"/>
          <p14:tracePt t="20500" x="7562850" y="3232150"/>
          <p14:tracePt t="20501" x="7570788" y="3235325"/>
          <p14:tracePt t="20503" x="7575550" y="3235325"/>
          <p14:tracePt t="20503" x="7583488" y="3235325"/>
          <p14:tracePt t="20504" x="7599363" y="3235325"/>
          <p14:tracePt t="20506" x="7612063" y="3240088"/>
          <p14:tracePt t="20507" x="7616825" y="3240088"/>
          <p14:tracePt t="20508" x="7624763" y="3243263"/>
          <p14:tracePt t="20509" x="7632700" y="3243263"/>
          <p14:tracePt t="20510" x="7640638" y="3243263"/>
          <p14:tracePt t="20511" x="7650163" y="3248025"/>
          <p14:tracePt t="20512" x="7658100" y="3248025"/>
          <p14:tracePt t="20513" x="7666038" y="3252788"/>
          <p14:tracePt t="20514" x="7673975" y="3252788"/>
          <p14:tracePt t="20515" x="7683500" y="3252788"/>
          <p14:tracePt t="20516" x="7686675" y="3255963"/>
          <p14:tracePt t="20517" x="7694613" y="3260725"/>
          <p14:tracePt t="20519" x="7704138" y="3260725"/>
          <p14:tracePt t="20519" x="7712075" y="3260725"/>
          <p14:tracePt t="20520" x="7720013" y="3265488"/>
          <p14:tracePt t="20521" x="7727950" y="3268663"/>
          <p14:tracePt t="20522" x="7740650" y="3268663"/>
          <p14:tracePt t="20523" x="7745413" y="3273425"/>
          <p14:tracePt t="20524" x="7753350" y="3273425"/>
          <p14:tracePt t="20525" x="7758113" y="3276600"/>
          <p14:tracePt t="20526" x="7761288" y="3276600"/>
          <p14:tracePt t="20527" x="7770813" y="3281363"/>
          <p14:tracePt t="20528" x="7778750" y="3286125"/>
          <p14:tracePt t="20529" x="7783513" y="3286125"/>
          <p14:tracePt t="20531" x="7791450" y="3289300"/>
          <p14:tracePt t="20532" x="7799388" y="3289300"/>
          <p14:tracePt t="20533" x="7812088" y="3294063"/>
          <p14:tracePt t="20534" x="7815263" y="3294063"/>
          <p14:tracePt t="20535" x="7820025" y="3297238"/>
          <p14:tracePt t="20536" x="7820025" y="3302000"/>
          <p14:tracePt t="20537" x="7827963" y="3306763"/>
          <p14:tracePt t="20538" x="7832725" y="3306763"/>
          <p14:tracePt t="20539" x="7837488" y="3309938"/>
          <p14:tracePt t="20541" x="7845425" y="3314700"/>
          <p14:tracePt t="20542" x="7845425" y="3319463"/>
          <p14:tracePt t="20543" x="7848600" y="3319463"/>
          <p14:tracePt t="20545" x="7853363" y="3322638"/>
          <p14:tracePt t="20770" x="7858125" y="3322638"/>
          <p14:tracePt t="20772" x="7861300" y="3322638"/>
          <p14:tracePt t="20774" x="7866063" y="3322638"/>
          <p14:tracePt t="20775" x="7870825" y="3322638"/>
          <p14:tracePt t="20776" x="7874000" y="3322638"/>
          <p14:tracePt t="20777" x="7878763" y="3322638"/>
          <p14:tracePt t="20782" x="7881938" y="3322638"/>
          <p14:tracePt t="20783" x="7886700" y="3322638"/>
          <p14:tracePt t="20784" x="7891463" y="3322638"/>
          <p14:tracePt t="20787" x="7894638" y="3322638"/>
          <p14:tracePt t="20789" x="7899400" y="3322638"/>
          <p14:tracePt t="20792" x="7894638" y="3322638"/>
          <p14:tracePt t="20799" x="7899400" y="3322638"/>
          <p14:tracePt t="20801" x="7904163" y="3322638"/>
          <p14:tracePt t="20804" x="7907338" y="3322638"/>
          <p14:tracePt t="20806" x="7912100" y="3322638"/>
          <p14:tracePt t="20807" x="7915275" y="3322638"/>
          <p14:tracePt t="20808" x="7920038" y="3322638"/>
          <p14:tracePt t="20809" x="7924800" y="3322638"/>
          <p14:tracePt t="20811" x="7927975" y="3322638"/>
          <p14:tracePt t="20815" x="7935913" y="3322638"/>
          <p14:tracePt t="20816" x="7945438" y="3322638"/>
          <p14:tracePt t="20817" x="7948613" y="3322638"/>
          <p14:tracePt t="20818" x="7953375" y="3322638"/>
          <p14:tracePt t="20821" x="7958138" y="3322638"/>
          <p14:tracePt t="20822" x="7961313" y="3322638"/>
          <p14:tracePt t="20823" x="7966075" y="3322638"/>
          <p14:tracePt t="20824" x="7969250" y="3322638"/>
          <p14:tracePt t="20825" x="7974013" y="3322638"/>
          <p14:tracePt t="20828" x="7978775" y="3322638"/>
          <p14:tracePt t="20829" x="7981950" y="3322638"/>
          <p14:tracePt t="20832" x="7991475" y="3322638"/>
          <p14:tracePt t="20833" x="7994650" y="3322638"/>
          <p14:tracePt t="20834" x="7999413" y="3322638"/>
          <p14:tracePt t="20836" x="8007350" y="3322638"/>
          <p14:tracePt t="20837" x="8012113" y="3322638"/>
          <p14:tracePt t="20839" x="8015288" y="3322638"/>
          <p14:tracePt t="20839" x="8020050" y="3322638"/>
          <p14:tracePt t="20840" x="8023225" y="3322638"/>
          <p14:tracePt t="20841" x="8027988" y="3322638"/>
          <p14:tracePt t="20843" x="8032750" y="3322638"/>
          <p14:tracePt t="20844" x="8035925" y="3322638"/>
          <p14:tracePt t="20845" x="8040688" y="3322638"/>
          <p14:tracePt t="20847" x="8045450" y="3322638"/>
          <p14:tracePt t="20848" x="8048625" y="3322638"/>
          <p14:tracePt t="20849" x="8053388" y="3322638"/>
          <p14:tracePt t="20850" x="8056563" y="3322638"/>
          <p14:tracePt t="20851" x="8061325" y="3322638"/>
          <p14:tracePt t="20852" x="8066088" y="3322638"/>
          <p14:tracePt t="20853" x="8069263" y="3322638"/>
          <p14:tracePt t="20854" x="8074025" y="3322638"/>
          <p14:tracePt t="20855" x="8081963" y="3322638"/>
          <p14:tracePt t="20857" x="8086725" y="3322638"/>
          <p14:tracePt t="20858" x="8089900" y="3319463"/>
          <p14:tracePt t="20859" x="8099425" y="3319463"/>
          <p14:tracePt t="20860" x="8102600" y="3319463"/>
          <p14:tracePt t="20861" x="8107363" y="3319463"/>
          <p14:tracePt t="20863" x="8112125" y="3319463"/>
          <p14:tracePt t="20864" x="8115300" y="3319463"/>
          <p14:tracePt t="20865" x="8123238" y="3319463"/>
          <p14:tracePt t="20866" x="8132763" y="3319463"/>
          <p14:tracePt t="20867" x="8135938" y="3319463"/>
          <p14:tracePt t="20868" x="8143875" y="3319463"/>
          <p14:tracePt t="20870" x="8148638" y="3319463"/>
          <p14:tracePt t="20871" x="8156575" y="3319463"/>
          <p14:tracePt t="20872" x="8161338" y="3319463"/>
          <p14:tracePt t="20874" x="8169275" y="3319463"/>
          <p14:tracePt t="20875" x="8174038" y="3319463"/>
          <p14:tracePt t="20876" x="8177213" y="3314700"/>
          <p14:tracePt t="20878" x="8186738" y="3314700"/>
          <p14:tracePt t="20878" x="8189913" y="3314700"/>
          <p14:tracePt t="20879" x="8199438" y="3314700"/>
          <p14:tracePt t="20881" x="8207375" y="3314700"/>
          <p14:tracePt t="20882" x="8210550" y="3314700"/>
          <p14:tracePt t="20883" x="8220075" y="3309938"/>
          <p14:tracePt t="20885" x="8223250" y="3309938"/>
          <p14:tracePt t="20885" x="8232775" y="3309938"/>
          <p14:tracePt t="20886" x="8235950" y="3309938"/>
          <p14:tracePt t="20887" x="8240713" y="3309938"/>
          <p14:tracePt t="20888" x="8243888" y="3306763"/>
          <p14:tracePt t="20889" x="8253413" y="3306763"/>
          <p14:tracePt t="20890" x="8256588" y="3306763"/>
          <p14:tracePt t="20892" x="8264525" y="3306763"/>
          <p14:tracePt t="20892" x="8274050" y="3306763"/>
          <p14:tracePt t="20893" x="8277225" y="3302000"/>
          <p14:tracePt t="20894" x="8286750" y="3302000"/>
          <p14:tracePt t="20895" x="8294688" y="3302000"/>
          <p14:tracePt t="20896" x="8297863" y="3302000"/>
          <p14:tracePt t="20897" x="8302625" y="3297238"/>
          <p14:tracePt t="20898" x="8315325" y="3297238"/>
          <p14:tracePt t="20899" x="8320088" y="3297238"/>
          <p14:tracePt t="20900" x="8328025" y="3297238"/>
          <p14:tracePt t="20901" x="8331200" y="3294063"/>
          <p14:tracePt t="20902" x="8340725" y="3294063"/>
          <p14:tracePt t="20903" x="8343900" y="3294063"/>
          <p14:tracePt t="20904" x="8356600" y="3289300"/>
          <p14:tracePt t="20915" x="8431213" y="3281363"/>
          <p14:tracePt t="20916" x="8440738" y="3281363"/>
          <p14:tracePt t="20916" x="8448675" y="3281363"/>
          <p14:tracePt t="20918" x="8456613" y="3281363"/>
          <p14:tracePt t="20919" x="8464550" y="3281363"/>
          <p14:tracePt t="20920" x="8472488" y="3281363"/>
          <p14:tracePt t="20921" x="8482013" y="3276600"/>
          <p14:tracePt t="20922" x="8489950" y="3276600"/>
          <p14:tracePt t="20923" x="8497888" y="3276600"/>
          <p14:tracePt t="20924" x="8505825" y="3268663"/>
          <p14:tracePt t="20925" x="8515350" y="3268663"/>
          <p14:tracePt t="20926" x="8523288" y="3268663"/>
          <p14:tracePt t="20927" x="8531225" y="3268663"/>
          <p14:tracePt t="20928" x="8539163" y="3268663"/>
          <p14:tracePt t="20929" x="8548688" y="3265488"/>
          <p14:tracePt t="20932" x="8564563" y="3260725"/>
          <p14:tracePt t="20932" x="8572500" y="3260725"/>
          <p14:tracePt t="20933" x="8582025" y="3260725"/>
          <p14:tracePt t="20935" x="8589963" y="3260725"/>
          <p14:tracePt t="20936" x="8597900" y="3255963"/>
          <p14:tracePt t="20937" x="8602663" y="3255963"/>
          <p14:tracePt t="20938" x="8610600" y="3255963"/>
          <p14:tracePt t="20940" x="8618538" y="3252788"/>
          <p14:tracePt t="20941" x="8626475" y="3252788"/>
          <p14:tracePt t="20942" x="8636000" y="3248025"/>
          <p14:tracePt t="20942" x="8639175" y="3248025"/>
          <p14:tracePt t="20943" x="8648700" y="3248025"/>
          <p14:tracePt t="20944" x="8656638" y="3240088"/>
          <p14:tracePt t="20946" x="8664575" y="3240088"/>
          <p14:tracePt t="20948" x="8672513" y="3240088"/>
          <p14:tracePt t="20949" x="8677275" y="3240088"/>
          <p14:tracePt t="20949" x="8685213" y="3235325"/>
          <p14:tracePt t="20950" x="8689975" y="3235325"/>
          <p14:tracePt t="20951" x="8697913" y="3232150"/>
          <p14:tracePt t="20952" x="8705850" y="3232150"/>
          <p14:tracePt t="20953" x="8710613" y="3227388"/>
          <p14:tracePt t="20955" x="8718550" y="3227388"/>
          <p14:tracePt t="20956" x="8726488" y="3222625"/>
          <p14:tracePt t="20958" x="8736013" y="3222625"/>
          <p14:tracePt t="20959" x="8739188" y="3222625"/>
          <p14:tracePt t="20960" x="8747125" y="3219450"/>
          <p14:tracePt t="20961" x="8751888" y="3219450"/>
          <p14:tracePt t="20962" x="8759825" y="3214688"/>
          <p14:tracePt t="20965" x="8764588" y="3214688"/>
          <p14:tracePt t="20966" x="8769350" y="3209925"/>
          <p14:tracePt t="20966" x="8777288" y="3209925"/>
          <p14:tracePt t="20967" x="8780463" y="3206750"/>
          <p14:tracePt t="20968" x="8789988" y="3206750"/>
          <p14:tracePt t="20969" x="8797925" y="3206750"/>
          <p14:tracePt t="20971" x="8797925" y="3201988"/>
          <p14:tracePt t="20971" x="8801100" y="3201988"/>
          <p14:tracePt t="20972" x="8805863" y="3198813"/>
          <p14:tracePt t="20973" x="8810625" y="3198813"/>
          <p14:tracePt t="20974" x="8818563" y="3198813"/>
          <p14:tracePt t="20975" x="8823325" y="3198813"/>
          <p14:tracePt t="20976" x="8826500" y="3198813"/>
          <p14:tracePt t="20977" x="8826500" y="3194050"/>
          <p14:tracePt t="20978" x="8831263" y="3194050"/>
          <p14:tracePt t="20979" x="8834438" y="3189288"/>
          <p14:tracePt t="20981" x="8839200" y="3189288"/>
          <p14:tracePt t="20981" x="8843963" y="3189288"/>
          <p14:tracePt t="20982" x="8847138" y="3189288"/>
          <p14:tracePt t="20984" x="8851900" y="3189288"/>
          <p14:tracePt t="20985" x="8856663" y="3189288"/>
          <p14:tracePt t="20986" x="8859838" y="3189288"/>
          <p14:tracePt t="20987" x="8859838" y="3186113"/>
          <p14:tracePt t="20988" x="8867775" y="3186113"/>
          <p14:tracePt t="20990" x="8877300" y="3181350"/>
          <p14:tracePt t="20991" x="8880475" y="3181350"/>
          <p14:tracePt t="20993" x="8885238" y="3181350"/>
          <p14:tracePt t="20994" x="8890000" y="3178175"/>
          <p14:tracePt t="20995" x="8893175" y="3178175"/>
          <p14:tracePt t="20996" x="8897938" y="3178175"/>
          <p14:tracePt t="20998" x="8897938" y="3173413"/>
          <p14:tracePt t="20998" x="8901113" y="3173413"/>
          <p14:tracePt t="20999" x="8905875" y="3173413"/>
          <p14:tracePt t="21000" x="8910638" y="3168650"/>
          <p14:tracePt t="21002" x="8913813" y="3168650"/>
          <p14:tracePt t="21004" x="8918575" y="3168650"/>
          <p14:tracePt t="21007" x="8921750" y="3168650"/>
          <p14:tracePt t="21007" x="8921750" y="3165475"/>
          <p14:tracePt t="21008" x="8926513" y="3165475"/>
          <p14:tracePt t="21009" x="8926513" y="3160713"/>
          <p14:tracePt t="21010" x="8931275" y="3160713"/>
          <p14:tracePt t="21011" x="8934450" y="3160713"/>
          <p14:tracePt t="21014" x="8939213" y="3155950"/>
          <p14:tracePt t="21016" x="8939213" y="3152775"/>
          <p14:tracePt t="21018" x="8943975" y="3152775"/>
          <p14:tracePt t="21020" x="8943975" y="3148013"/>
          <p14:tracePt t="21020" x="8947150" y="3144838"/>
          <p14:tracePt t="21022" x="8951913" y="3144838"/>
          <p14:tracePt t="21026" x="8951913" y="3140075"/>
          <p14:tracePt t="21027" x="8955088" y="3140075"/>
          <p14:tracePt t="21032" x="8955088" y="3135313"/>
          <p14:tracePt t="21446" x="8959850" y="3135313"/>
          <p14:tracePt t="21464" x="8964613" y="3135313"/>
          <p14:tracePt t="21478" x="8967788" y="3135313"/>
          <p14:tracePt t="21481" x="8972550" y="3135313"/>
          <p14:tracePt t="21487" x="8977313" y="3135313"/>
          <p14:tracePt t="21491" x="8980488" y="3135313"/>
          <p14:tracePt t="21496" x="8985250" y="3135313"/>
          <p14:tracePt t="21499" x="8988425" y="3135313"/>
          <p14:tracePt t="21506" x="8993188" y="3135313"/>
          <p14:tracePt t="21511" x="8997950" y="3135313"/>
          <p14:tracePt t="21514" x="9001125" y="3135313"/>
          <p14:tracePt t="21516" x="9005888" y="3135313"/>
          <p14:tracePt t="21519" x="9009063" y="3135313"/>
          <p14:tracePt t="21524" x="9013825" y="3135313"/>
          <p14:tracePt t="21531" x="9018588" y="3135313"/>
          <p14:tracePt t="21535" x="9021763" y="3135313"/>
          <p14:tracePt t="21543" x="9026525" y="3135313"/>
          <p14:tracePt t="21550" x="9031288" y="3135313"/>
          <p14:tracePt t="21566" x="9034463" y="3135313"/>
          <p14:tracePt t="21592" x="9039225" y="3135313"/>
          <p14:tracePt t="21600" x="9042400" y="3140075"/>
          <p14:tracePt t="21601" x="9047163" y="3140075"/>
          <p14:tracePt t="21604" x="9051925" y="3140075"/>
          <p14:tracePt t="21606" x="9055100" y="3140075"/>
          <p14:tracePt t="21609" x="9059863" y="3140075"/>
          <p14:tracePt t="21613" x="9064625" y="3140075"/>
          <p14:tracePt t="21616" x="9067800" y="3140075"/>
          <p14:tracePt t="21618" x="9072563" y="3140075"/>
          <p14:tracePt t="21618" x="9075738" y="3140075"/>
          <p14:tracePt t="21621" x="9080500" y="3140075"/>
          <p14:tracePt t="21621" x="9085263" y="3140075"/>
          <p14:tracePt t="21623" x="9088438" y="3140075"/>
          <p14:tracePt t="21625" x="9097963" y="3144838"/>
          <p14:tracePt t="21627" x="9101138" y="3144838"/>
          <p14:tracePt t="21629" x="9109075" y="3144838"/>
          <p14:tracePt t="21631" x="9118600" y="3144838"/>
          <p14:tracePt t="21632" x="9118600" y="3148013"/>
          <p14:tracePt t="21633" x="9121775" y="3148013"/>
          <p14:tracePt t="21634" x="9126538" y="3148013"/>
          <p14:tracePt t="21635" x="9129713" y="3148013"/>
          <p14:tracePt t="21636" x="9134475" y="3152775"/>
          <p14:tracePt t="21637" x="9139238" y="3152775"/>
          <p14:tracePt t="21638" x="9142413" y="3152775"/>
          <p14:tracePt t="21640" x="9147175" y="3152775"/>
          <p14:tracePt t="21641" x="9151938" y="3152775"/>
          <p14:tracePt t="21642" x="9159875" y="3152775"/>
          <p14:tracePt t="21643" x="9163050" y="3152775"/>
          <p14:tracePt t="21644" x="9167813" y="3152775"/>
          <p14:tracePt t="21646" x="9172575" y="3155950"/>
          <p14:tracePt t="21647" x="9180513" y="3155950"/>
          <p14:tracePt t="21648" x="9185275" y="3155950"/>
          <p14:tracePt t="21649" x="9193213" y="3155950"/>
          <p14:tracePt t="21651" x="9196388" y="3155950"/>
          <p14:tracePt t="21653" x="9205913" y="3160713"/>
          <p14:tracePt t="21653" x="9209088" y="3160713"/>
          <p14:tracePt t="21654" x="9213850" y="3160713"/>
          <p14:tracePt t="21655" x="9221788" y="3160713"/>
          <p14:tracePt t="21656" x="9229725" y="3160713"/>
          <p14:tracePt t="21657" x="9234488" y="3160713"/>
          <p14:tracePt t="21659" x="9239250" y="3160713"/>
          <p14:tracePt t="21659" x="9242425" y="3160713"/>
          <p14:tracePt t="21660" x="9250363" y="3160713"/>
          <p14:tracePt t="21661" x="9255125" y="3160713"/>
          <p14:tracePt t="21662" x="9263063" y="3160713"/>
          <p14:tracePt t="21663" x="9267825" y="3165475"/>
          <p14:tracePt t="21664" x="9275763" y="3165475"/>
          <p14:tracePt t="21665" x="9280525" y="3165475"/>
          <p14:tracePt t="21666" x="9288463" y="3165475"/>
          <p14:tracePt t="21667" x="9293225" y="3165475"/>
          <p14:tracePt t="21669" x="9301163" y="3165475"/>
          <p14:tracePt t="21669" x="9309100" y="3165475"/>
          <p14:tracePt t="21670" x="9317038" y="3168650"/>
          <p14:tracePt t="21671" x="9326563" y="3168650"/>
          <p14:tracePt t="21672" x="9334500" y="3168650"/>
          <p14:tracePt t="21673" x="9342438" y="3168650"/>
          <p14:tracePt t="21674" x="9350375" y="3168650"/>
          <p14:tracePt t="21675" x="9359900" y="3168650"/>
          <p14:tracePt t="21677" x="9367838" y="3168650"/>
          <p14:tracePt t="21678" x="9375775" y="3168650"/>
          <p14:tracePt t="21679" x="9383713" y="3168650"/>
          <p14:tracePt t="21681" x="9401175" y="3168650"/>
          <p14:tracePt t="21682" x="9409113" y="3168650"/>
          <p14:tracePt t="21683" x="9417050" y="3168650"/>
          <p14:tracePt t="21684" x="9426575" y="3168650"/>
          <p14:tracePt t="21685" x="9434513" y="3168650"/>
          <p14:tracePt t="21686" x="9447213" y="3168650"/>
          <p14:tracePt t="21687" x="9455150" y="3168650"/>
          <p14:tracePt t="21688" x="9463088" y="3168650"/>
          <p14:tracePt t="21690" x="9480550" y="3168650"/>
          <p14:tracePt t="21691" x="9483725" y="3168650"/>
          <p14:tracePt t="21692" x="9501188" y="3168650"/>
          <p14:tracePt t="21693" x="9509125" y="3168650"/>
          <p14:tracePt t="21694" x="9517063" y="3168650"/>
          <p14:tracePt t="21695" x="9521825" y="3168650"/>
          <p14:tracePt t="21696" x="9525000" y="3168650"/>
          <p14:tracePt t="21698" x="9537700" y="3168650"/>
          <p14:tracePt t="21698" x="9547225" y="3168650"/>
          <p14:tracePt t="21700" x="9555163" y="3168650"/>
          <p14:tracePt t="21700" x="9567863" y="3168650"/>
          <p14:tracePt t="21701" x="9575800" y="3168650"/>
          <p14:tracePt t="21702" x="9588500" y="3168650"/>
          <p14:tracePt t="21703" x="9604375" y="3168650"/>
          <p14:tracePt t="21706" x="9612313" y="3168650"/>
          <p14:tracePt t="21707" x="9625013" y="3168650"/>
          <p14:tracePt t="21707" x="9634538" y="3168650"/>
          <p14:tracePt t="21708" x="9642475" y="3168650"/>
          <p14:tracePt t="21709" x="9655175" y="3168650"/>
          <p14:tracePt t="21710" x="9663113" y="3168650"/>
          <p14:tracePt t="21712" x="9688513" y="3168650"/>
          <p14:tracePt t="21712" x="9696450" y="3168650"/>
          <p14:tracePt t="21713" x="9709150" y="3168650"/>
          <p14:tracePt t="21715" x="9717088" y="3168650"/>
          <p14:tracePt t="21715" x="9732963" y="3168650"/>
          <p14:tracePt t="21716" x="9742488" y="3168650"/>
          <p14:tracePt t="21717" x="9755188" y="3168650"/>
          <p14:tracePt t="21718" x="9763125" y="3168650"/>
          <p14:tracePt t="21719" x="9771063" y="3168650"/>
          <p14:tracePt t="21720" x="9775825" y="3168650"/>
          <p14:tracePt t="21721" x="9791700" y="3168650"/>
          <p14:tracePt t="21722" x="9804400" y="3168650"/>
          <p14:tracePt t="21723" x="9812338" y="3168650"/>
          <p14:tracePt t="21724" x="9820275" y="3168650"/>
          <p14:tracePt t="21725" x="9832975" y="3168650"/>
          <p14:tracePt t="21726" x="9845675" y="3168650"/>
          <p14:tracePt t="21727" x="9853613" y="3168650"/>
          <p14:tracePt t="21728" x="9863138" y="3168650"/>
          <p14:tracePt t="21729" x="9875838" y="3168650"/>
          <p14:tracePt t="21732" x="9904413" y="3168650"/>
          <p14:tracePt t="21733" x="9917113" y="3168650"/>
          <p14:tracePt t="21734" x="9925050" y="3168650"/>
          <p14:tracePt t="21735" x="9937750" y="3168650"/>
          <p14:tracePt t="21736" x="9945688" y="3168650"/>
          <p14:tracePt t="21737" x="9958388" y="3168650"/>
          <p14:tracePt t="21738" x="9971088" y="3168650"/>
          <p14:tracePt t="21739" x="9979025" y="3168650"/>
          <p14:tracePt t="21740" x="9986963" y="3168650"/>
          <p14:tracePt t="21741" x="9999663" y="3168650"/>
          <p14:tracePt t="21742" x="10007600" y="3168650"/>
          <p14:tracePt t="21743" x="10020300" y="3168650"/>
          <p14:tracePt t="21745" x="10028238" y="3168650"/>
          <p14:tracePt t="21745" x="10053638" y="3168650"/>
          <p14:tracePt t="21747" x="10061575" y="3168650"/>
          <p14:tracePt t="21748" x="10083800" y="3168650"/>
          <p14:tracePt t="21749" x="10091738" y="3168650"/>
          <p14:tracePt t="21750" x="10104438" y="3168650"/>
          <p14:tracePt t="21751" x="10112375" y="3168650"/>
          <p14:tracePt t="21753" x="10120313" y="3168650"/>
          <p14:tracePt t="21753" x="10128250" y="3168650"/>
          <p14:tracePt t="21754" x="10140950" y="3168650"/>
          <p14:tracePt t="21755" x="10148888" y="3168650"/>
          <p14:tracePt t="21756" x="10166350" y="3168650"/>
          <p14:tracePt t="21757" x="10171113" y="3168650"/>
          <p14:tracePt t="21758" x="10179050" y="3168650"/>
          <p14:tracePt t="21759" x="10194925" y="3168650"/>
          <p14:tracePt t="21760" x="10204450" y="3168650"/>
          <p14:tracePt t="21761" x="10207625" y="3168650"/>
          <p14:tracePt t="21762" x="10215563" y="3168650"/>
          <p14:tracePt t="21763" x="10233025" y="3168650"/>
          <p14:tracePt t="21765" x="10236200" y="3168650"/>
          <p14:tracePt t="21765" x="10253663" y="3168650"/>
          <p14:tracePt t="21766" x="10266363" y="3168650"/>
          <p14:tracePt t="21767" x="10274300" y="3168650"/>
          <p14:tracePt t="21768" x="10287000" y="3168650"/>
          <p14:tracePt t="21769" x="10294938" y="3168650"/>
          <p14:tracePt t="21770" x="10302875" y="3168650"/>
          <p14:tracePt t="21771" x="10312400" y="3168650"/>
          <p14:tracePt t="21772" x="10320338" y="3168650"/>
          <p14:tracePt t="21773" x="10328275" y="3168650"/>
          <p14:tracePt t="21774" x="10340975" y="3168650"/>
          <p14:tracePt t="21775" x="10348913" y="3168650"/>
          <p14:tracePt t="21776" x="10356850" y="3168650"/>
          <p14:tracePt t="21777" x="10366375" y="3168650"/>
          <p14:tracePt t="21779" x="10369550" y="3168650"/>
          <p14:tracePt t="21779" x="10379075" y="3168650"/>
          <p14:tracePt t="21781" x="10402888" y="3168650"/>
          <p14:tracePt t="21783" x="10412413" y="3168650"/>
          <p14:tracePt t="21786" x="10428288" y="3168650"/>
          <p14:tracePt t="21786" x="10440988" y="3168650"/>
          <p14:tracePt t="21787" x="10448925" y="3168650"/>
          <p14:tracePt t="21788" x="10456863" y="3168650"/>
          <p14:tracePt t="21789" x="10466388" y="3168650"/>
          <p14:tracePt t="21790" x="10477500" y="3168650"/>
          <p14:tracePt t="21791" x="10487025" y="3168650"/>
          <p14:tracePt t="21792" x="10499725" y="3168650"/>
          <p14:tracePt t="21793" x="10507663" y="3168650"/>
          <p14:tracePt t="21794" x="10515600" y="3168650"/>
          <p14:tracePt t="21796" x="10523538" y="3168650"/>
          <p14:tracePt t="21796" x="10533063" y="3168650"/>
          <p14:tracePt t="21798" x="10541000" y="3168650"/>
          <p14:tracePt t="21800" x="10553700" y="3168650"/>
          <p14:tracePt t="21800" x="10561638" y="3168650"/>
          <p14:tracePt t="21801" x="10574338" y="3168650"/>
          <p14:tracePt t="21802" x="10582275" y="3168650"/>
          <p14:tracePt t="21803" x="10590213" y="3168650"/>
          <p14:tracePt t="21804" x="10594975" y="3168650"/>
          <p14:tracePt t="21805" x="10602913" y="3168650"/>
          <p14:tracePt t="21806" x="10610850" y="3168650"/>
          <p14:tracePt t="21807" x="10620375" y="3168650"/>
          <p14:tracePt t="21808" x="10628313" y="3168650"/>
          <p14:tracePt t="21810" x="10641013" y="3168650"/>
          <p14:tracePt t="21810" x="10644188" y="3168650"/>
          <p14:tracePt t="21812" x="10653713" y="3168650"/>
          <p14:tracePt t="21812" x="10661650" y="3168650"/>
          <p14:tracePt t="21816" x="10682288" y="3168650"/>
          <p14:tracePt t="21816" x="10685463" y="3168650"/>
          <p14:tracePt t="21817" x="10694988" y="3168650"/>
          <p14:tracePt t="21818" x="10698163" y="3168650"/>
          <p14:tracePt t="21819" x="10707688" y="3168650"/>
          <p14:tracePt t="21820" x="10715625" y="3168650"/>
          <p14:tracePt t="21821" x="10718800" y="3168650"/>
          <p14:tracePt t="21822" x="10728325" y="3168650"/>
          <p14:tracePt t="21823" x="10736263" y="3168650"/>
          <p14:tracePt t="21825" x="10744200" y="3168650"/>
          <p14:tracePt t="21826" x="10752138" y="3168650"/>
          <p14:tracePt t="21827" x="10756900" y="3168650"/>
          <p14:tracePt t="21828" x="10761663" y="3168650"/>
          <p14:tracePt t="21829" x="10769600" y="3168650"/>
          <p14:tracePt t="21831" x="10777538" y="3168650"/>
          <p14:tracePt t="21833" x="10785475" y="3168650"/>
          <p14:tracePt t="21834" x="10790238" y="3168650"/>
          <p14:tracePt t="21835" x="10798175" y="3168650"/>
          <p14:tracePt t="21836" x="10802938" y="3168650"/>
          <p14:tracePt t="21837" x="10806113" y="3168650"/>
          <p14:tracePt t="21840" x="10815638" y="3168650"/>
          <p14:tracePt t="21841" x="10818813" y="3168650"/>
          <p14:tracePt t="21841" x="10823575" y="3168650"/>
          <p14:tracePt t="21842" x="10828338" y="3168650"/>
          <p14:tracePt t="21843" x="10836275" y="3168650"/>
          <p14:tracePt t="21844" x="10839450" y="3168650"/>
          <p14:tracePt t="21846" x="10844213" y="3168650"/>
          <p14:tracePt t="21849" x="10852150" y="3168650"/>
          <p14:tracePt t="21849" x="10856913" y="3168650"/>
          <p14:tracePt t="21851" x="10861675" y="3168650"/>
          <p14:tracePt t="21853" x="10869613" y="3168650"/>
          <p14:tracePt t="21854" x="10877550" y="3168650"/>
          <p14:tracePt t="21855" x="10882313" y="3168650"/>
          <p14:tracePt t="21856" x="10885488" y="3168650"/>
          <p14:tracePt t="21857" x="10890250" y="3168650"/>
          <p14:tracePt t="21858" x="10893425" y="3168650"/>
          <p14:tracePt t="21860" x="10898188" y="3168650"/>
          <p14:tracePt t="21861" x="10902950" y="3168650"/>
          <p14:tracePt t="21862" x="10906125" y="3168650"/>
          <p14:tracePt t="21864" x="10910888" y="3168650"/>
          <p14:tracePt t="21865" x="10915650" y="3168650"/>
          <p14:tracePt t="21866" x="10918825" y="3168650"/>
          <p14:tracePt t="21868" x="10923588" y="3168650"/>
          <p14:tracePt t="21869" x="10926763" y="3168650"/>
          <p14:tracePt t="21870" x="10931525" y="3168650"/>
          <p14:tracePt t="21871" x="10936288" y="3168650"/>
          <p14:tracePt t="21873" x="10939463" y="3168650"/>
          <p14:tracePt t="21874" x="10944225" y="3168650"/>
          <p14:tracePt t="21879" x="10952163" y="3168650"/>
          <p14:tracePt t="21879" x="10956925" y="3168650"/>
          <p14:tracePt t="21881" x="10960100" y="3168650"/>
          <p14:tracePt t="21882" x="10964863" y="3168650"/>
          <p14:tracePt t="21884" x="10969625" y="3168650"/>
          <p14:tracePt t="21888" x="10972800" y="3168650"/>
          <p14:tracePt t="21890" x="10977563" y="3168650"/>
          <p14:tracePt t="21893" x="10982325" y="3168650"/>
          <p14:tracePt t="21893" x="10985500" y="3168650"/>
          <p14:tracePt t="21894" x="10990263" y="3168650"/>
          <p14:tracePt t="21898" x="10993438" y="3168650"/>
          <p14:tracePt t="21900" x="10998200" y="3168650"/>
          <p14:tracePt t="21902" x="11002963" y="3168650"/>
          <p14:tracePt t="21915" x="11023600" y="3168650"/>
          <p14:tracePt t="21916" x="11026775" y="3165475"/>
          <p14:tracePt t="21917" x="11031538" y="3165475"/>
          <p14:tracePt t="21919" x="11036300" y="3165475"/>
          <p14:tracePt t="21921" x="11039475" y="3165475"/>
          <p14:tracePt t="21925" x="11044238" y="3165475"/>
          <p14:tracePt t="21928" x="11047413" y="3165475"/>
          <p14:tracePt t="21932" x="11052175" y="3165475"/>
          <p14:tracePt t="21933" x="11056938" y="3165475"/>
          <p14:tracePt t="21935" x="11060113" y="3165475"/>
          <p14:tracePt t="21939" x="11064875" y="3165475"/>
          <p14:tracePt t="21942" x="11069638" y="3165475"/>
          <p14:tracePt t="21945" x="11072813" y="3160713"/>
          <p14:tracePt t="21949" x="11077575" y="3160713"/>
          <p14:tracePt t="21950" x="11080750" y="3160713"/>
          <p14:tracePt t="21953" x="11085513" y="3160713"/>
          <p14:tracePt t="21956" x="11090275" y="3160713"/>
          <p14:tracePt t="21961" x="11093450" y="3160713"/>
          <p14:tracePt t="21967" x="11098213" y="3160713"/>
          <p14:tracePt t="21973" x="11101388" y="3160713"/>
          <p14:tracePt t="21981" x="11106150" y="3160713"/>
          <p14:tracePt t="21983" x="11110913" y="3160713"/>
          <p14:tracePt t="21997" x="11114088" y="3160713"/>
          <p14:tracePt t="21998" x="11114088" y="3155950"/>
          <p14:tracePt t="22928" x="11110913" y="3155950"/>
          <p14:tracePt t="22929" x="11106150" y="3155950"/>
          <p14:tracePt t="22932" x="11098213" y="3155950"/>
          <p14:tracePt t="22933" x="11093450" y="3155950"/>
          <p14:tracePt t="22934" x="11090275" y="3155950"/>
          <p14:tracePt t="22935" x="11080750" y="3160713"/>
          <p14:tracePt t="22936" x="11077575" y="3165475"/>
          <p14:tracePt t="22937" x="11072813" y="3165475"/>
          <p14:tracePt t="22938" x="11069638" y="3165475"/>
          <p14:tracePt t="22940" x="11064875" y="3168650"/>
          <p14:tracePt t="22941" x="11060113" y="3168650"/>
          <p14:tracePt t="22941" x="11056938" y="3173413"/>
          <p14:tracePt t="22942" x="11047413" y="3173413"/>
          <p14:tracePt t="22943" x="11044238" y="3178175"/>
          <p14:tracePt t="22944" x="11026775" y="3181350"/>
          <p14:tracePt t="22945" x="11018838" y="3186113"/>
          <p14:tracePt t="22946" x="11010900" y="3186113"/>
          <p14:tracePt t="22948" x="11002963" y="3189288"/>
          <p14:tracePt t="22948" x="10998200" y="3189288"/>
          <p14:tracePt t="22949" x="10990263" y="3189288"/>
          <p14:tracePt t="22950" x="10982325" y="3194050"/>
          <p14:tracePt t="22951" x="10972800" y="3201988"/>
          <p14:tracePt t="22952" x="10960100" y="3206750"/>
          <p14:tracePt t="22953" x="10952163" y="3209925"/>
          <p14:tracePt t="22954" x="10944225" y="3209925"/>
          <p14:tracePt t="22955" x="10931525" y="3219450"/>
          <p14:tracePt t="22956" x="10923588" y="3219450"/>
          <p14:tracePt t="22957" x="10906125" y="3222625"/>
          <p14:tracePt t="22958" x="10893425" y="3227388"/>
          <p14:tracePt t="22960" x="10885488" y="3232150"/>
          <p14:tracePt t="22961" x="10864850" y="3235325"/>
          <p14:tracePt t="22961" x="10856913" y="3240088"/>
          <p14:tracePt t="22962" x="10852150" y="3240088"/>
          <p14:tracePt t="22963" x="10839450" y="3243263"/>
          <p14:tracePt t="22964" x="10823575" y="3248025"/>
          <p14:tracePt t="22965" x="10810875" y="3255963"/>
          <p14:tracePt t="22966" x="10795000" y="3260725"/>
          <p14:tracePt t="22967" x="10777538" y="3265488"/>
          <p14:tracePt t="22968" x="10761663" y="3273425"/>
          <p14:tracePt t="22969" x="10744200" y="3273425"/>
          <p14:tracePt t="22970" x="10723563" y="3281363"/>
          <p14:tracePt t="22971" x="10710863" y="3289300"/>
          <p14:tracePt t="22972" x="10694988" y="3294063"/>
          <p14:tracePt t="22973" x="10677525" y="3297238"/>
          <p14:tracePt t="22974" x="10656888" y="3302000"/>
          <p14:tracePt t="22975" x="10644188" y="3306763"/>
          <p14:tracePt t="22976" x="10610850" y="3319463"/>
          <p14:tracePt t="22977" x="10590213" y="3322638"/>
          <p14:tracePt t="22978" x="10577513" y="3327400"/>
          <p14:tracePt t="22979" x="10556875" y="3335338"/>
          <p14:tracePt t="22981" x="10536238" y="3340100"/>
          <p14:tracePt t="22982" x="10520363" y="3352800"/>
          <p14:tracePt t="22983" x="10499725" y="3355975"/>
          <p14:tracePt t="22984" x="10477500" y="3360738"/>
          <p14:tracePt t="22986" x="10453688" y="3363913"/>
          <p14:tracePt t="22986" x="10433050" y="3368675"/>
          <p14:tracePt t="22987" x="10412413" y="3381375"/>
          <p14:tracePt t="22989" x="10387013" y="3384550"/>
          <p14:tracePt t="22989" x="10356850" y="3397250"/>
          <p14:tracePt t="22990" x="10336213" y="3402013"/>
          <p14:tracePt t="22991" x="10320338" y="3406775"/>
          <p14:tracePt t="22992" x="10282238" y="3414713"/>
          <p14:tracePt t="22993" x="10261600" y="3422650"/>
          <p14:tracePt t="22994" x="10236200" y="3427413"/>
          <p14:tracePt t="22995" x="10194925" y="3435350"/>
          <p14:tracePt t="22996" x="10166350" y="3448050"/>
          <p14:tracePt t="22998" x="10145713" y="3455988"/>
          <p14:tracePt t="22999" x="10115550" y="3460750"/>
          <p14:tracePt t="23000" x="10099675" y="3460750"/>
          <p14:tracePt t="23000" x="10066338" y="3473450"/>
          <p14:tracePt t="23002" x="10037763" y="3476625"/>
          <p14:tracePt t="23002" x="10012363" y="3489325"/>
          <p14:tracePt t="23003" x="9983788" y="3494088"/>
          <p14:tracePt t="23004" x="9945688" y="3505200"/>
          <p14:tracePt t="23006" x="9940925" y="3505200"/>
          <p14:tracePt t="23006" x="9907588" y="3509963"/>
          <p14:tracePt t="23007" x="9879013" y="3517900"/>
          <p14:tracePt t="23008" x="9845675" y="3530600"/>
          <p14:tracePt t="23009" x="9809163" y="3535363"/>
          <p14:tracePt t="23010" x="9766300" y="3548063"/>
          <p14:tracePt t="23011" x="9729788" y="3551238"/>
          <p14:tracePt t="23012" x="9696450" y="3560763"/>
          <p14:tracePt t="23013" x="9625013" y="3581400"/>
          <p14:tracePt t="23014" x="9591675" y="3584575"/>
          <p14:tracePt t="23015" x="9583738" y="3584575"/>
          <p14:tracePt t="23017" x="9547225" y="3597275"/>
          <p14:tracePt t="23018" x="9475788" y="3609975"/>
          <p14:tracePt t="23018" x="9467850" y="3609975"/>
          <p14:tracePt t="23019" x="9429750" y="3622675"/>
          <p14:tracePt t="23020" x="9371013" y="3635375"/>
          <p14:tracePt t="23021" x="9334500" y="3648075"/>
          <p14:tracePt t="23022" x="9293225" y="3651250"/>
          <p14:tracePt t="23023" x="9283700" y="3656013"/>
          <p14:tracePt t="23024" x="9242425" y="3663950"/>
          <p14:tracePt t="23025" x="9185275" y="3676650"/>
          <p14:tracePt t="23026" x="9142413" y="3679825"/>
          <p14:tracePt t="23027" x="9072563" y="3697288"/>
          <p14:tracePt t="23028" x="9031288" y="3709988"/>
          <p14:tracePt t="23029" x="8985250" y="3713163"/>
          <p14:tracePt t="23031" x="8967788" y="3717925"/>
          <p14:tracePt t="23031" x="8931275" y="3725863"/>
          <p14:tracePt t="23032" x="8880475" y="3738563"/>
          <p14:tracePt t="23034" x="8769350" y="3756025"/>
          <p14:tracePt t="23035" x="8718550" y="3763963"/>
          <p14:tracePt t="23036" x="8685213" y="3776663"/>
          <p14:tracePt t="23037" x="8631238" y="3779838"/>
          <p14:tracePt t="23038" x="8615363" y="3789363"/>
          <p14:tracePt t="23039" x="8569325" y="3792538"/>
          <p14:tracePt t="23040" x="8502650" y="3805238"/>
          <p14:tracePt t="23041" x="8451850" y="3813175"/>
          <p14:tracePt t="23042" x="8407400" y="3825875"/>
          <p14:tracePt t="23043" x="8364538" y="3830638"/>
          <p14:tracePt t="23044" x="8343900" y="3833813"/>
          <p14:tracePt t="23045" x="8240713" y="3851275"/>
          <p14:tracePt t="23046" x="8220075" y="3856038"/>
          <p14:tracePt t="23048" x="8169275" y="3863975"/>
          <p14:tracePt t="23049" x="8135938" y="3867150"/>
          <p14:tracePt t="23049" x="8048625" y="3884613"/>
          <p14:tracePt t="23050" x="7999413" y="3897313"/>
          <p14:tracePt t="23051" x="7966075" y="3900488"/>
          <p14:tracePt t="23052" x="7912100" y="3913188"/>
          <p14:tracePt t="23053" x="7894638" y="3913188"/>
          <p14:tracePt t="23054" x="7799388" y="3933825"/>
          <p14:tracePt t="23055" x="7783513" y="3933825"/>
          <p14:tracePt t="23056" x="7753350" y="3946525"/>
          <p14:tracePt t="23057" x="7662863" y="3951288"/>
          <p14:tracePt t="23058" x="7612063" y="3963988"/>
          <p14:tracePt t="23059" x="7583488" y="3971925"/>
          <p14:tracePt t="23060" x="7491413" y="3984625"/>
          <p14:tracePt t="23061" x="7470775" y="3987800"/>
          <p14:tracePt t="23062" x="7445375" y="3997325"/>
          <p14:tracePt t="23063" x="7350125" y="4008438"/>
          <p14:tracePt t="23065" x="7234238" y="4030663"/>
          <p14:tracePt t="23066" x="7213600" y="4033838"/>
          <p14:tracePt t="23068" x="7146925" y="4046538"/>
          <p14:tracePt t="23069" x="7088188" y="4054475"/>
          <p14:tracePt t="23069" x="7034213" y="4067175"/>
          <p14:tracePt t="23070" x="6983413" y="4071938"/>
          <p14:tracePt t="23071" x="6975475" y="4071938"/>
          <p14:tracePt t="23072" x="6929438" y="4084638"/>
          <p14:tracePt t="23073" x="6797675" y="4108450"/>
          <p14:tracePt t="23074" x="6788150" y="4108450"/>
          <p14:tracePt t="23075" x="6738938" y="4121150"/>
          <p14:tracePt t="23076" x="6692900" y="4125913"/>
          <p14:tracePt t="23077" x="6618288" y="4141788"/>
          <p14:tracePt t="23078" x="6567488" y="4146550"/>
          <p14:tracePt t="23079" x="6513513" y="4159250"/>
          <p14:tracePt t="23081" x="6389688" y="4175125"/>
          <p14:tracePt t="23082" x="6338888" y="4187825"/>
          <p14:tracePt t="23084" x="6326188" y="4187825"/>
          <p14:tracePt t="23084" x="6218238" y="4208463"/>
          <p14:tracePt t="23085" x="6205538" y="4208463"/>
          <p14:tracePt t="23086" x="6161088" y="4216400"/>
          <p14:tracePt t="23087" x="6118225" y="4225925"/>
          <p14:tracePt t="23088" x="6043613" y="4238625"/>
          <p14:tracePt t="23089" x="5989638" y="4246563"/>
          <p14:tracePt t="23090" x="5922963" y="4259263"/>
          <p14:tracePt t="23091" x="5873750" y="4267200"/>
          <p14:tracePt t="23092" x="5835650" y="4271963"/>
          <p14:tracePt t="23093" x="5786438" y="4275138"/>
          <p14:tracePt t="23094" x="5761038" y="4283075"/>
          <p14:tracePt t="23096" x="5635625" y="4303713"/>
          <p14:tracePt t="23098" x="5599113" y="4308475"/>
          <p14:tracePt t="23098" x="5548313" y="4313238"/>
          <p14:tracePt t="23099" x="5483225" y="4321175"/>
          <p14:tracePt t="23100" x="5427663" y="4333875"/>
          <p14:tracePt t="23101" x="5378450" y="4341813"/>
          <p14:tracePt t="23102" x="5362575" y="4346575"/>
          <p14:tracePt t="23103" x="5253038" y="4362450"/>
          <p14:tracePt t="23104" x="5203825" y="4367213"/>
          <p14:tracePt t="23105" x="5154613" y="4375150"/>
          <p14:tracePt t="23106" x="5145088" y="4379913"/>
          <p14:tracePt t="23108" x="5099050" y="4383088"/>
          <p14:tracePt t="23108" x="5037138" y="4391025"/>
          <p14:tracePt t="23109" x="5003800" y="4400550"/>
          <p14:tracePt t="23110" x="4937125" y="4408488"/>
          <p14:tracePt t="23111" x="4883150" y="4416425"/>
          <p14:tracePt t="23112" x="4826000" y="4421188"/>
          <p14:tracePt t="23113" x="4775200" y="4429125"/>
          <p14:tracePt t="23114" x="4733925" y="4441825"/>
          <p14:tracePt t="23115" x="4683125" y="4441825"/>
          <p14:tracePt t="23116" x="4629150" y="4454525"/>
          <p14:tracePt t="23117" x="4621213" y="4454525"/>
          <p14:tracePt t="23118" x="4584700" y="4457700"/>
          <p14:tracePt t="23119" x="4518025" y="4467225"/>
          <p14:tracePt t="23120" x="4479925" y="4470400"/>
          <p14:tracePt t="23121" x="4405313" y="4478338"/>
          <p14:tracePt t="23122" x="4364038" y="4491038"/>
          <p14:tracePt t="23123" x="4318000" y="4495800"/>
          <p14:tracePt t="23124" x="4276725" y="4503738"/>
          <p14:tracePt t="23125" x="4259263" y="4503738"/>
          <p14:tracePt t="23126" x="4217988" y="4508500"/>
          <p14:tracePt t="23128" x="4102100" y="4529138"/>
          <p14:tracePt t="23130" x="4056063" y="4533900"/>
          <p14:tracePt t="23131" x="3997325" y="4541838"/>
          <p14:tracePt t="23132" x="3951288" y="4545013"/>
          <p14:tracePt t="23134" x="3889375" y="4554538"/>
          <p14:tracePt t="23134" x="3848100" y="4557713"/>
          <p14:tracePt t="23135" x="3789363" y="4567238"/>
          <p14:tracePt t="23136" x="3756025" y="4570413"/>
          <p14:tracePt t="23138" x="3709988" y="4578350"/>
          <p14:tracePt t="23138" x="3694113" y="4578350"/>
          <p14:tracePt t="23139" x="3660775" y="4583113"/>
          <p14:tracePt t="23140" x="3609975" y="4591050"/>
          <p14:tracePt t="23141" x="3573463" y="4595813"/>
          <p14:tracePt t="23142" x="3540125" y="4595813"/>
          <p14:tracePt t="23143" x="3514725" y="4598988"/>
          <p14:tracePt t="23144" x="3468688" y="4608513"/>
          <p14:tracePt t="23145" x="3411538" y="4611688"/>
          <p14:tracePt t="23146" x="3378200" y="4611688"/>
          <p14:tracePt t="23148" x="3344863" y="4621213"/>
          <p14:tracePt t="23148" x="3306763" y="4624388"/>
          <p14:tracePt t="23150" x="3240088" y="4629150"/>
          <p14:tracePt t="23151" x="3219450" y="4637088"/>
          <p14:tracePt t="23152" x="3186113" y="4637088"/>
          <p14:tracePt t="23153" x="3136900" y="4641850"/>
          <p14:tracePt t="23154" x="3098800" y="4649788"/>
          <p14:tracePt t="23155" x="3065463" y="4649788"/>
          <p14:tracePt t="23156" x="3044825" y="4654550"/>
          <p14:tracePt t="23157" x="3019425" y="4654550"/>
          <p14:tracePt t="23158" x="2986088" y="4657725"/>
          <p14:tracePt t="23160" x="2973388" y="4662488"/>
          <p14:tracePt t="23161" x="2941638" y="4662488"/>
          <p14:tracePt t="23161" x="2882900" y="4670425"/>
          <p14:tracePt t="23162" x="2874963" y="4670425"/>
          <p14:tracePt t="23163" x="2841625" y="4675188"/>
          <p14:tracePt t="23165" x="2816225" y="4678363"/>
          <p14:tracePt t="23165" x="2787650" y="4678363"/>
          <p14:tracePt t="23167" x="2762250" y="4686300"/>
          <p14:tracePt t="23168" x="2733675" y="4691063"/>
          <p14:tracePt t="23168" x="2716213" y="4691063"/>
          <p14:tracePt t="23169" x="2690813" y="4691063"/>
          <p14:tracePt t="23170" x="2633663" y="4703763"/>
          <p14:tracePt t="23171" x="2624138" y="4703763"/>
          <p14:tracePt t="23172" x="2600325" y="4703763"/>
          <p14:tracePt t="23174" x="2570163" y="4708525"/>
          <p14:tracePt t="23175" x="2536825" y="4716463"/>
          <p14:tracePt t="23175" x="2528888" y="4716463"/>
          <p14:tracePt t="23176" x="2503488" y="4716463"/>
          <p14:tracePt t="23177" x="2474913" y="4719638"/>
          <p14:tracePt t="23178" x="2459038" y="4724400"/>
          <p14:tracePt t="23179" x="2441575" y="4724400"/>
          <p14:tracePt t="23182" x="2405063" y="4729163"/>
          <p14:tracePt t="23182" x="2354263" y="4737100"/>
          <p14:tracePt t="23184" x="2341563" y="4737100"/>
          <p14:tracePt t="23184" x="2320925" y="4741863"/>
          <p14:tracePt t="23185" x="2305050" y="4741863"/>
          <p14:tracePt t="23186" x="2284413" y="4741863"/>
          <p14:tracePt t="23187" x="2266950" y="4745038"/>
          <p14:tracePt t="23188" x="2254250" y="4749800"/>
          <p14:tracePt t="23192" x="2197100" y="4749800"/>
          <p14:tracePt t="23192" x="2184400" y="4757738"/>
          <p14:tracePt t="23193" x="2163763" y="4762500"/>
          <p14:tracePt t="23194" x="2151063" y="4762500"/>
          <p14:tracePt t="23195" x="2138363" y="4762500"/>
          <p14:tracePt t="23196" x="2120900" y="4765675"/>
          <p14:tracePt t="23198" x="2105025" y="4765675"/>
          <p14:tracePt t="23198" x="2092325" y="4770438"/>
          <p14:tracePt t="23199" x="2076450" y="4770438"/>
          <p14:tracePt t="23200" x="2063750" y="4770438"/>
          <p14:tracePt t="23201" x="2051050" y="4773613"/>
          <p14:tracePt t="23202" x="2038350" y="4773613"/>
          <p14:tracePt t="23203" x="2025650" y="4773613"/>
          <p14:tracePt t="23204" x="2017713" y="4778375"/>
          <p14:tracePt t="23206" x="1992313" y="4778375"/>
          <p14:tracePt t="23206" x="1984375" y="4778375"/>
          <p14:tracePt t="23207" x="1966913" y="4783138"/>
          <p14:tracePt t="23208" x="1958975" y="4783138"/>
          <p14:tracePt t="23209" x="1946275" y="4786313"/>
          <p14:tracePt t="23210" x="1933575" y="4786313"/>
          <p14:tracePt t="23211" x="1925638" y="4786313"/>
          <p14:tracePt t="23212" x="1917700" y="4791075"/>
          <p14:tracePt t="23213" x="1909763" y="4791075"/>
          <p14:tracePt t="23214" x="1900238" y="4791075"/>
          <p14:tracePt t="23215" x="1889125" y="4791075"/>
          <p14:tracePt t="23216" x="1876425" y="4795838"/>
          <p14:tracePt t="23217" x="1866900" y="4795838"/>
          <p14:tracePt t="23218" x="1858963" y="4799013"/>
          <p14:tracePt t="23219" x="1843088" y="4799013"/>
          <p14:tracePt t="23221" x="1835150" y="4803775"/>
          <p14:tracePt t="23221" x="1825625" y="4803775"/>
          <p14:tracePt t="23222" x="1812925" y="4803775"/>
          <p14:tracePt t="23223" x="1804988" y="4806950"/>
          <p14:tracePt t="23224" x="1797050" y="4806950"/>
          <p14:tracePt t="23225" x="1792288" y="4806950"/>
          <p14:tracePt t="23226" x="1789113" y="4811713"/>
          <p14:tracePt t="23227" x="1779588" y="4811713"/>
          <p14:tracePt t="23228" x="1771650" y="4816475"/>
          <p14:tracePt t="23229" x="1763713" y="4816475"/>
          <p14:tracePt t="23231" x="1755775" y="4816475"/>
          <p14:tracePt t="23232" x="1751013" y="4816475"/>
          <p14:tracePt t="23232" x="1743075" y="4819650"/>
          <p14:tracePt t="23233" x="1735138" y="4819650"/>
          <p14:tracePt t="23234" x="1725613" y="4819650"/>
          <p14:tracePt t="23235" x="1717675" y="4819650"/>
          <p14:tracePt t="23237" x="1714500" y="4824413"/>
          <p14:tracePt t="23237" x="1709738" y="4824413"/>
          <p14:tracePt t="23239" x="1709738" y="4829175"/>
          <p14:tracePt t="23239" x="1701800" y="4829175"/>
          <p14:tracePt t="23240" x="1697038" y="4829175"/>
          <p14:tracePt t="23242" x="1689100" y="4829175"/>
          <p14:tracePt t="23242" x="1681163" y="4832350"/>
          <p14:tracePt t="23243" x="1676400" y="4832350"/>
          <p14:tracePt t="23244" x="1668463" y="4837113"/>
          <p14:tracePt t="23245" x="1658938" y="4837113"/>
          <p14:tracePt t="23248" x="1655763" y="4840288"/>
          <p14:tracePt t="23249" x="1647825" y="4840288"/>
          <p14:tracePt t="23249" x="1638300" y="4840288"/>
          <p14:tracePt t="23250" x="1630363" y="4840288"/>
          <p14:tracePt t="23251" x="1630363" y="4845050"/>
          <p14:tracePt t="23252" x="1622425" y="4845050"/>
          <p14:tracePt t="23253" x="1614488" y="4849813"/>
          <p14:tracePt t="23254" x="1609725" y="4849813"/>
          <p14:tracePt t="23255" x="1604963" y="4849813"/>
          <p14:tracePt t="23256" x="1601788" y="4849813"/>
          <p14:tracePt t="23257" x="1597025" y="4849813"/>
          <p14:tracePt t="23258" x="1593850" y="4852988"/>
          <p14:tracePt t="23259" x="1584325" y="4852988"/>
          <p14:tracePt t="23260" x="1581150" y="4852988"/>
          <p14:tracePt t="23261" x="1576388" y="4852988"/>
          <p14:tracePt t="23263" x="1571625" y="4852988"/>
          <p14:tracePt t="23264" x="1563688" y="4852988"/>
          <p14:tracePt t="23265" x="1560513" y="4852988"/>
          <p14:tracePt t="23266" x="1555750" y="4857750"/>
          <p14:tracePt t="23267" x="1547813" y="4857750"/>
          <p14:tracePt t="23269" x="1538288" y="4862513"/>
          <p14:tracePt t="23270" x="1535113" y="4862513"/>
          <p14:tracePt t="23272" x="1530350" y="4865688"/>
          <p14:tracePt t="23273" x="1527175" y="4865688"/>
          <p14:tracePt t="23274" x="1522413" y="4865688"/>
          <p14:tracePt t="23275" x="1517650" y="4865688"/>
          <p14:tracePt t="23276" x="1514475" y="4870450"/>
          <p14:tracePt t="23277" x="1509713" y="4870450"/>
          <p14:tracePt t="23278" x="1506538" y="4870450"/>
          <p14:tracePt t="23282" x="1493838" y="4873625"/>
          <p14:tracePt t="23283" x="1489075" y="4873625"/>
          <p14:tracePt t="23284" x="1484313" y="4873625"/>
          <p14:tracePt t="23284" x="1481138" y="4873625"/>
          <p14:tracePt t="23285" x="1481138" y="4878388"/>
          <p14:tracePt t="23286" x="1473200" y="4878388"/>
          <p14:tracePt t="23288" x="1463675" y="4878388"/>
          <p14:tracePt t="23289" x="1460500" y="4878388"/>
          <p14:tracePt t="23290" x="1455738" y="4883150"/>
          <p14:tracePt t="23291" x="1450975" y="4883150"/>
          <p14:tracePt t="23292" x="1447800" y="4883150"/>
          <p14:tracePt t="23293" x="1443038" y="4883150"/>
          <p14:tracePt t="23295" x="1439863" y="4883150"/>
          <p14:tracePt t="23296" x="1435100" y="4883150"/>
          <p14:tracePt t="23298" x="1427163" y="4883150"/>
          <p14:tracePt t="23299" x="1422400" y="4883150"/>
          <p14:tracePt t="23301" x="1419225" y="4886325"/>
          <p14:tracePt t="23301" x="1414463" y="4891088"/>
          <p14:tracePt t="23302" x="1409700" y="4891088"/>
          <p14:tracePt t="23303" x="1406525" y="4891088"/>
          <p14:tracePt t="23304" x="1397000" y="4891088"/>
          <p14:tracePt t="23306" x="1389063" y="4891088"/>
          <p14:tracePt t="23307" x="1385888" y="4891088"/>
          <p14:tracePt t="23308" x="1385888" y="4894263"/>
          <p14:tracePt t="23309" x="1376363" y="4894263"/>
          <p14:tracePt t="23310" x="1373188" y="4894263"/>
          <p14:tracePt t="23311" x="1363663" y="4894263"/>
          <p14:tracePt t="23312" x="1360488" y="4899025"/>
          <p14:tracePt t="23315" x="1352550" y="4903788"/>
          <p14:tracePt t="23316" x="1343025" y="4903788"/>
          <p14:tracePt t="23317" x="1339850" y="4903788"/>
          <p14:tracePt t="23318" x="1335088" y="4903788"/>
          <p14:tracePt t="23319" x="1330325" y="4906963"/>
          <p14:tracePt t="23320" x="1322388" y="4906963"/>
          <p14:tracePt t="23322" x="1319213" y="4906963"/>
          <p14:tracePt t="23323" x="1309688" y="4906963"/>
          <p14:tracePt t="23324" x="1306513" y="4906963"/>
          <p14:tracePt t="23325" x="1301750" y="4906963"/>
          <p14:tracePt t="23326" x="1298575" y="4906963"/>
          <p14:tracePt t="23327" x="1293813" y="4911725"/>
          <p14:tracePt t="23328" x="1289050" y="4911725"/>
          <p14:tracePt t="23330" x="1285875" y="4916488"/>
          <p14:tracePt t="23332" x="1273175" y="4916488"/>
          <p14:tracePt t="23333" x="1268413" y="4919663"/>
          <p14:tracePt t="23334" x="1260475" y="4919663"/>
          <p14:tracePt t="23334" x="1255713" y="4919663"/>
          <p14:tracePt t="23335" x="1252538" y="4924425"/>
          <p14:tracePt t="23336" x="1247775" y="4924425"/>
          <p14:tracePt t="23337" x="1243013" y="4924425"/>
          <p14:tracePt t="23338" x="1235075" y="4924425"/>
          <p14:tracePt t="23339" x="1227138" y="4927600"/>
          <p14:tracePt t="23340" x="1222375" y="4932363"/>
          <p14:tracePt t="23342" x="1219200" y="4932363"/>
          <p14:tracePt t="23343" x="1214438" y="4932363"/>
          <p14:tracePt t="23344" x="1209675" y="4937125"/>
          <p14:tracePt t="23344" x="1201738" y="4937125"/>
          <p14:tracePt t="23346" x="1189038" y="4937125"/>
          <p14:tracePt t="23348" x="1181100" y="4940300"/>
          <p14:tracePt t="23348" x="1177925" y="4940300"/>
          <p14:tracePt t="23349" x="1173163" y="4940300"/>
          <p14:tracePt t="23350" x="1168400" y="4945063"/>
          <p14:tracePt t="23352" x="1160463" y="4945063"/>
          <p14:tracePt t="23352" x="1152525" y="4949825"/>
          <p14:tracePt t="23353" x="1147763" y="4949825"/>
          <p14:tracePt t="23354" x="1139825" y="4949825"/>
          <p14:tracePt t="23355" x="1131888" y="4953000"/>
          <p14:tracePt t="23356" x="1127125" y="4957763"/>
          <p14:tracePt t="23357" x="1111250" y="4957763"/>
          <p14:tracePt t="23358" x="1111250" y="4960938"/>
          <p14:tracePt t="23359" x="1106488" y="4960938"/>
          <p14:tracePt t="23360" x="1098550" y="4960938"/>
          <p14:tracePt t="23361" x="1090613" y="4965700"/>
          <p14:tracePt t="23362" x="1081088" y="4970463"/>
          <p14:tracePt t="23363" x="1077913" y="4970463"/>
          <p14:tracePt t="23365" x="1068388" y="4970463"/>
          <p14:tracePt t="23366" x="1060450" y="4973638"/>
          <p14:tracePt t="23367" x="1052513" y="4978400"/>
          <p14:tracePt t="23367" x="1047750" y="4978400"/>
          <p14:tracePt t="23368" x="1044575" y="4978400"/>
          <p14:tracePt t="23369" x="1035050" y="4981575"/>
          <p14:tracePt t="23370" x="1027113" y="4981575"/>
          <p14:tracePt t="23371" x="1019175" y="4986338"/>
          <p14:tracePt t="23372" x="1011238" y="4991100"/>
          <p14:tracePt t="23373" x="1001713" y="4991100"/>
          <p14:tracePt t="23374" x="998538" y="4991100"/>
          <p14:tracePt t="23375" x="990600" y="4994275"/>
          <p14:tracePt t="23376" x="981075" y="4999038"/>
          <p14:tracePt t="23378" x="965200" y="5003800"/>
          <p14:tracePt t="23379" x="957263" y="5006975"/>
          <p14:tracePt t="23381" x="947738" y="5006975"/>
          <p14:tracePt t="23381" x="944563" y="5006975"/>
          <p14:tracePt t="23382" x="939800" y="5011738"/>
          <p14:tracePt t="23383" x="931863" y="5011738"/>
          <p14:tracePt t="23384" x="923925" y="5014913"/>
          <p14:tracePt t="23385" x="919163" y="5014913"/>
          <p14:tracePt t="23386" x="911225" y="5019675"/>
          <p14:tracePt t="23387" x="903288" y="5019675"/>
          <p14:tracePt t="23388" x="898525" y="5019675"/>
          <p14:tracePt t="23389" x="890588" y="5024438"/>
          <p14:tracePt t="23390" x="890588" y="5027613"/>
          <p14:tracePt t="23391" x="881063" y="5027613"/>
          <p14:tracePt t="23392" x="877888" y="5027613"/>
          <p14:tracePt t="23393" x="873125" y="5032375"/>
          <p14:tracePt t="23394" x="865188" y="5032375"/>
          <p14:tracePt t="23395" x="860425" y="5032375"/>
          <p14:tracePt t="23396" x="857250" y="5032375"/>
          <p14:tracePt t="23398" x="852488" y="5032375"/>
          <p14:tracePt t="23398" x="849313" y="5037138"/>
          <p14:tracePt t="23399" x="844550" y="5037138"/>
          <p14:tracePt t="23400" x="839788" y="5040313"/>
          <p14:tracePt t="23402" x="836613" y="5045075"/>
          <p14:tracePt t="23403" x="831850" y="5048250"/>
          <p14:tracePt t="23404" x="827088" y="5048250"/>
          <p14:tracePt t="23405" x="823913" y="5053013"/>
          <p14:tracePt t="23406" x="819150" y="5053013"/>
          <p14:tracePt t="23407" x="815975" y="5057775"/>
          <p14:tracePt t="23410" x="811213" y="5057775"/>
          <p14:tracePt t="23411" x="806450" y="5057775"/>
          <p14:tracePt t="23412" x="803275" y="5057775"/>
          <p14:tracePt t="23414" x="798513" y="5057775"/>
          <p14:tracePt t="23415" x="793750" y="5057775"/>
          <p14:tracePt t="23418" x="793750" y="5060950"/>
          <p14:tracePt t="23419" x="790575" y="5060950"/>
          <p14:tracePt t="23420" x="785813" y="5060950"/>
          <p14:tracePt t="23422" x="785813" y="5065713"/>
          <p14:tracePt t="24232" x="785813" y="5068888"/>
          <p14:tracePt t="24233" x="790575" y="5068888"/>
          <p14:tracePt t="24235" x="793750" y="5073650"/>
          <p14:tracePt t="24237" x="798513" y="5073650"/>
          <p14:tracePt t="24239" x="803275" y="5073650"/>
          <p14:tracePt t="24241" x="806450" y="5073650"/>
          <p14:tracePt t="24243" x="806450" y="5078413"/>
          <p14:tracePt t="24243" x="811213" y="5078413"/>
          <p14:tracePt t="24244" x="815975" y="5078413"/>
          <p14:tracePt t="24245" x="819150" y="5078413"/>
          <p14:tracePt t="24246" x="823913" y="5081588"/>
          <p14:tracePt t="24248" x="827088" y="5081588"/>
          <p14:tracePt t="24249" x="831850" y="5081588"/>
          <p14:tracePt t="24251" x="836613" y="5081588"/>
          <p14:tracePt t="24253" x="839788" y="5081588"/>
          <p14:tracePt t="24255" x="844550" y="5081588"/>
          <p14:tracePt t="24256" x="849313" y="5081588"/>
          <p14:tracePt t="24258" x="849313" y="5086350"/>
          <p14:tracePt t="24259" x="852488" y="5086350"/>
          <p14:tracePt t="24262" x="857250" y="5086350"/>
          <p14:tracePt t="24265" x="860425" y="5086350"/>
          <p14:tracePt t="24266" x="865188" y="5091113"/>
          <p14:tracePt t="24268" x="869950" y="5091113"/>
          <p14:tracePt t="24269" x="873125" y="5091113"/>
          <p14:tracePt t="24271" x="877888" y="5091113"/>
          <p14:tracePt t="24276" x="881063" y="5091113"/>
          <p14:tracePt t="24277" x="885825" y="5094288"/>
          <p14:tracePt t="24279" x="890588" y="5094288"/>
          <p14:tracePt t="24281" x="893763" y="5099050"/>
          <p14:tracePt t="24282" x="898525" y="5099050"/>
          <p14:tracePt t="24284" x="903288" y="5099050"/>
          <p14:tracePt t="24288" x="906463" y="5099050"/>
          <p14:tracePt t="24289" x="911225" y="5099050"/>
          <p14:tracePt t="24291" x="914400" y="5102225"/>
          <p14:tracePt t="24293" x="919163" y="5102225"/>
          <p14:tracePt t="24294" x="923925" y="5102225"/>
          <p14:tracePt t="24296" x="927100" y="5102225"/>
          <p14:tracePt t="24299" x="931863" y="5106988"/>
          <p14:tracePt t="24300" x="936625" y="5106988"/>
          <p14:tracePt t="24302" x="939800" y="5106988"/>
          <p14:tracePt t="24303" x="944563" y="5106988"/>
          <p14:tracePt t="24304" x="947738" y="5106988"/>
          <p14:tracePt t="24306" x="952500" y="5106988"/>
          <p14:tracePt t="24309" x="957263" y="5106988"/>
          <p14:tracePt t="24309" x="960438" y="5106988"/>
          <p14:tracePt t="24311" x="965200" y="5106988"/>
          <p14:tracePt t="24312" x="969963" y="5106988"/>
          <p14:tracePt t="24313" x="973138" y="5106988"/>
          <p14:tracePt t="24316" x="977900" y="5111750"/>
          <p14:tracePt t="24317" x="981075" y="5111750"/>
          <p14:tracePt t="24318" x="990600" y="5111750"/>
          <p14:tracePt t="24320" x="998538" y="5114925"/>
          <p14:tracePt t="24322" x="1006475" y="5114925"/>
          <p14:tracePt t="24324" x="1011238" y="5114925"/>
          <p14:tracePt t="24325" x="1014413" y="5114925"/>
          <p14:tracePt t="24326" x="1019175" y="5114925"/>
          <p14:tracePt t="24329" x="1027113" y="5114925"/>
          <p14:tracePt t="24332" x="1035050" y="5114925"/>
          <p14:tracePt t="24333" x="1044575" y="5114925"/>
          <p14:tracePt t="24334" x="1047750" y="5119688"/>
          <p14:tracePt t="24336" x="1052513" y="5119688"/>
          <p14:tracePt t="24337" x="1057275" y="5119688"/>
          <p14:tracePt t="24338" x="1060450" y="5119688"/>
          <p14:tracePt t="24339" x="1068388" y="5119688"/>
          <p14:tracePt t="24340" x="1073150" y="5124450"/>
          <p14:tracePt t="24341" x="1077913" y="5124450"/>
          <p14:tracePt t="24343" x="1085850" y="5124450"/>
          <p14:tracePt t="24344" x="1090613" y="5124450"/>
          <p14:tracePt t="24345" x="1093788" y="5124450"/>
          <p14:tracePt t="24347" x="1101725" y="5124450"/>
          <p14:tracePt t="24348" x="1106488" y="5124450"/>
          <p14:tracePt t="24348" x="1111250" y="5124450"/>
          <p14:tracePt t="24349" x="1119188" y="5127625"/>
          <p14:tracePt t="24351" x="1127125" y="5127625"/>
          <p14:tracePt t="24352" x="1131888" y="5127625"/>
          <p14:tracePt t="24353" x="1139825" y="5127625"/>
          <p14:tracePt t="24354" x="1144588" y="5132388"/>
          <p14:tracePt t="24355" x="1152525" y="5132388"/>
          <p14:tracePt t="24356" x="1155700" y="5132388"/>
          <p14:tracePt t="24357" x="1160463" y="5132388"/>
          <p14:tracePt t="24358" x="1165225" y="5132388"/>
          <p14:tracePt t="24359" x="1173163" y="5132388"/>
          <p14:tracePt t="24360" x="1181100" y="5132388"/>
          <p14:tracePt t="24361" x="1185863" y="5132388"/>
          <p14:tracePt t="24362" x="1193800" y="5132388"/>
          <p14:tracePt t="24364" x="1201738" y="5132388"/>
          <p14:tracePt t="24366" x="1214438" y="5132388"/>
          <p14:tracePt t="24366" x="1219200" y="5132388"/>
          <p14:tracePt t="24367" x="1222375" y="5132388"/>
          <p14:tracePt t="24368" x="1231900" y="5132388"/>
          <p14:tracePt t="24369" x="1239838" y="5132388"/>
          <p14:tracePt t="24370" x="1247775" y="5132388"/>
          <p14:tracePt t="24371" x="1252538" y="5132388"/>
          <p14:tracePt t="24372" x="1255713" y="5132388"/>
          <p14:tracePt t="24374" x="1260475" y="5132388"/>
          <p14:tracePt t="24374" x="1268413" y="5132388"/>
          <p14:tracePt t="24375" x="1276350" y="5132388"/>
          <p14:tracePt t="24378" x="1289050" y="5132388"/>
          <p14:tracePt t="24378" x="1293813" y="5132388"/>
          <p14:tracePt t="24379" x="1298575" y="5132388"/>
          <p14:tracePt t="24381" x="1309688" y="5132388"/>
          <p14:tracePt t="24382" x="1319213" y="5132388"/>
          <p14:tracePt t="24383" x="1327150" y="5132388"/>
          <p14:tracePt t="24384" x="1330325" y="5132388"/>
          <p14:tracePt t="24385" x="1339850" y="5132388"/>
          <p14:tracePt t="24387" x="1347788" y="5132388"/>
          <p14:tracePt t="24389" x="1355725" y="5132388"/>
          <p14:tracePt t="24390" x="1363663" y="5132388"/>
          <p14:tracePt t="24391" x="1368425" y="5132388"/>
          <p14:tracePt t="24392" x="1376363" y="5132388"/>
          <p14:tracePt t="24393" x="1381125" y="5132388"/>
          <p14:tracePt t="24394" x="1385888" y="5132388"/>
          <p14:tracePt t="24395" x="1389063" y="5132388"/>
          <p14:tracePt t="24396" x="1406525" y="5132388"/>
          <p14:tracePt t="24398" x="1409700" y="5132388"/>
          <p14:tracePt t="24400" x="1422400" y="5132388"/>
          <p14:tracePt t="24400" x="1427163" y="5132388"/>
          <p14:tracePt t="24402" x="1435100" y="5132388"/>
          <p14:tracePt t="24403" x="1443038" y="5132388"/>
          <p14:tracePt t="24404" x="1447800" y="5132388"/>
          <p14:tracePt t="24405" x="1455738" y="5132388"/>
          <p14:tracePt t="24406" x="1460500" y="5132388"/>
          <p14:tracePt t="24408" x="1463675" y="5132388"/>
          <p14:tracePt t="24409" x="1468438" y="5132388"/>
          <p14:tracePt t="24410" x="1476375" y="5132388"/>
          <p14:tracePt t="24410" x="1481138" y="5132388"/>
          <p14:tracePt t="24411" x="1484313" y="5132388"/>
          <p14:tracePt t="24412" x="1493838" y="5132388"/>
          <p14:tracePt t="24414" x="1501775" y="5132388"/>
          <p14:tracePt t="24415" x="1509713" y="5132388"/>
          <p14:tracePt t="24416" x="1514475" y="5132388"/>
          <p14:tracePt t="24417" x="1522413" y="5132388"/>
          <p14:tracePt t="24418" x="1527175" y="5132388"/>
          <p14:tracePt t="24419" x="1530350" y="5132388"/>
          <p14:tracePt t="24420" x="1535113" y="5132388"/>
          <p14:tracePt t="24421" x="1538288" y="5132388"/>
          <p14:tracePt t="24422" x="1543050" y="5132388"/>
          <p14:tracePt t="24423" x="1550988" y="5132388"/>
          <p14:tracePt t="24425" x="1555750" y="5132388"/>
          <p14:tracePt t="24425" x="1560513" y="5132388"/>
          <p14:tracePt t="24427" x="1563688" y="5132388"/>
          <p14:tracePt t="24428" x="1568450" y="5132388"/>
          <p14:tracePt t="24429" x="1571625" y="5132388"/>
          <p14:tracePt t="24431" x="1584325" y="5132388"/>
          <p14:tracePt t="24432" x="1589088" y="5132388"/>
          <p14:tracePt t="24434" x="1597025" y="5132388"/>
          <p14:tracePt t="24436" x="1604963" y="5132388"/>
          <p14:tracePt t="24437" x="1609725" y="5132388"/>
          <p14:tracePt t="24438" x="1614488" y="5132388"/>
          <p14:tracePt t="24440" x="1622425" y="5132388"/>
          <p14:tracePt t="24441" x="1627188" y="5132388"/>
          <p14:tracePt t="24442" x="1630363" y="5132388"/>
          <p14:tracePt t="24443" x="1638300" y="5132388"/>
          <p14:tracePt t="24444" x="1643063" y="5132388"/>
          <p14:tracePt t="24445" x="1647825" y="5132388"/>
          <p14:tracePt t="24446" x="1651000" y="5132388"/>
          <p14:tracePt t="24448" x="1655763" y="5132388"/>
          <p14:tracePt t="24449" x="1663700" y="5132388"/>
          <p14:tracePt t="24450" x="1668463" y="5132388"/>
          <p14:tracePt t="24451" x="1671638" y="5132388"/>
          <p14:tracePt t="24452" x="1676400" y="5132388"/>
          <p14:tracePt t="24453" x="1681163" y="5132388"/>
          <p14:tracePt t="24454" x="1681163" y="5127625"/>
          <p14:tracePt t="24455" x="1689100" y="5127625"/>
          <p14:tracePt t="24456" x="1692275" y="5127625"/>
          <p14:tracePt t="24458" x="1701800" y="5127625"/>
          <p14:tracePt t="24459" x="1704975" y="5127625"/>
          <p14:tracePt t="24460" x="1709738" y="5127625"/>
          <p14:tracePt t="24462" x="1714500" y="5127625"/>
          <p14:tracePt t="24463" x="1722438" y="5127625"/>
          <p14:tracePt t="24465" x="1725613" y="5127625"/>
          <p14:tracePt t="24465" x="1730375" y="5127625"/>
          <p14:tracePt t="24466" x="1735138" y="5127625"/>
          <p14:tracePt t="24467" x="1738313" y="5127625"/>
          <p14:tracePt t="24469" x="1747838" y="5127625"/>
          <p14:tracePt t="24470" x="1747838" y="5124450"/>
          <p14:tracePt t="24472" x="1755775" y="5124450"/>
          <p14:tracePt t="24473" x="1758950" y="5124450"/>
          <p14:tracePt t="24473" x="1763713" y="5124450"/>
          <p14:tracePt t="24475" x="1768475" y="5124450"/>
          <p14:tracePt t="24476" x="1771650" y="5124450"/>
          <p14:tracePt t="24477" x="1779588" y="5124450"/>
          <p14:tracePt t="24478" x="1784350" y="5124450"/>
          <p14:tracePt t="24479" x="1789113" y="5124450"/>
          <p14:tracePt t="24482" x="1797050" y="5124450"/>
          <p14:tracePt t="24482" x="1801813" y="5124450"/>
          <p14:tracePt t="24483" x="1804988" y="5124450"/>
          <p14:tracePt t="24484" x="1809750" y="5124450"/>
          <p14:tracePt t="24485" x="1817688" y="5124450"/>
          <p14:tracePt t="24486" x="1825625" y="5124450"/>
          <p14:tracePt t="24487" x="1830388" y="5119688"/>
          <p14:tracePt t="24489" x="1838325" y="5119688"/>
          <p14:tracePt t="24490" x="1843088" y="5119688"/>
          <p14:tracePt t="24491" x="1846263" y="5119688"/>
          <p14:tracePt t="24492" x="1855788" y="5119688"/>
          <p14:tracePt t="24493" x="1858963" y="5119688"/>
          <p14:tracePt t="24495" x="1866900" y="5119688"/>
          <p14:tracePt t="24496" x="1871663" y="5119688"/>
          <p14:tracePt t="24498" x="1876425" y="5119688"/>
          <p14:tracePt t="24498" x="1884363" y="5119688"/>
          <p14:tracePt t="24499" x="1892300" y="5119688"/>
          <p14:tracePt t="24501" x="1897063" y="5119688"/>
          <p14:tracePt t="24502" x="1900238" y="5119688"/>
          <p14:tracePt t="24503" x="1905000" y="5119688"/>
          <p14:tracePt t="24504" x="1912938" y="5119688"/>
          <p14:tracePt t="24505" x="1917700" y="5119688"/>
          <p14:tracePt t="24506" x="1922463" y="5119688"/>
          <p14:tracePt t="24507" x="1930400" y="5119688"/>
          <p14:tracePt t="24509" x="1938338" y="5119688"/>
          <p14:tracePt t="24510" x="1943100" y="5119688"/>
          <p14:tracePt t="24511" x="1951038" y="5114925"/>
          <p14:tracePt t="24512" x="1955800" y="5114925"/>
          <p14:tracePt t="24513" x="1963738" y="5114925"/>
          <p14:tracePt t="24515" x="1966913" y="5114925"/>
          <p14:tracePt t="24516" x="1976438" y="5114925"/>
          <p14:tracePt t="24517" x="1979613" y="5114925"/>
          <p14:tracePt t="24519" x="1984375" y="5114925"/>
          <p14:tracePt t="24519" x="1992313" y="5114925"/>
          <p14:tracePt t="24520" x="1997075" y="5114925"/>
          <p14:tracePt t="24521" x="2000250" y="5111750"/>
          <p14:tracePt t="24522" x="2005013" y="5111750"/>
          <p14:tracePt t="24523" x="2009775" y="5111750"/>
          <p14:tracePt t="24524" x="2017713" y="5111750"/>
          <p14:tracePt t="24525" x="2020888" y="5111750"/>
          <p14:tracePt t="24526" x="2025650" y="5111750"/>
          <p14:tracePt t="24527" x="2030413" y="5111750"/>
          <p14:tracePt t="24528" x="2033588" y="5111750"/>
          <p14:tracePt t="24529" x="2038350" y="5111750"/>
          <p14:tracePt t="24531" x="2051050" y="5106988"/>
          <p14:tracePt t="24533" x="2063750" y="5106988"/>
          <p14:tracePt t="24533" x="2066925" y="5106988"/>
          <p14:tracePt t="24535" x="2076450" y="5106988"/>
          <p14:tracePt t="24536" x="2079625" y="5106988"/>
          <p14:tracePt t="24537" x="2084388" y="5106988"/>
          <p14:tracePt t="24539" x="2087563" y="5106988"/>
          <p14:tracePt t="24539" x="2092325" y="5106988"/>
          <p14:tracePt t="24541" x="2097088" y="5106988"/>
          <p14:tracePt t="24542" x="2105025" y="5106988"/>
          <p14:tracePt t="24543" x="2108200" y="5106988"/>
          <p14:tracePt t="24544" x="2112963" y="5106988"/>
          <p14:tracePt t="24545" x="2117725" y="5106988"/>
          <p14:tracePt t="24546" x="2125663" y="5106988"/>
          <p14:tracePt t="24549" x="2130425" y="5102225"/>
          <p14:tracePt t="24550" x="2133600" y="5102225"/>
          <p14:tracePt t="24550" x="2138363" y="5102225"/>
          <p14:tracePt t="24551" x="2141538" y="5102225"/>
          <p14:tracePt t="24552" x="2151063" y="5102225"/>
          <p14:tracePt t="24554" x="2154238" y="5102225"/>
          <p14:tracePt t="24556" x="2159000" y="5102225"/>
          <p14:tracePt t="24557" x="2166938" y="5102225"/>
          <p14:tracePt t="24558" x="2171700" y="5102225"/>
          <p14:tracePt t="24559" x="2174875" y="5102225"/>
          <p14:tracePt t="24560" x="2179638" y="5102225"/>
          <p14:tracePt t="24562" x="2184400" y="5099050"/>
          <p14:tracePt t="24563" x="2192338" y="5099050"/>
          <p14:tracePt t="24565" x="2197100" y="5099050"/>
          <p14:tracePt t="24566" x="2200275" y="5099050"/>
          <p14:tracePt t="24566" x="2205038" y="5099050"/>
          <p14:tracePt t="24568" x="2208213" y="5099050"/>
          <p14:tracePt t="24569" x="2212975" y="5099050"/>
          <p14:tracePt t="24570" x="2220913" y="5094288"/>
          <p14:tracePt t="24571" x="2225675" y="5094288"/>
          <p14:tracePt t="24572" x="2228850" y="5094288"/>
          <p14:tracePt t="24573" x="2233613" y="5094288"/>
          <p14:tracePt t="24576" x="2241550" y="5094288"/>
          <p14:tracePt t="24577" x="2246313" y="5094288"/>
          <p14:tracePt t="24577" x="2251075" y="5094288"/>
          <p14:tracePt t="24578" x="2254250" y="5094288"/>
          <p14:tracePt t="24579" x="2259013" y="5094288"/>
          <p14:tracePt t="24581" x="2266950" y="5094288"/>
          <p14:tracePt t="24582" x="2271713" y="5094288"/>
          <p14:tracePt t="24583" x="2274888" y="5094288"/>
          <p14:tracePt t="24584" x="2284413" y="5094288"/>
          <p14:tracePt t="24585" x="2292350" y="5094288"/>
          <p14:tracePt t="24587" x="2300288" y="5094288"/>
          <p14:tracePt t="24588" x="2305050" y="5094288"/>
          <p14:tracePt t="24590" x="2308225" y="5094288"/>
          <p14:tracePt t="24591" x="2316163" y="5094288"/>
          <p14:tracePt t="24592" x="2320925" y="5094288"/>
          <p14:tracePt t="24593" x="2325688" y="5094288"/>
          <p14:tracePt t="24594" x="2328863" y="5094288"/>
          <p14:tracePt t="24595" x="2333625" y="5094288"/>
          <p14:tracePt t="24597" x="2338388" y="5094288"/>
          <p14:tracePt t="24598" x="2346325" y="5091113"/>
          <p14:tracePt t="24599" x="2354263" y="5091113"/>
          <p14:tracePt t="24600" x="2359025" y="5091113"/>
          <p14:tracePt t="24601" x="2362200" y="5091113"/>
          <p14:tracePt t="24603" x="2371725" y="5091113"/>
          <p14:tracePt t="24604" x="2374900" y="5091113"/>
          <p14:tracePt t="24605" x="2379663" y="5091113"/>
          <p14:tracePt t="24606" x="2382838" y="5091113"/>
          <p14:tracePt t="24607" x="2392363" y="5091113"/>
          <p14:tracePt t="24609" x="2395538" y="5091113"/>
          <p14:tracePt t="24611" x="2400300" y="5091113"/>
          <p14:tracePt t="24611" x="2405063" y="5091113"/>
          <p14:tracePt t="24613" x="2413000" y="5091113"/>
          <p14:tracePt t="24613" x="2416175" y="5091113"/>
          <p14:tracePt t="24615" x="2425700" y="5086350"/>
          <p14:tracePt t="24616" x="2428875" y="5086350"/>
          <p14:tracePt t="24617" x="2433638" y="5086350"/>
          <p14:tracePt t="24618" x="2436813" y="5086350"/>
          <p14:tracePt t="24619" x="2446338" y="5086350"/>
          <p14:tracePt t="24621" x="2454275" y="5086350"/>
          <p14:tracePt t="24622" x="2459038" y="5086350"/>
          <p14:tracePt t="24623" x="2462213" y="5086350"/>
          <p14:tracePt t="24624" x="2466975" y="5086350"/>
          <p14:tracePt t="24625" x="2470150" y="5086350"/>
          <p14:tracePt t="24626" x="2474913" y="5086350"/>
          <p14:tracePt t="24629" x="2487613" y="5086350"/>
          <p14:tracePt t="24629" x="2487613" y="5081588"/>
          <p14:tracePt t="24632" x="2495550" y="5081588"/>
          <p14:tracePt t="24633" x="2503488" y="5081588"/>
          <p14:tracePt t="24634" x="2508250" y="5081588"/>
          <p14:tracePt t="24635" x="2513013" y="5081588"/>
          <p14:tracePt t="24636" x="2520950" y="5081588"/>
          <p14:tracePt t="24637" x="2525713" y="5081588"/>
          <p14:tracePt t="24638" x="2528888" y="5081588"/>
          <p14:tracePt t="24639" x="2533650" y="5081588"/>
          <p14:tracePt t="24640" x="2536825" y="5081588"/>
          <p14:tracePt t="24641" x="2541588" y="5081588"/>
          <p14:tracePt t="24643" x="2546350" y="5078413"/>
          <p14:tracePt t="24643" x="2554288" y="5078413"/>
          <p14:tracePt t="24645" x="2557463" y="5078413"/>
          <p14:tracePt t="24646" x="2566988" y="5078413"/>
          <p14:tracePt t="24649" x="2574925" y="5078413"/>
          <p14:tracePt t="24649" x="2582863" y="5078413"/>
          <p14:tracePt t="24650" x="2587625" y="5078413"/>
          <p14:tracePt t="24653" x="2595563" y="5078413"/>
          <p14:tracePt t="24653" x="2595563" y="5073650"/>
          <p14:tracePt t="24654" x="2603500" y="5073650"/>
          <p14:tracePt t="24655" x="2608263" y="5073650"/>
          <p14:tracePt t="24656" x="2616200" y="5073650"/>
          <p14:tracePt t="24657" x="2620963" y="5073650"/>
          <p14:tracePt t="24659" x="2624138" y="5073650"/>
          <p14:tracePt t="24660" x="2628900" y="5073650"/>
          <p14:tracePt t="24661" x="2636838" y="5073650"/>
          <p14:tracePt t="24662" x="2641600" y="5073650"/>
          <p14:tracePt t="24663" x="2644775" y="5073650"/>
          <p14:tracePt t="24666" x="2654300" y="5068888"/>
          <p14:tracePt t="24667" x="2657475" y="5068888"/>
          <p14:tracePt t="24667" x="2662238" y="5068888"/>
          <p14:tracePt t="24668" x="2670175" y="5068888"/>
          <p14:tracePt t="24669" x="2674938" y="5068888"/>
          <p14:tracePt t="24670" x="2678113" y="5068888"/>
          <p14:tracePt t="24672" x="2687638" y="5068888"/>
          <p14:tracePt t="24673" x="2687638" y="5065713"/>
          <p14:tracePt t="24675" x="2690813" y="5065713"/>
          <p14:tracePt t="24675" x="2700338" y="5065713"/>
          <p14:tracePt t="24676" x="2703513" y="5065713"/>
          <p14:tracePt t="24677" x="2708275" y="5065713"/>
          <p14:tracePt t="24678" x="2711450" y="5065713"/>
          <p14:tracePt t="24679" x="2716213" y="5065713"/>
          <p14:tracePt t="24682" x="2728913" y="5065713"/>
          <p14:tracePt t="24682" x="2733675" y="5065713"/>
          <p14:tracePt t="24683" x="2736850" y="5065713"/>
          <p14:tracePt t="24684" x="2741613" y="5065713"/>
          <p14:tracePt t="24685" x="2744788" y="5065713"/>
          <p14:tracePt t="24686" x="2754313" y="5065713"/>
          <p14:tracePt t="24687" x="2757488" y="5060950"/>
          <p14:tracePt t="24688" x="2762250" y="5060950"/>
          <p14:tracePt t="24689" x="2770188" y="5060950"/>
          <p14:tracePt t="24693" x="2782888" y="5060950"/>
          <p14:tracePt t="24693" x="2787650" y="5060950"/>
          <p14:tracePt t="24694" x="2795588" y="5060950"/>
          <p14:tracePt t="24695" x="2798763" y="5060950"/>
          <p14:tracePt t="24696" x="2803525" y="5060950"/>
          <p14:tracePt t="24698" x="2811463" y="5060950"/>
          <p14:tracePt t="24699" x="2816225" y="5057775"/>
          <p14:tracePt t="24700" x="2824163" y="5057775"/>
          <p14:tracePt t="24701" x="2828925" y="5057775"/>
          <p14:tracePt t="24702" x="2832100" y="5057775"/>
          <p14:tracePt t="24703" x="2836863" y="5057775"/>
          <p14:tracePt t="24704" x="2841625" y="5057775"/>
          <p14:tracePt t="24706" x="2844800" y="5057775"/>
          <p14:tracePt t="24706" x="2854325" y="5057775"/>
          <p14:tracePt t="24708" x="2857500" y="5057775"/>
          <p14:tracePt t="24708" x="2862263" y="5057775"/>
          <p14:tracePt t="24709" x="2865438" y="5057775"/>
          <p14:tracePt t="24710" x="2870200" y="5057775"/>
          <p14:tracePt t="24712" x="2874963" y="5057775"/>
          <p14:tracePt t="24712" x="2882900" y="5053013"/>
          <p14:tracePt t="24713" x="2886075" y="5053013"/>
          <p14:tracePt t="24715" x="2890838" y="5053013"/>
          <p14:tracePt t="24715" x="2895600" y="5053013"/>
          <p14:tracePt t="24716" x="2898775" y="5053013"/>
          <p14:tracePt t="24717" x="2903538" y="5053013"/>
          <p14:tracePt t="24718" x="2908300" y="5053013"/>
          <p14:tracePt t="24719" x="2911475" y="5053013"/>
          <p14:tracePt t="24720" x="2916238" y="5053013"/>
          <p14:tracePt t="24721" x="2924175" y="5053013"/>
          <p14:tracePt t="24722" x="2928938" y="5053013"/>
          <p14:tracePt t="24724" x="2932113" y="5053013"/>
          <p14:tracePt t="24725" x="2941638" y="5053013"/>
          <p14:tracePt t="24726" x="2944813" y="5053013"/>
          <p14:tracePt t="24727" x="2952750" y="5048250"/>
          <p14:tracePt t="24729" x="2957513" y="5048250"/>
          <p14:tracePt t="24732" x="2965450" y="5048250"/>
          <p14:tracePt t="24732" x="2970213" y="5048250"/>
          <p14:tracePt t="24733" x="2973388" y="5048250"/>
          <p14:tracePt t="24734" x="2982913" y="5048250"/>
          <p14:tracePt t="24735" x="2986088" y="5048250"/>
          <p14:tracePt t="24736" x="2990850" y="5048250"/>
          <p14:tracePt t="24738" x="2995613" y="5045075"/>
          <p14:tracePt t="24739" x="3003550" y="5045075"/>
          <p14:tracePt t="24740" x="3006725" y="5045075"/>
          <p14:tracePt t="24741" x="3011488" y="5045075"/>
          <p14:tracePt t="24743" x="3019425" y="5045075"/>
          <p14:tracePt t="24744" x="3024188" y="5045075"/>
          <p14:tracePt t="24745" x="3028950" y="5045075"/>
          <p14:tracePt t="24746" x="3032125" y="5045075"/>
          <p14:tracePt t="24748" x="3040063" y="5045075"/>
          <p14:tracePt t="24749" x="3044825" y="5045075"/>
          <p14:tracePt t="24750" x="3049588" y="5045075"/>
          <p14:tracePt t="24754" x="3057525" y="5045075"/>
          <p14:tracePt t="24754" x="3062288" y="5045075"/>
          <p14:tracePt t="24755" x="3065463" y="5045075"/>
          <p14:tracePt t="24756" x="3070225" y="5045075"/>
          <p14:tracePt t="24757" x="3073400" y="5045075"/>
          <p14:tracePt t="24758" x="3078163" y="5040313"/>
          <p14:tracePt t="24759" x="3082925" y="5040313"/>
          <p14:tracePt t="24761" x="3086100" y="5040313"/>
          <p14:tracePt t="24762" x="3090863" y="5040313"/>
          <p14:tracePt t="24763" x="3094038" y="5040313"/>
          <p14:tracePt t="24765" x="3098800" y="5040313"/>
          <p14:tracePt t="24765" x="3103563" y="5040313"/>
          <p14:tracePt t="24769" x="3106738" y="5040313"/>
          <p14:tracePt t="24769" x="3111500" y="5040313"/>
          <p14:tracePt t="24770" x="3116263" y="5040313"/>
          <p14:tracePt t="24771" x="3119438" y="5040313"/>
          <p14:tracePt t="24774" x="3124200" y="5040313"/>
          <p14:tracePt t="24775" x="3127375" y="5040313"/>
          <p14:tracePt t="24777" x="3132138" y="5040313"/>
          <p14:tracePt t="24779" x="3136900" y="5040313"/>
          <p14:tracePt t="24779" x="3140075" y="5040313"/>
          <p14:tracePt t="24781" x="3144838" y="5040313"/>
          <p14:tracePt t="24783" x="3149600" y="5040313"/>
          <p14:tracePt t="24784" x="3152775" y="5040313"/>
          <p14:tracePt t="24786" x="3152775" y="5037138"/>
          <p14:tracePt t="24788" x="3157538" y="5037138"/>
          <p14:tracePt t="24789" x="3160713" y="5037138"/>
          <p14:tracePt t="24792" x="3165475" y="5037138"/>
          <p14:tracePt t="24793" x="3170238" y="5037138"/>
          <p14:tracePt t="24796" x="3173413" y="5037138"/>
          <p14:tracePt t="24801" x="3178175" y="5037138"/>
          <p14:tracePt t="24802" x="3182938" y="5037138"/>
          <p14:tracePt t="24806" x="3186113" y="5037138"/>
          <p14:tracePt t="24808" x="3190875" y="5037138"/>
          <p14:tracePt t="24811" x="3194050" y="5037138"/>
          <p14:tracePt t="24812" x="3198813" y="5037138"/>
          <p14:tracePt t="24818" x="3203575" y="5037138"/>
          <p14:tracePt t="24822" x="3206750" y="5037138"/>
          <p14:tracePt t="24825" x="3211513" y="5037138"/>
          <p14:tracePt t="24835" x="3219450" y="5037138"/>
          <p14:tracePt t="24841" x="3224213" y="5037138"/>
          <p14:tracePt t="24848" x="3227388" y="5037138"/>
          <p14:tracePt t="24852" x="3232150" y="5037138"/>
          <p14:tracePt t="24856" x="3236913" y="5037138"/>
          <p14:tracePt t="24861" x="3240088" y="5037138"/>
          <p14:tracePt t="24865" x="3244850" y="5037138"/>
          <p14:tracePt t="24868" x="3248025" y="5037138"/>
          <p14:tracePt t="24876" x="3252788" y="5037138"/>
          <p14:tracePt t="24879" x="3257550" y="5037138"/>
          <p14:tracePt t="24883" x="3260725" y="5037138"/>
          <p14:tracePt t="24887" x="3265488" y="5037138"/>
          <p14:tracePt t="24893" x="3270250" y="5037138"/>
          <p14:tracePt t="24899" x="3273425" y="5037138"/>
          <p14:tracePt t="24960" x="3278188" y="5037138"/>
          <p14:tracePt t="25888" x="3281363" y="5037138"/>
          <p14:tracePt t="25894" x="3286125" y="5037138"/>
          <p14:tracePt t="25898" x="3290888" y="5037138"/>
          <p14:tracePt t="25902" x="3294063" y="5037138"/>
          <p14:tracePt t="25908" x="3298825" y="5037138"/>
          <p14:tracePt t="25909" x="3302000" y="5037138"/>
          <p14:tracePt t="25910" x="3306763" y="5037138"/>
          <p14:tracePt t="25912" x="3311525" y="5037138"/>
          <p14:tracePt t="25913" x="3314700" y="5037138"/>
          <p14:tracePt t="25915" x="3319463" y="5037138"/>
          <p14:tracePt t="25918" x="3324225" y="5037138"/>
          <p14:tracePt t="25920" x="3327400" y="5037138"/>
          <p14:tracePt t="25921" x="3332163" y="5037138"/>
          <p14:tracePt t="25924" x="3335338" y="5037138"/>
          <p14:tracePt t="25924" x="3340100" y="5037138"/>
          <p14:tracePt t="25926" x="3344863" y="5037138"/>
          <p14:tracePt t="25930" x="3352800" y="5037138"/>
          <p14:tracePt t="25932" x="3352800" y="5040313"/>
          <p14:tracePt t="25933" x="3357563" y="5040313"/>
          <p14:tracePt t="25933" x="3360738" y="5040313"/>
          <p14:tracePt t="25935" x="3365500" y="5040313"/>
          <p14:tracePt t="25936" x="3368675" y="5045075"/>
          <p14:tracePt t="25937" x="3373438" y="5045075"/>
          <p14:tracePt t="25941" x="3381375" y="5045075"/>
          <p14:tracePt t="25944" x="3386138" y="5045075"/>
          <p14:tracePt t="25945" x="3390900" y="5048250"/>
          <p14:tracePt t="25945" x="3394075" y="5048250"/>
          <p14:tracePt t="25949" x="3398838" y="5053013"/>
          <p14:tracePt t="25950" x="3402013" y="5053013"/>
          <p14:tracePt t="25953" x="3402013" y="5057775"/>
          <p14:tracePt t="25954" x="3406775" y="5057775"/>
          <p14:tracePt t="25957" x="3411538" y="5060950"/>
          <p14:tracePt t="25959" x="3414713" y="5065713"/>
          <p14:tracePt t="25961" x="3419475" y="5065713"/>
          <p14:tracePt t="25964" x="3422650" y="5068888"/>
          <p14:tracePt t="25968" x="3422650" y="5073650"/>
          <p14:tracePt t="25973" x="3427413" y="5078413"/>
          <p14:tracePt t="25974" x="3427413" y="5081588"/>
          <p14:tracePt t="25976" x="3432175" y="5086350"/>
          <p14:tracePt t="25981" x="3435350" y="5091113"/>
          <p14:tracePt t="25983" x="3440113" y="5094288"/>
          <p14:tracePt t="25987" x="3444875" y="5094288"/>
          <p14:tracePt t="25989" x="3448050" y="5099050"/>
          <p14:tracePt t="25991" x="3448050" y="5102225"/>
          <p14:tracePt t="25993" x="3452813" y="5102225"/>
          <p14:tracePt t="25996" x="3455988" y="5106988"/>
          <p14:tracePt t="25998" x="3460750" y="5106988"/>
          <p14:tracePt t="25999" x="3465513" y="5111750"/>
          <p14:tracePt t="26000" x="3468688" y="5111750"/>
          <p14:tracePt t="26002" x="3473450" y="5111750"/>
          <p14:tracePt t="26003" x="3473450" y="5114925"/>
          <p14:tracePt t="26005" x="3478213" y="5114925"/>
          <p14:tracePt t="26008" x="3481388" y="5114925"/>
          <p14:tracePt t="26008" x="3481388" y="5119688"/>
          <p14:tracePt t="26009" x="3486150" y="5119688"/>
          <p14:tracePt t="26010" x="3489325" y="5119688"/>
          <p14:tracePt t="26027" x="3494088" y="5119688"/>
          <p14:tracePt t="26028" x="3498850" y="5119688"/>
          <p14:tracePt t="26029" x="3502025" y="5119688"/>
          <p14:tracePt t="26030" x="3506788" y="5119688"/>
          <p14:tracePt t="26031" x="3511550" y="5119688"/>
          <p14:tracePt t="26033" x="3514725" y="5119688"/>
          <p14:tracePt t="26034" x="3519488" y="5119688"/>
          <p14:tracePt t="26034" x="3522663" y="5119688"/>
          <p14:tracePt t="26037" x="3527425" y="5119688"/>
          <p14:tracePt t="26037" x="3535363" y="5119688"/>
          <p14:tracePt t="26038" x="3540125" y="5119688"/>
          <p14:tracePt t="26039" x="3543300" y="5119688"/>
          <p14:tracePt t="26040" x="3548063" y="5119688"/>
          <p14:tracePt t="26042" x="3552825" y="5119688"/>
          <p14:tracePt t="26043" x="3556000" y="5114925"/>
          <p14:tracePt t="26044" x="3560763" y="5114925"/>
          <p14:tracePt t="26045" x="3568700" y="5114925"/>
          <p14:tracePt t="26046" x="3573463" y="5111750"/>
          <p14:tracePt t="26049" x="3581400" y="5111750"/>
          <p14:tracePt t="26050" x="3586163" y="5106988"/>
          <p14:tracePt t="26051" x="3589338" y="5106988"/>
          <p14:tracePt t="26051" x="3594100" y="5102225"/>
          <p14:tracePt t="26052" x="3602038" y="5102225"/>
          <p14:tracePt t="26053" x="3609975" y="5102225"/>
          <p14:tracePt t="26054" x="3609975" y="5099050"/>
          <p14:tracePt t="26055" x="3614738" y="5099050"/>
          <p14:tracePt t="26056" x="3619500" y="5099050"/>
          <p14:tracePt t="26057" x="3622675" y="5099050"/>
          <p14:tracePt t="26058" x="3627438" y="5094288"/>
          <p14:tracePt t="26059" x="3630613" y="5091113"/>
          <p14:tracePt t="26061" x="3635375" y="5086350"/>
          <p14:tracePt t="26062" x="3635375" y="5081588"/>
          <p14:tracePt t="26063" x="3640138" y="5078413"/>
          <p14:tracePt t="26065" x="3643313" y="5073650"/>
          <p14:tracePt t="26066" x="3648075" y="5073650"/>
          <p14:tracePt t="26066" x="3652838" y="5073650"/>
          <p14:tracePt t="26067" x="3656013" y="5068888"/>
          <p14:tracePt t="26068" x="3660775" y="5068888"/>
          <p14:tracePt t="26069" x="3660775" y="5065713"/>
          <p14:tracePt t="26070" x="3663950" y="5065713"/>
          <p14:tracePt t="26071" x="3668713" y="5065713"/>
          <p14:tracePt t="26072" x="3673475" y="5065713"/>
          <p14:tracePt t="26073" x="3676650" y="5065713"/>
          <p14:tracePt t="26074" x="3681413" y="5065713"/>
          <p14:tracePt t="26075" x="3686175" y="5065713"/>
          <p14:tracePt t="26077" x="3689350" y="5065713"/>
          <p14:tracePt t="26078" x="3697288" y="5065713"/>
          <p14:tracePt t="26081" x="3719513" y="5065713"/>
          <p14:tracePt t="26082" x="3722688" y="5065713"/>
          <p14:tracePt t="26084" x="3730625" y="5065713"/>
          <p14:tracePt t="26085" x="3735388" y="5065713"/>
          <p14:tracePt t="26086" x="3740150" y="5068888"/>
          <p14:tracePt t="26087" x="3743325" y="5068888"/>
          <p14:tracePt t="26088" x="3751263" y="5068888"/>
          <p14:tracePt t="26089" x="3756025" y="5068888"/>
          <p14:tracePt t="26090" x="3760788" y="5068888"/>
          <p14:tracePt t="26091" x="3763963" y="5068888"/>
          <p14:tracePt t="26092" x="3773488" y="5068888"/>
          <p14:tracePt t="26093" x="3776663" y="5073650"/>
          <p14:tracePt t="26094" x="3784600" y="5073650"/>
          <p14:tracePt t="26096" x="3789363" y="5073650"/>
          <p14:tracePt t="26096" x="3794125" y="5073650"/>
          <p14:tracePt t="26098" x="3802063" y="5078413"/>
          <p14:tracePt t="26099" x="3806825" y="5078413"/>
          <p14:tracePt t="26100" x="3814763" y="5078413"/>
          <p14:tracePt t="26101" x="3817938" y="5078413"/>
          <p14:tracePt t="26102" x="3827463" y="5078413"/>
          <p14:tracePt t="26103" x="3835400" y="5081588"/>
          <p14:tracePt t="26104" x="3843338" y="5081588"/>
          <p14:tracePt t="26105" x="3848100" y="5081588"/>
          <p14:tracePt t="26107" x="3851275" y="5081588"/>
          <p14:tracePt t="26107" x="3856038" y="5081588"/>
          <p14:tracePt t="26108" x="3863975" y="5081588"/>
          <p14:tracePt t="26109" x="3876675" y="5086350"/>
          <p14:tracePt t="26111" x="3884613" y="5086350"/>
          <p14:tracePt t="26112" x="3894138" y="5086350"/>
          <p14:tracePt t="26113" x="3897313" y="5086350"/>
          <p14:tracePt t="26115" x="3905250" y="5086350"/>
          <p14:tracePt t="26116" x="3914775" y="5086350"/>
          <p14:tracePt t="26117" x="3917950" y="5086350"/>
          <p14:tracePt t="26117" x="3922713" y="5086350"/>
          <p14:tracePt t="26118" x="3930650" y="5086350"/>
          <p14:tracePt t="26119" x="3938588" y="5086350"/>
          <p14:tracePt t="26120" x="3948113" y="5086350"/>
          <p14:tracePt t="26121" x="3956050" y="5086350"/>
          <p14:tracePt t="26122" x="3963988" y="5086350"/>
          <p14:tracePt t="26123" x="3971925" y="5086350"/>
          <p14:tracePt t="26124" x="3976688" y="5086350"/>
          <p14:tracePt t="26126" x="3984625" y="5086350"/>
          <p14:tracePt t="26126" x="3992563" y="5086350"/>
          <p14:tracePt t="26128" x="3997325" y="5086350"/>
          <p14:tracePt t="26128" x="4005263" y="5086350"/>
          <p14:tracePt t="26129" x="4014788" y="5086350"/>
          <p14:tracePt t="26131" x="4025900" y="5086350"/>
          <p14:tracePt t="26132" x="4035425" y="5091113"/>
          <p14:tracePt t="26133" x="4043363" y="5091113"/>
          <p14:tracePt t="26134" x="4051300" y="5091113"/>
          <p14:tracePt t="26135" x="4059238" y="5091113"/>
          <p14:tracePt t="26136" x="4068763" y="5091113"/>
          <p14:tracePt t="26137" x="4079875" y="5091113"/>
          <p14:tracePt t="26138" x="4089400" y="5091113"/>
          <p14:tracePt t="26139" x="4097338" y="5091113"/>
          <p14:tracePt t="26142" x="4105275" y="5091113"/>
          <p14:tracePt t="26142" x="4110038" y="5091113"/>
          <p14:tracePt t="26143" x="4117975" y="5091113"/>
          <p14:tracePt t="26144" x="4125913" y="5091113"/>
          <p14:tracePt t="26145" x="4135438" y="5091113"/>
          <p14:tracePt t="26146" x="4146550" y="5091113"/>
          <p14:tracePt t="26148" x="4156075" y="5091113"/>
          <p14:tracePt t="26148" x="4171950" y="5091113"/>
          <p14:tracePt t="26149" x="4176713" y="5091113"/>
          <p14:tracePt t="26150" x="4184650" y="5091113"/>
          <p14:tracePt t="26151" x="4200525" y="5091113"/>
          <p14:tracePt t="26152" x="4210050" y="5091113"/>
          <p14:tracePt t="26153" x="4213225" y="5091113"/>
          <p14:tracePt t="26154" x="4222750" y="5091113"/>
          <p14:tracePt t="26155" x="4230688" y="5091113"/>
          <p14:tracePt t="26156" x="4246563" y="5094288"/>
          <p14:tracePt t="26158" x="4256088" y="5094288"/>
          <p14:tracePt t="26159" x="4264025" y="5094288"/>
          <p14:tracePt t="26160" x="4276725" y="5094288"/>
          <p14:tracePt t="26161" x="4284663" y="5094288"/>
          <p14:tracePt t="26162" x="4292600" y="5094288"/>
          <p14:tracePt t="26163" x="4300538" y="5094288"/>
          <p14:tracePt t="26165" x="4310063" y="5094288"/>
          <p14:tracePt t="26166" x="4318000" y="5094288"/>
          <p14:tracePt t="26166" x="4325938" y="5094288"/>
          <p14:tracePt t="26167" x="4338638" y="5094288"/>
          <p14:tracePt t="26168" x="4346575" y="5094288"/>
          <p14:tracePt t="26169" x="4354513" y="5094288"/>
          <p14:tracePt t="26170" x="4364038" y="5094288"/>
          <p14:tracePt t="26171" x="4371975" y="5094288"/>
          <p14:tracePt t="26172" x="4379913" y="5094288"/>
          <p14:tracePt t="26174" x="4387850" y="5094288"/>
          <p14:tracePt t="26174" x="4397375" y="5094288"/>
          <p14:tracePt t="26175" x="4400550" y="5094288"/>
          <p14:tracePt t="26177" x="4421188" y="5094288"/>
          <p14:tracePt t="26177" x="4430713" y="5094288"/>
          <p14:tracePt t="26178" x="4438650" y="5094288"/>
          <p14:tracePt t="26179" x="4446588" y="5094288"/>
          <p14:tracePt t="26180" x="4454525" y="5094288"/>
          <p14:tracePt t="26183" x="4464050" y="5094288"/>
          <p14:tracePt t="26184" x="4471988" y="5094288"/>
          <p14:tracePt t="26185" x="4484688" y="5094288"/>
          <p14:tracePt t="26185" x="4487863" y="5094288"/>
          <p14:tracePt t="26186" x="4497388" y="5094288"/>
          <p14:tracePt t="26187" x="4505325" y="5094288"/>
          <p14:tracePt t="26188" x="4513263" y="5094288"/>
          <p14:tracePt t="26192" x="4533900" y="5094288"/>
          <p14:tracePt t="26192" x="4538663" y="5094288"/>
          <p14:tracePt t="26193" x="4541838" y="5094288"/>
          <p14:tracePt t="26194" x="4551363" y="5094288"/>
          <p14:tracePt t="26195" x="4559300" y="5094288"/>
          <p14:tracePt t="26196" x="4567238" y="5094288"/>
          <p14:tracePt t="26198" x="4572000" y="5094288"/>
          <p14:tracePt t="26198" x="4579938" y="5094288"/>
          <p14:tracePt t="26199" x="4584700" y="5094288"/>
          <p14:tracePt t="26200" x="4592638" y="5094288"/>
          <p14:tracePt t="26201" x="4595813" y="5094288"/>
          <p14:tracePt t="26202" x="4605338" y="5094288"/>
          <p14:tracePt t="26203" x="4613275" y="5094288"/>
          <p14:tracePt t="26204" x="4621213" y="5094288"/>
          <p14:tracePt t="26205" x="4625975" y="5091113"/>
          <p14:tracePt t="26206" x="4633913" y="5091113"/>
          <p14:tracePt t="26207" x="4641850" y="5091113"/>
          <p14:tracePt t="26208" x="4646613" y="5091113"/>
          <p14:tracePt t="26210" x="4654550" y="5091113"/>
          <p14:tracePt t="26211" x="4659313" y="5091113"/>
          <p14:tracePt t="26212" x="4667250" y="5091113"/>
          <p14:tracePt t="26213" x="4672013" y="5091113"/>
          <p14:tracePt t="26215" x="4679950" y="5091113"/>
          <p14:tracePt t="26216" x="4687888" y="5091113"/>
          <p14:tracePt t="26217" x="4695825" y="5091113"/>
          <p14:tracePt t="26218" x="4700588" y="5091113"/>
          <p14:tracePt t="26219" x="4708525" y="5091113"/>
          <p14:tracePt t="26220" x="4716463" y="5091113"/>
          <p14:tracePt t="26221" x="4721225" y="5091113"/>
          <p14:tracePt t="26222" x="4725988" y="5091113"/>
          <p14:tracePt t="26223" x="4729163" y="5091113"/>
          <p14:tracePt t="26224" x="4737100" y="5091113"/>
          <p14:tracePt t="26225" x="4746625" y="5091113"/>
          <p14:tracePt t="26226" x="4749800" y="5091113"/>
          <p14:tracePt t="26227" x="4759325" y="5091113"/>
          <p14:tracePt t="26228" x="4767263" y="5091113"/>
          <p14:tracePt t="26230" x="4775200" y="5091113"/>
          <p14:tracePt t="26231" x="4779963" y="5091113"/>
          <p14:tracePt t="26232" x="4787900" y="5091113"/>
          <p14:tracePt t="26233" x="4792663" y="5091113"/>
          <p14:tracePt t="26234" x="4800600" y="5091113"/>
          <p14:tracePt t="26235" x="4808538" y="5091113"/>
          <p14:tracePt t="26239" x="4816475" y="5091113"/>
          <p14:tracePt t="26239" x="4821238" y="5091113"/>
          <p14:tracePt t="26240" x="4829175" y="5091113"/>
          <p14:tracePt t="26241" x="4833938" y="5091113"/>
          <p14:tracePt t="26242" x="4841875" y="5091113"/>
          <p14:tracePt t="26244" x="4849813" y="5091113"/>
          <p14:tracePt t="26245" x="4854575" y="5091113"/>
          <p14:tracePt t="26246" x="4862513" y="5091113"/>
          <p14:tracePt t="26248" x="4867275" y="5091113"/>
          <p14:tracePt t="26248" x="4875213" y="5091113"/>
          <p14:tracePt t="26250" x="4879975" y="5091113"/>
          <p14:tracePt t="26253" x="4900613" y="5091113"/>
          <p14:tracePt t="26254" x="4908550" y="5091113"/>
          <p14:tracePt t="26255" x="4913313" y="5091113"/>
          <p14:tracePt t="26256" x="4916488" y="5091113"/>
          <p14:tracePt t="26257" x="4921250" y="5091113"/>
          <p14:tracePt t="26258" x="4929188" y="5091113"/>
          <p14:tracePt t="26260" x="4933950" y="5091113"/>
          <p14:tracePt t="26261" x="4937125" y="5091113"/>
          <p14:tracePt t="26262" x="4941888" y="5091113"/>
          <p14:tracePt t="26264" x="4945063" y="5091113"/>
          <p14:tracePt t="26265" x="4949825" y="5091113"/>
          <p14:tracePt t="26267" x="4954588" y="5091113"/>
          <p14:tracePt t="26268" x="4957763" y="5091113"/>
          <p14:tracePt t="26269" x="4962525" y="5091113"/>
          <p14:tracePt t="26270" x="4970463" y="5091113"/>
          <p14:tracePt t="26271" x="4975225" y="5094288"/>
          <p14:tracePt t="26272" x="4978400" y="5094288"/>
          <p14:tracePt t="26273" x="4983163" y="5094288"/>
          <p14:tracePt t="26275" x="4991100" y="5094288"/>
          <p14:tracePt t="26276" x="4995863" y="5099050"/>
          <p14:tracePt t="26277" x="5000625" y="5099050"/>
          <p14:tracePt t="26278" x="5003800" y="5099050"/>
          <p14:tracePt t="26279" x="5008563" y="5099050"/>
          <p14:tracePt t="26280" x="5016500" y="5099050"/>
          <p14:tracePt t="26283" x="5021263" y="5099050"/>
          <p14:tracePt t="26284" x="5024438" y="5099050"/>
          <p14:tracePt t="26284" x="5029200" y="5099050"/>
          <p14:tracePt t="26286" x="5037138" y="5099050"/>
          <p14:tracePt t="26287" x="5041900" y="5099050"/>
          <p14:tracePt t="26288" x="5045075" y="5099050"/>
          <p14:tracePt t="26290" x="5049838" y="5099050"/>
          <p14:tracePt t="26291" x="5054600" y="5102225"/>
          <p14:tracePt t="26292" x="5057775" y="5102225"/>
          <p14:tracePt t="26300" x="5062538" y="5102225"/>
          <p14:tracePt t="26300" x="5065713" y="5102225"/>
          <p14:tracePt t="26302" x="5065713" y="5106988"/>
          <p14:tracePt t="26303" x="5070475" y="5106988"/>
          <p14:tracePt t="26305" x="5078413" y="5106988"/>
          <p14:tracePt t="26306" x="5083175" y="5106988"/>
          <p14:tracePt t="26307" x="5087938" y="5106988"/>
          <p14:tracePt t="26308" x="5091113" y="5106988"/>
          <p14:tracePt t="26309" x="5095875" y="5106988"/>
          <p14:tracePt t="26310" x="5099050" y="5106988"/>
          <p14:tracePt t="26311" x="5103813" y="5106988"/>
          <p14:tracePt t="26315" x="5111750" y="5106988"/>
          <p14:tracePt t="26315" x="5116513" y="5106988"/>
          <p14:tracePt t="26318" x="5121275" y="5106988"/>
          <p14:tracePt t="26318" x="5124450" y="5106988"/>
          <p14:tracePt t="26321" x="5129213" y="5106988"/>
          <p14:tracePt t="26323" x="5132388" y="5106988"/>
          <p14:tracePt t="26324" x="5137150" y="5106988"/>
          <p14:tracePt t="26325" x="5141913" y="5106988"/>
          <p14:tracePt t="26326" x="5145088" y="5106988"/>
          <p14:tracePt t="26328" x="5149850" y="5106988"/>
          <p14:tracePt t="26330" x="5154613" y="5106988"/>
          <p14:tracePt t="26331" x="5157788" y="5106988"/>
          <p14:tracePt t="26332" x="5162550" y="5106988"/>
          <p14:tracePt t="26333" x="5165725" y="5106988"/>
          <p14:tracePt t="26334" x="5170488" y="5106988"/>
          <p14:tracePt t="26335" x="5175250" y="5106988"/>
          <p14:tracePt t="26336" x="5175250" y="5102225"/>
          <p14:tracePt t="26337" x="5183188" y="5102225"/>
          <p14:tracePt t="26338" x="5186363" y="5102225"/>
          <p14:tracePt t="26340" x="5191125" y="5102225"/>
          <p14:tracePt t="26341" x="5195888" y="5102225"/>
          <p14:tracePt t="26342" x="5199063" y="5102225"/>
          <p14:tracePt t="26348" x="5203825" y="5102225"/>
          <p14:tracePt t="26349" x="5211763" y="5102225"/>
          <p14:tracePt t="26350" x="5216525" y="5102225"/>
          <p14:tracePt t="26352" x="5219700" y="5102225"/>
          <p14:tracePt t="26352" x="5224463" y="5102225"/>
          <p14:tracePt t="26355" x="5229225" y="5102225"/>
          <p14:tracePt t="26357" x="5232400" y="5102225"/>
          <p14:tracePt t="26359" x="5237163" y="5102225"/>
          <p14:tracePt t="26360" x="5241925" y="5102225"/>
          <p14:tracePt t="26361" x="5245100" y="5102225"/>
          <p14:tracePt t="26363" x="5249863" y="5102225"/>
          <p14:tracePt t="26366" x="5253038" y="5102225"/>
          <p14:tracePt t="26367" x="5257800" y="5102225"/>
          <p14:tracePt t="26369" x="5265738" y="5102225"/>
          <p14:tracePt t="26373" x="5270500" y="5102225"/>
          <p14:tracePt t="26376" x="5273675" y="5102225"/>
          <p14:tracePt t="26378" x="5278438" y="5102225"/>
          <p14:tracePt t="26379" x="5283200" y="5102225"/>
          <p14:tracePt t="26381" x="5286375" y="5102225"/>
          <p14:tracePt t="26383" x="5291138" y="5102225"/>
          <p14:tracePt t="26384" x="5295900" y="5102225"/>
          <p14:tracePt t="26386" x="5299075" y="5099050"/>
          <p14:tracePt t="26389" x="5303838" y="5099050"/>
          <p14:tracePt t="26390" x="5307013" y="5099050"/>
          <p14:tracePt t="26393" x="5311775" y="5094288"/>
          <p14:tracePt t="26394" x="5316538" y="5094288"/>
          <p14:tracePt t="26398" x="5319713" y="5094288"/>
          <p14:tracePt t="26410" x="5319713" y="5091113"/>
          <p14:tracePt t="26414" x="5319713" y="5086350"/>
          <p14:tracePt t="26419" x="5324475" y="5086350"/>
          <p14:tracePt t="26422" x="5324475" y="5081588"/>
          <p14:tracePt t="26433" x="5324475" y="5078413"/>
          <p14:tracePt t="26451" x="5324475" y="5073650"/>
          <p14:tracePt t="26461" x="5324475" y="5068888"/>
          <p14:tracePt t="26478" x="5324475" y="5065713"/>
          <p14:tracePt t="26482" x="5319713" y="5065713"/>
          <p14:tracePt t="26483" x="5319713" y="5060950"/>
          <p14:tracePt t="26499" x="5316538" y="5060950"/>
          <p14:tracePt t="26503" x="5316538" y="5057775"/>
          <p14:tracePt t="26512" x="5311775" y="5057775"/>
          <p14:tracePt t="26512" x="5311775" y="5053013"/>
          <p14:tracePt t="26519" x="5307013" y="5053013"/>
          <p14:tracePt t="26536" x="5303838" y="5048250"/>
          <p14:tracePt t="26552" x="5299075" y="5048250"/>
          <p14:tracePt t="26555" x="5299075" y="5045075"/>
          <p14:tracePt t="26560" x="5295900" y="5045075"/>
          <p14:tracePt t="26561" x="5295900" y="5040313"/>
          <p14:tracePt t="26570" x="5295900" y="5037138"/>
          <p14:tracePt t="26572" x="5291138" y="5037138"/>
          <p14:tracePt t="26578" x="5291138" y="5032375"/>
          <p14:tracePt t="26582" x="5286375" y="5032375"/>
          <p14:tracePt t="26583" x="5286375" y="5027613"/>
          <p14:tracePt t="26589" x="5286375" y="5024438"/>
          <p14:tracePt t="26592" x="5283200" y="5024438"/>
          <p14:tracePt t="26599" x="5283200" y="5019675"/>
          <p14:tracePt t="26605" x="5283200" y="5014913"/>
          <p14:tracePt t="26612" x="5283200" y="5011738"/>
          <p14:tracePt t="26616" x="5283200" y="5006975"/>
          <p14:tracePt t="26618" x="5278438" y="5006975"/>
          <p14:tracePt t="26621" x="5278438" y="5003800"/>
          <p14:tracePt t="26627" x="5278438" y="4999038"/>
          <p14:tracePt t="26634" x="5273675" y="4999038"/>
          <p14:tracePt t="26638" x="5273675" y="4994275"/>
          <p14:tracePt t="26643" x="5273675" y="4991100"/>
          <p14:tracePt t="26649" x="5273675" y="4986338"/>
          <p14:tracePt t="26652" x="5273675" y="4981575"/>
          <p14:tracePt t="26658" x="5273675" y="4978400"/>
          <p14:tracePt t="26662" x="5270500" y="4978400"/>
          <p14:tracePt t="26731" x="5270500" y="4973638"/>
          <p14:tracePt t="28129" x="5273675" y="4973638"/>
          <p14:tracePt t="28136" x="5278438" y="4973638"/>
          <p14:tracePt t="28145" x="5283200" y="4973638"/>
          <p14:tracePt t="28150" x="5286375" y="4973638"/>
          <p14:tracePt t="28153" x="5291138" y="4973638"/>
          <p14:tracePt t="28157" x="5295900" y="4973638"/>
          <p14:tracePt t="28160" x="5299075" y="4973638"/>
          <p14:tracePt t="28168" x="5303838" y="4973638"/>
          <p14:tracePt t="28170" x="5307013" y="4973638"/>
          <p14:tracePt t="28173" x="5311775" y="4973638"/>
          <p14:tracePt t="28176" x="5316538" y="4973638"/>
          <p14:tracePt t="28179" x="5319713" y="4973638"/>
          <p14:tracePt t="28183" x="5324475" y="4973638"/>
          <p14:tracePt t="28188" x="5329238" y="4973638"/>
          <p14:tracePt t="28190" x="5332413" y="4973638"/>
          <p14:tracePt t="28194" x="5337175" y="4973638"/>
          <p14:tracePt t="28195" x="5340350" y="4973638"/>
          <p14:tracePt t="28198" x="5345113" y="4973638"/>
          <p14:tracePt t="28200" x="5349875" y="4973638"/>
          <p14:tracePt t="28204" x="5353050" y="4973638"/>
          <p14:tracePt t="28207" x="5357813" y="4973638"/>
          <p14:tracePt t="28209" x="5362575" y="4973638"/>
          <p14:tracePt t="28211" x="5365750" y="4973638"/>
          <p14:tracePt t="28213" x="5370513" y="4973638"/>
          <p14:tracePt t="28216" x="5373688" y="4973638"/>
          <p14:tracePt t="28219" x="5378450" y="4973638"/>
          <p14:tracePt t="28221" x="5383213" y="4973638"/>
          <p14:tracePt t="28223" x="5386388" y="4973638"/>
          <p14:tracePt t="28224" x="5391150" y="4973638"/>
          <p14:tracePt t="28226" x="5394325" y="4973638"/>
          <p14:tracePt t="28228" x="5399088" y="4973638"/>
          <p14:tracePt t="28232" x="5403850" y="4973638"/>
          <p14:tracePt t="28234" x="5407025" y="4973638"/>
          <p14:tracePt t="28235" x="5411788" y="4973638"/>
          <p14:tracePt t="28236" x="5411788" y="4970463"/>
          <p14:tracePt t="28237" x="5416550" y="4970463"/>
          <p14:tracePt t="28238" x="5419725" y="4970463"/>
          <p14:tracePt t="28240" x="5424488" y="4970463"/>
          <p14:tracePt t="28244" x="5427663" y="4970463"/>
          <p14:tracePt t="28245" x="5432425" y="4970463"/>
          <p14:tracePt t="28246" x="5437188" y="4970463"/>
          <p14:tracePt t="28246" x="5440363" y="4970463"/>
          <p14:tracePt t="28248" x="5449888" y="4970463"/>
          <p14:tracePt t="28251" x="5453063" y="4970463"/>
          <p14:tracePt t="28254" x="5461000" y="4970463"/>
          <p14:tracePt t="28254" x="5465763" y="4970463"/>
          <p14:tracePt t="28255" x="5470525" y="4970463"/>
          <p14:tracePt t="28256" x="5473700" y="4970463"/>
          <p14:tracePt t="28258" x="5478463" y="4970463"/>
          <p14:tracePt t="28259" x="5483225" y="4970463"/>
          <p14:tracePt t="28260" x="5486400" y="4970463"/>
          <p14:tracePt t="28262" x="5494338" y="4970463"/>
          <p14:tracePt t="28262" x="5499100" y="4970463"/>
          <p14:tracePt t="28265" x="5503863" y="4970463"/>
          <p14:tracePt t="28266" x="5507038" y="4970463"/>
          <p14:tracePt t="28267" x="5514975" y="4970463"/>
          <p14:tracePt t="28269" x="5519738" y="4970463"/>
          <p14:tracePt t="28269" x="5527675" y="4970463"/>
          <p14:tracePt t="28270" x="5532438" y="4970463"/>
          <p14:tracePt t="28272" x="5540375" y="4970463"/>
          <p14:tracePt t="28273" x="5545138" y="4970463"/>
          <p14:tracePt t="28275" x="5548313" y="4970463"/>
          <p14:tracePt t="28275" x="5557838" y="4970463"/>
          <p14:tracePt t="28276" x="5561013" y="4970463"/>
          <p14:tracePt t="28279" x="5570538" y="4970463"/>
          <p14:tracePt t="28279" x="5578475" y="4970463"/>
          <p14:tracePt t="28280" x="5581650" y="4970463"/>
          <p14:tracePt t="28281" x="5586413" y="4970463"/>
          <p14:tracePt t="28285" x="5611813" y="4970463"/>
          <p14:tracePt t="28285" x="5614988" y="4970463"/>
          <p14:tracePt t="28286" x="5624513" y="4970463"/>
          <p14:tracePt t="28287" x="5627688" y="4970463"/>
          <p14:tracePt t="28288" x="5635625" y="4970463"/>
          <p14:tracePt t="28289" x="5640388" y="4970463"/>
          <p14:tracePt t="28290" x="5645150" y="4970463"/>
          <p14:tracePt t="28291" x="5653088" y="4970463"/>
          <p14:tracePt t="28293" x="5661025" y="4970463"/>
          <p14:tracePt t="28294" x="5668963" y="4970463"/>
          <p14:tracePt t="28295" x="5678488" y="4970463"/>
          <p14:tracePt t="28296" x="5681663" y="4970463"/>
          <p14:tracePt t="28298" x="5691188" y="4970463"/>
          <p14:tracePt t="28299" x="5699125" y="4970463"/>
          <p14:tracePt t="28300" x="5702300" y="4970463"/>
          <p14:tracePt t="28300" x="5707063" y="4970463"/>
          <p14:tracePt t="28302" x="5715000" y="4970463"/>
          <p14:tracePt t="28302" x="5722938" y="4970463"/>
          <p14:tracePt t="28305" x="5732463" y="4970463"/>
          <p14:tracePt t="28306" x="5753100" y="4970463"/>
          <p14:tracePt t="28307" x="5761038" y="4970463"/>
          <p14:tracePt t="28307" x="5765800" y="4970463"/>
          <p14:tracePt t="28308" x="5773738" y="4970463"/>
          <p14:tracePt t="28309" x="5778500" y="4970463"/>
          <p14:tracePt t="28310" x="5786438" y="4970463"/>
          <p14:tracePt t="28311" x="5794375" y="4970463"/>
          <p14:tracePt t="28312" x="5802313" y="4970463"/>
          <p14:tracePt t="28313" x="5811838" y="4970463"/>
          <p14:tracePt t="28316" x="5822950" y="4970463"/>
          <p14:tracePt t="28316" x="5827713" y="4970463"/>
          <p14:tracePt t="28317" x="5835650" y="4970463"/>
          <p14:tracePt t="28319" x="5843588" y="4970463"/>
          <p14:tracePt t="28319" x="5848350" y="4970463"/>
          <p14:tracePt t="28320" x="5856288" y="4970463"/>
          <p14:tracePt t="28321" x="5865813" y="4970463"/>
          <p14:tracePt t="28322" x="5876925" y="4970463"/>
          <p14:tracePt t="28323" x="5881688" y="4970463"/>
          <p14:tracePt t="28324" x="5894388" y="4970463"/>
          <p14:tracePt t="28325" x="5899150" y="4970463"/>
          <p14:tracePt t="28326" x="5902325" y="4970463"/>
          <p14:tracePt t="28327" x="5910263" y="4970463"/>
          <p14:tracePt t="28328" x="5927725" y="4970463"/>
          <p14:tracePt t="28330" x="5935663" y="4970463"/>
          <p14:tracePt t="28331" x="5943600" y="4970463"/>
          <p14:tracePt t="28332" x="5953125" y="4970463"/>
          <p14:tracePt t="28333" x="5961063" y="4970463"/>
          <p14:tracePt t="28334" x="5969000" y="4970463"/>
          <p14:tracePt t="28335" x="5976938" y="4970463"/>
          <p14:tracePt t="28336" x="5986463" y="4970463"/>
          <p14:tracePt t="28337" x="5994400" y="4970463"/>
          <p14:tracePt t="28338" x="6002338" y="4970463"/>
          <p14:tracePt t="28339" x="6010275" y="4970463"/>
          <p14:tracePt t="28340" x="6015038" y="4970463"/>
          <p14:tracePt t="28341" x="6022975" y="4970463"/>
          <p14:tracePt t="28342" x="6030913" y="4970463"/>
          <p14:tracePt t="28343" x="6040438" y="4970463"/>
          <p14:tracePt t="28344" x="6048375" y="4970463"/>
          <p14:tracePt t="28346" x="6069013" y="4970463"/>
          <p14:tracePt t="28348" x="6076950" y="4970463"/>
          <p14:tracePt t="28348" x="6084888" y="4970463"/>
          <p14:tracePt t="28349" x="6094413" y="4970463"/>
          <p14:tracePt t="28350" x="6102350" y="4970463"/>
          <p14:tracePt t="28351" x="6115050" y="4970463"/>
          <p14:tracePt t="28352" x="6122988" y="4970463"/>
          <p14:tracePt t="28353" x="6135688" y="4970463"/>
          <p14:tracePt t="28354" x="6156325" y="4970463"/>
          <p14:tracePt t="28355" x="6164263" y="4970463"/>
          <p14:tracePt t="28356" x="6172200" y="4970463"/>
          <p14:tracePt t="28357" x="6184900" y="4970463"/>
          <p14:tracePt t="28358" x="6194425" y="4970463"/>
          <p14:tracePt t="28359" x="6205538" y="4970463"/>
          <p14:tracePt t="28360" x="6215063" y="4970463"/>
          <p14:tracePt t="28361" x="6227763" y="4970463"/>
          <p14:tracePt t="28362" x="6238875" y="4970463"/>
          <p14:tracePt t="28363" x="6248400" y="4970463"/>
          <p14:tracePt t="28365" x="6261100" y="4970463"/>
          <p14:tracePt t="28365" x="6269038" y="4970463"/>
          <p14:tracePt t="28366" x="6284913" y="4970463"/>
          <p14:tracePt t="28367" x="6297613" y="4970463"/>
          <p14:tracePt t="28369" x="6305550" y="4970463"/>
          <p14:tracePt t="28369" x="6318250" y="4970463"/>
          <p14:tracePt t="28370" x="6330950" y="4970463"/>
          <p14:tracePt t="28371" x="6343650" y="4970463"/>
          <p14:tracePt t="28372" x="6369050" y="4970463"/>
          <p14:tracePt t="28373" x="6384925" y="4970463"/>
          <p14:tracePt t="28375" x="6397625" y="4970463"/>
          <p14:tracePt t="28375" x="6410325" y="4970463"/>
          <p14:tracePt t="28376" x="6423025" y="4970463"/>
          <p14:tracePt t="28379" x="6443663" y="4970463"/>
          <p14:tracePt t="28380" x="6456363" y="4970463"/>
          <p14:tracePt t="28380" x="6472238" y="4970463"/>
          <p14:tracePt t="28381" x="6484938" y="4973638"/>
          <p14:tracePt t="28382" x="6497638" y="4973638"/>
          <p14:tracePt t="28383" x="6518275" y="4973638"/>
          <p14:tracePt t="28384" x="6526213" y="4973638"/>
          <p14:tracePt t="28385" x="6538913" y="4973638"/>
          <p14:tracePt t="28386" x="6551613" y="4973638"/>
          <p14:tracePt t="28387" x="6567488" y="4973638"/>
          <p14:tracePt t="28388" x="6592888" y="4973638"/>
          <p14:tracePt t="28389" x="6610350" y="4973638"/>
          <p14:tracePt t="28390" x="6618288" y="4973638"/>
          <p14:tracePt t="28392" x="6630988" y="4973638"/>
          <p14:tracePt t="28392" x="6643688" y="4973638"/>
          <p14:tracePt t="28393" x="6654800" y="4973638"/>
          <p14:tracePt t="28394" x="6688138" y="4973638"/>
          <p14:tracePt t="28395" x="6692900" y="4973638"/>
          <p14:tracePt t="28396" x="6708775" y="4973638"/>
          <p14:tracePt t="28398" x="6738938" y="4973638"/>
          <p14:tracePt t="28399" x="6751638" y="4973638"/>
          <p14:tracePt t="28400" x="6767513" y="4973638"/>
          <p14:tracePt t="28402" x="6784975" y="4973638"/>
          <p14:tracePt t="28402" x="6797675" y="4973638"/>
          <p14:tracePt t="28403" x="6813550" y="4973638"/>
          <p14:tracePt t="28404" x="6826250" y="4973638"/>
          <p14:tracePt t="28405" x="6838950" y="4973638"/>
          <p14:tracePt t="28406" x="6851650" y="4973638"/>
          <p14:tracePt t="28407" x="6862763" y="4973638"/>
          <p14:tracePt t="28409" x="6880225" y="4973638"/>
          <p14:tracePt t="28409" x="6892925" y="4973638"/>
          <p14:tracePt t="28410" x="6905625" y="4973638"/>
          <p14:tracePt t="28411" x="6929438" y="4973638"/>
          <p14:tracePt t="28412" x="6942138" y="4973638"/>
          <p14:tracePt t="28413" x="6954838" y="4973638"/>
          <p14:tracePt t="28415" x="6972300" y="4973638"/>
          <p14:tracePt t="28415" x="6983413" y="4973638"/>
          <p14:tracePt t="28416" x="6996113" y="4973638"/>
          <p14:tracePt t="28418" x="7005638" y="4973638"/>
          <p14:tracePt t="28418" x="7016750" y="4973638"/>
          <p14:tracePt t="28420" x="7029450" y="4973638"/>
          <p14:tracePt t="28420" x="7037388" y="4973638"/>
          <p14:tracePt t="28421" x="7050088" y="4973638"/>
          <p14:tracePt t="28422" x="7067550" y="4973638"/>
          <p14:tracePt t="28423" x="7075488" y="4973638"/>
          <p14:tracePt t="28425" x="7088188" y="4973638"/>
          <p14:tracePt t="28425" x="7100888" y="4973638"/>
          <p14:tracePt t="28426" x="7108825" y="4973638"/>
          <p14:tracePt t="28427" x="7121525" y="4973638"/>
          <p14:tracePt t="28428" x="7129463" y="4973638"/>
          <p14:tracePt t="28429" x="7142163" y="4973638"/>
          <p14:tracePt t="28430" x="7150100" y="4973638"/>
          <p14:tracePt t="28432" x="7162800" y="4973638"/>
          <p14:tracePt t="28433" x="7170738" y="4973638"/>
          <p14:tracePt t="28433" x="7180263" y="4973638"/>
          <p14:tracePt t="28434" x="7191375" y="4973638"/>
          <p14:tracePt t="28435" x="7200900" y="4973638"/>
          <p14:tracePt t="28436" x="7208838" y="4973638"/>
          <p14:tracePt t="28437" x="7216775" y="4973638"/>
          <p14:tracePt t="28438" x="7224713" y="4973638"/>
          <p14:tracePt t="28440" x="7237413" y="4973638"/>
          <p14:tracePt t="28441" x="7246938" y="4973638"/>
          <p14:tracePt t="28441" x="7254875" y="4973638"/>
          <p14:tracePt t="28442" x="7262813" y="4970463"/>
          <p14:tracePt t="28443" x="7270750" y="4970463"/>
          <p14:tracePt t="28444" x="7291388" y="4970463"/>
          <p14:tracePt t="28445" x="7296150" y="4970463"/>
          <p14:tracePt t="28446" x="7300913" y="4970463"/>
          <p14:tracePt t="28448" x="7308850" y="4970463"/>
          <p14:tracePt t="28448" x="7316788" y="4970463"/>
          <p14:tracePt t="28449" x="7321550" y="4965700"/>
          <p14:tracePt t="28450" x="7329488" y="4965700"/>
          <p14:tracePt t="28451" x="7337425" y="4965700"/>
          <p14:tracePt t="28452" x="7345363" y="4965700"/>
          <p14:tracePt t="28453" x="7354888" y="4965700"/>
          <p14:tracePt t="28454" x="7362825" y="4960938"/>
          <p14:tracePt t="28456" x="7366000" y="4960938"/>
          <p14:tracePt t="28457" x="7375525" y="4960938"/>
          <p14:tracePt t="28458" x="7378700" y="4960938"/>
          <p14:tracePt t="28459" x="7388225" y="4960938"/>
          <p14:tracePt t="28460" x="7391400" y="4960938"/>
          <p14:tracePt t="28461" x="7396163" y="4960938"/>
          <p14:tracePt t="28462" x="7399338" y="4960938"/>
          <p14:tracePt t="28463" x="7404100" y="4960938"/>
          <p14:tracePt t="28465" x="7408863" y="4960938"/>
          <p14:tracePt t="28465" x="7412038" y="4960938"/>
          <p14:tracePt t="28466" x="7416800" y="4960938"/>
          <p14:tracePt t="28467" x="7421563" y="4957763"/>
          <p14:tracePt t="28469" x="7424738" y="4957763"/>
          <p14:tracePt t="28471" x="7429500" y="4957763"/>
          <p14:tracePt t="28471" x="7432675" y="4957763"/>
          <p14:tracePt t="28472" x="7437438" y="4957763"/>
          <p14:tracePt t="28473" x="7442200" y="4957763"/>
          <p14:tracePt t="28475" x="7445375" y="4957763"/>
          <p14:tracePt t="28478" x="7450138" y="4957763"/>
          <p14:tracePt t="28479" x="7454900" y="4953000"/>
          <p14:tracePt t="28482" x="7458075" y="4953000"/>
          <p14:tracePt t="28483" x="7462838" y="4953000"/>
          <p14:tracePt t="28485" x="7466013" y="4953000"/>
          <p14:tracePt t="28488" x="7470775" y="4953000"/>
          <p14:tracePt t="28495" x="7475538" y="4953000"/>
          <p14:tracePt t="28499" x="7478713" y="4953000"/>
          <p14:tracePt t="28505" x="7483475" y="4953000"/>
          <p14:tracePt t="28510" x="7486650" y="4953000"/>
          <p14:tracePt t="28516" x="7491413" y="4953000"/>
          <p14:tracePt t="28520" x="7496175" y="4953000"/>
          <p14:tracePt t="28527" x="7499350" y="4953000"/>
          <p14:tracePt t="28532" x="7504113" y="4953000"/>
          <p14:tracePt t="28532" x="7508875" y="4953000"/>
          <p14:tracePt t="28535" x="7512050" y="4953000"/>
          <p14:tracePt t="28536" x="7516813" y="4953000"/>
          <p14:tracePt t="28540" x="7519988" y="4953000"/>
          <p14:tracePt t="28542" x="7524750" y="4953000"/>
          <p14:tracePt t="28543" x="7529513" y="4953000"/>
          <p14:tracePt t="28545" x="7532688" y="4953000"/>
          <p14:tracePt t="28546" x="7537450" y="4953000"/>
          <p14:tracePt t="28549" x="7542213" y="4953000"/>
          <p14:tracePt t="28553" x="7550150" y="4953000"/>
          <p14:tracePt t="28555" x="7553325" y="4953000"/>
          <p14:tracePt t="28559" x="7558088" y="4953000"/>
          <p14:tracePt t="28560" x="7562850" y="4953000"/>
          <p14:tracePt t="28562" x="7566025" y="4953000"/>
          <p14:tracePt t="28566" x="7570788" y="4953000"/>
          <p14:tracePt t="28570" x="7575550" y="4953000"/>
          <p14:tracePt t="28572" x="7578725" y="4953000"/>
          <p14:tracePt t="28575" x="7583488" y="4953000"/>
          <p14:tracePt t="28577" x="7586663" y="4953000"/>
          <p14:tracePt t="28585" x="7596188" y="4953000"/>
          <p14:tracePt t="28591" x="7599363" y="4953000"/>
          <p14:tracePt t="28600" x="7604125" y="4953000"/>
          <p14:tracePt t="28608" x="7607300" y="4953000"/>
          <p14:tracePt t="28798" x="7607300" y="4949825"/>
          <p14:tracePt t="28886" x="7607300" y="4945063"/>
          <p14:tracePt t="29173" x="7612063" y="4945063"/>
          <p14:tracePt t="29183" x="7616825" y="4945063"/>
          <p14:tracePt t="29196" x="7620000" y="4945063"/>
          <p14:tracePt t="29219" x="7624763" y="4945063"/>
          <p14:tracePt t="29231" x="7629525" y="4945063"/>
          <p14:tracePt t="29234" x="7629525" y="4940300"/>
          <p14:tracePt t="29241" x="7632700" y="4940300"/>
          <p14:tracePt t="29253" x="7637463" y="4940300"/>
          <p14:tracePt t="29259" x="7640638" y="4940300"/>
          <p14:tracePt t="29269" x="7640638" y="4937125"/>
          <p14:tracePt t="29284" x="7645400" y="4937125"/>
          <p14:tracePt t="29286" x="7645400" y="4932363"/>
          <p14:tracePt t="29298" x="7650163" y="4932363"/>
          <p14:tracePt t="29302" x="7650163" y="4927600"/>
          <p14:tracePt t="29303" x="7653338" y="4927600"/>
          <p14:tracePt t="29318" x="7658100" y="4927600"/>
          <p14:tracePt t="29323" x="7662863" y="4927600"/>
          <p14:tracePt t="29339" x="7666038" y="4927600"/>
          <p14:tracePt t="29340" x="7666038" y="4924425"/>
          <p14:tracePt t="29703" x="7670800" y="4924425"/>
          <p14:tracePt t="29709" x="7678738" y="4924425"/>
          <p14:tracePt t="29711" x="7683500" y="4924425"/>
          <p14:tracePt t="29712" x="7686675" y="4924425"/>
          <p14:tracePt t="29715" x="7691438" y="4924425"/>
          <p14:tracePt t="29715" x="7691438" y="4927600"/>
          <p14:tracePt t="29717" x="7694613" y="4927600"/>
          <p14:tracePt t="29718" x="7699375" y="4927600"/>
          <p14:tracePt t="29720" x="7704138" y="4932363"/>
          <p14:tracePt t="29722" x="7707313" y="4932363"/>
          <p14:tracePt t="29723" x="7712075" y="4937125"/>
          <p14:tracePt t="29724" x="7716838" y="4937125"/>
          <p14:tracePt t="29726" x="7720013" y="4937125"/>
          <p14:tracePt t="29727" x="7724775" y="4940300"/>
          <p14:tracePt t="29728" x="7727950" y="4940300"/>
          <p14:tracePt t="29730" x="7732713" y="4940300"/>
          <p14:tracePt t="29731" x="7737475" y="4940300"/>
          <p14:tracePt t="29732" x="7740650" y="4945063"/>
          <p14:tracePt t="29735" x="7745413" y="4949825"/>
          <p14:tracePt t="29736" x="7750175" y="4949825"/>
          <p14:tracePt t="29737" x="7753350" y="4949825"/>
          <p14:tracePt t="29738" x="7761288" y="4953000"/>
          <p14:tracePt t="29740" x="7770813" y="4957763"/>
          <p14:tracePt t="29741" x="7773988" y="4957763"/>
          <p14:tracePt t="29742" x="7778750" y="4960938"/>
          <p14:tracePt t="29743" x="7783513" y="4965700"/>
          <p14:tracePt t="29744" x="7786688" y="4965700"/>
          <p14:tracePt t="29745" x="7791450" y="4970463"/>
          <p14:tracePt t="29746" x="7794625" y="4970463"/>
          <p14:tracePt t="29748" x="7799388" y="4973638"/>
          <p14:tracePt t="29749" x="7804150" y="4973638"/>
          <p14:tracePt t="29750" x="7807325" y="4973638"/>
          <p14:tracePt t="29752" x="7807325" y="4978400"/>
          <p14:tracePt t="29752" x="7812088" y="4981575"/>
          <p14:tracePt t="29753" x="7815263" y="4981575"/>
          <p14:tracePt t="29754" x="7820025" y="4986338"/>
          <p14:tracePt t="29755" x="7824788" y="4991100"/>
          <p14:tracePt t="29756" x="7827963" y="4991100"/>
          <p14:tracePt t="29757" x="7832725" y="4994275"/>
          <p14:tracePt t="29758" x="7832725" y="4999038"/>
          <p14:tracePt t="29760" x="7837488" y="4999038"/>
          <p14:tracePt t="29761" x="7837488" y="5003800"/>
          <p14:tracePt t="29762" x="7840663" y="5006975"/>
          <p14:tracePt t="29763" x="7848600" y="5011738"/>
          <p14:tracePt t="29766" x="7848600" y="5019675"/>
          <p14:tracePt t="29767" x="7853363" y="5024438"/>
          <p14:tracePt t="29768" x="7858125" y="5027613"/>
          <p14:tracePt t="29770" x="7861300" y="5032375"/>
          <p14:tracePt t="29772" x="7861300" y="5037138"/>
          <p14:tracePt t="29773" x="7866063" y="5040313"/>
          <p14:tracePt t="29917" x="7878763" y="5027613"/>
          <p14:tracePt t="29919" x="7886700" y="5024438"/>
          <p14:tracePt t="29921" x="7891463" y="5019675"/>
          <p14:tracePt t="29922" x="7894638" y="5011738"/>
          <p14:tracePt t="29926" x="7899400" y="5006975"/>
          <p14:tracePt t="29929" x="7899400" y="5003800"/>
          <p14:tracePt t="29931" x="7904163" y="4999038"/>
          <p14:tracePt t="29933" x="7904163" y="4991100"/>
          <p14:tracePt t="29936" x="7907338" y="4991100"/>
          <p14:tracePt t="29941" x="7912100" y="4991100"/>
          <p14:tracePt t="29941" x="7912100" y="4994275"/>
          <p14:tracePt t="29944" x="7915275" y="4999038"/>
          <p14:tracePt t="29946" x="7920038" y="4999038"/>
          <p14:tracePt t="29948" x="7924800" y="4999038"/>
          <p14:tracePt t="29949" x="7924800" y="5003800"/>
          <p14:tracePt t="29949" x="7927975" y="5003800"/>
          <p14:tracePt t="29950" x="7932738" y="5003800"/>
          <p14:tracePt t="29951" x="7932738" y="5006975"/>
          <p14:tracePt t="29952" x="7935913" y="5006975"/>
          <p14:tracePt t="29954" x="7940675" y="5011738"/>
          <p14:tracePt t="29955" x="7945438" y="5011738"/>
          <p14:tracePt t="29956" x="7948613" y="5011738"/>
          <p14:tracePt t="29957" x="7953375" y="5014913"/>
          <p14:tracePt t="29958" x="7958138" y="5014913"/>
          <p14:tracePt t="29959" x="7961313" y="5014913"/>
          <p14:tracePt t="29960" x="7966075" y="5014913"/>
          <p14:tracePt t="29961" x="7969250" y="5014913"/>
          <p14:tracePt t="29962" x="7974013" y="5014913"/>
          <p14:tracePt t="29963" x="7981950" y="5014913"/>
          <p14:tracePt t="29965" x="7991475" y="5014913"/>
          <p14:tracePt t="29965" x="7994650" y="5014913"/>
          <p14:tracePt t="29966" x="7999413" y="5014913"/>
          <p14:tracePt t="29967" x="8002588" y="5014913"/>
          <p14:tracePt t="29968" x="8012113" y="5014913"/>
          <p14:tracePt t="29969" x="8020050" y="5014913"/>
          <p14:tracePt t="29971" x="8032750" y="5014913"/>
          <p14:tracePt t="29972" x="8035925" y="5014913"/>
          <p14:tracePt t="29972" x="8045450" y="5014913"/>
          <p14:tracePt t="29973" x="8053388" y="5014913"/>
          <p14:tracePt t="29974" x="8066088" y="5014913"/>
          <p14:tracePt t="29975" x="8074025" y="5014913"/>
          <p14:tracePt t="29976" x="8081963" y="5014913"/>
          <p14:tracePt t="29977" x="8089900" y="5014913"/>
          <p14:tracePt t="29978" x="8102600" y="5014913"/>
          <p14:tracePt t="29979" x="8107363" y="5014913"/>
          <p14:tracePt t="29980" x="8115300" y="5014913"/>
          <p14:tracePt t="29982" x="8128000" y="5011738"/>
          <p14:tracePt t="29982" x="8135938" y="5011738"/>
          <p14:tracePt t="29983" x="8148638" y="5011738"/>
          <p14:tracePt t="29984" x="8156575" y="5006975"/>
          <p14:tracePt t="29985" x="8181975" y="5006975"/>
          <p14:tracePt t="29986" x="8194675" y="5006975"/>
          <p14:tracePt t="29987" x="8210550" y="5006975"/>
          <p14:tracePt t="29988" x="8220075" y="5006975"/>
          <p14:tracePt t="29989" x="8232775" y="5006975"/>
          <p14:tracePt t="29990" x="8243888" y="5006975"/>
          <p14:tracePt t="29991" x="8253413" y="5006975"/>
          <p14:tracePt t="29992" x="8264525" y="5006975"/>
          <p14:tracePt t="29993" x="8277225" y="5003800"/>
          <p14:tracePt t="29994" x="8294688" y="5003800"/>
          <p14:tracePt t="29995" x="8307388" y="5003800"/>
          <p14:tracePt t="29996" x="8320088" y="4999038"/>
          <p14:tracePt t="29998" x="8328025" y="4999038"/>
          <p14:tracePt t="29999" x="8340725" y="4991100"/>
          <p14:tracePt t="29999" x="8356600" y="4991100"/>
          <p14:tracePt t="30000" x="8369300" y="4991100"/>
          <p14:tracePt t="30002" x="8382000" y="4991100"/>
          <p14:tracePt t="30003" x="8407400" y="4991100"/>
          <p14:tracePt t="30003" x="8418513" y="4991100"/>
          <p14:tracePt t="30004" x="8431213" y="4991100"/>
          <p14:tracePt t="30005" x="8443913" y="4991100"/>
          <p14:tracePt t="30007" x="8461375" y="4991100"/>
          <p14:tracePt t="30007" x="8477250" y="4986338"/>
          <p14:tracePt t="30008" x="8482013" y="4986338"/>
          <p14:tracePt t="30009" x="8510588" y="4986338"/>
          <p14:tracePt t="30010" x="8528050" y="4986338"/>
          <p14:tracePt t="30011" x="8543925" y="4981575"/>
          <p14:tracePt t="30012" x="8556625" y="4981575"/>
          <p14:tracePt t="30013" x="8561388" y="4981575"/>
          <p14:tracePt t="30015" x="8577263" y="4981575"/>
          <p14:tracePt t="30016" x="8589963" y="4981575"/>
          <p14:tracePt t="30016" x="8602663" y="4978400"/>
          <p14:tracePt t="30017" x="8615363" y="4978400"/>
          <p14:tracePt t="30019" x="8636000" y="4973638"/>
          <p14:tracePt t="30019" x="8651875" y="4973638"/>
          <p14:tracePt t="30020" x="8669338" y="4973638"/>
          <p14:tracePt t="30021" x="8680450" y="4973638"/>
          <p14:tracePt t="30022" x="8693150" y="4970463"/>
          <p14:tracePt t="30023" x="8705850" y="4970463"/>
          <p14:tracePt t="30024" x="8713788" y="4970463"/>
          <p14:tracePt t="30025" x="8726488" y="4970463"/>
          <p14:tracePt t="30026" x="8743950" y="4970463"/>
          <p14:tracePt t="30027" x="8756650" y="4965700"/>
          <p14:tracePt t="30028" x="8769350" y="4965700"/>
          <p14:tracePt t="30029" x="8793163" y="4960938"/>
          <p14:tracePt t="30030" x="8801100" y="4960938"/>
          <p14:tracePt t="30032" x="8813800" y="4960938"/>
          <p14:tracePt t="30034" x="8843963" y="4960938"/>
          <p14:tracePt t="30034" x="8856663" y="4960938"/>
          <p14:tracePt t="30035" x="8864600" y="4960938"/>
          <p14:tracePt t="30036" x="8877300" y="4960938"/>
          <p14:tracePt t="30037" x="8890000" y="4960938"/>
          <p14:tracePt t="30038" x="8897938" y="4960938"/>
          <p14:tracePt t="30039" x="8910638" y="4960938"/>
          <p14:tracePt t="30040" x="8926513" y="4953000"/>
          <p14:tracePt t="30041" x="8934450" y="4953000"/>
          <p14:tracePt t="30042" x="8947150" y="4953000"/>
          <p14:tracePt t="30043" x="8955088" y="4953000"/>
          <p14:tracePt t="30044" x="8967788" y="4953000"/>
          <p14:tracePt t="30045" x="8977313" y="4953000"/>
          <p14:tracePt t="30046" x="8988425" y="4949825"/>
          <p14:tracePt t="30048" x="9009063" y="4949825"/>
          <p14:tracePt t="30049" x="9026525" y="4949825"/>
          <p14:tracePt t="30050" x="9031288" y="4949825"/>
          <p14:tracePt t="30051" x="9039225" y="4949825"/>
          <p14:tracePt t="30052" x="9055100" y="4945063"/>
          <p14:tracePt t="30053" x="9064625" y="4945063"/>
          <p14:tracePt t="30054" x="9075738" y="4940300"/>
          <p14:tracePt t="30055" x="9080500" y="4940300"/>
          <p14:tracePt t="30056" x="9085263" y="4940300"/>
          <p14:tracePt t="30057" x="9093200" y="4940300"/>
          <p14:tracePt t="30058" x="9101138" y="4940300"/>
          <p14:tracePt t="30059" x="9121775" y="4937125"/>
          <p14:tracePt t="30060" x="9129713" y="4937125"/>
          <p14:tracePt t="30061" x="9139238" y="4937125"/>
          <p14:tracePt t="30062" x="9147175" y="4937125"/>
          <p14:tracePt t="30063" x="9155113" y="4932363"/>
          <p14:tracePt t="30066" x="9163050" y="4932363"/>
          <p14:tracePt t="30067" x="9172575" y="4932363"/>
          <p14:tracePt t="30068" x="9180513" y="4932363"/>
          <p14:tracePt t="30068" x="9188450" y="4932363"/>
          <p14:tracePt t="30069" x="9193213" y="4932363"/>
          <p14:tracePt t="30070" x="9201150" y="4927600"/>
          <p14:tracePt t="30071" x="9209088" y="4927600"/>
          <p14:tracePt t="30072" x="9218613" y="4927600"/>
          <p14:tracePt t="30073" x="9221788" y="4924425"/>
          <p14:tracePt t="30074" x="9226550" y="4924425"/>
          <p14:tracePt t="30077" x="9234488" y="4924425"/>
          <p14:tracePt t="30077" x="9239250" y="4924425"/>
          <p14:tracePt t="30078" x="9247188" y="4924425"/>
          <p14:tracePt t="30079" x="9255125" y="4924425"/>
          <p14:tracePt t="30080" x="9259888" y="4924425"/>
          <p14:tracePt t="30081" x="9263063" y="4924425"/>
          <p14:tracePt t="30082" x="9272588" y="4919663"/>
          <p14:tracePt t="30084" x="9275763" y="4919663"/>
          <p14:tracePt t="30085" x="9280525" y="4919663"/>
          <p14:tracePt t="30086" x="9288463" y="4919663"/>
          <p14:tracePt t="30087" x="9288463" y="4916488"/>
          <p14:tracePt t="30088" x="9296400" y="4916488"/>
          <p14:tracePt t="30090" x="9301163" y="4916488"/>
          <p14:tracePt t="30092" x="9305925" y="4916488"/>
          <p14:tracePt t="30093" x="9309100" y="4916488"/>
          <p14:tracePt t="30094" x="9313863" y="4916488"/>
          <p14:tracePt t="30096" x="9317038" y="4916488"/>
          <p14:tracePt t="30098" x="9326563" y="4916488"/>
          <p14:tracePt t="30101" x="9329738" y="4916488"/>
          <p14:tracePt t="30102" x="9334500" y="4916488"/>
          <p14:tracePt t="30104" x="9337675" y="4916488"/>
          <p14:tracePt t="30108" x="9342438" y="4916488"/>
          <p14:tracePt t="30108" x="9347200" y="4916488"/>
          <p14:tracePt t="30110" x="9347200" y="4911725"/>
          <p14:tracePt t="30113" x="9350375" y="4911725"/>
          <p14:tracePt t="30118" x="9355138" y="4911725"/>
          <p14:tracePt t="30124" x="9359900" y="4911725"/>
          <p14:tracePt t="30141" x="9363075" y="4911725"/>
          <p14:tracePt t="30244" x="9359900" y="4911725"/>
          <p14:tracePt t="30361" x="9355138" y="4911725"/>
          <p14:tracePt t="30918" x="9359900" y="4911725"/>
          <p14:tracePt t="30922" x="9363075" y="4911725"/>
          <p14:tracePt t="30926" x="9367838" y="4911725"/>
          <p14:tracePt t="30928" x="9371013" y="4911725"/>
          <p14:tracePt t="30930" x="9375775" y="4911725"/>
          <p14:tracePt t="30935" x="9380538" y="4911725"/>
          <p14:tracePt t="30936" x="9383713" y="4911725"/>
          <p14:tracePt t="30939" x="9388475" y="4911725"/>
          <p14:tracePt t="30941" x="9393238" y="4911725"/>
          <p14:tracePt t="30942" x="9396413" y="4911725"/>
          <p14:tracePt t="30945" x="9401175" y="4911725"/>
          <p14:tracePt t="30949" x="9409113" y="4911725"/>
          <p14:tracePt t="30950" x="9413875" y="4911725"/>
          <p14:tracePt t="30951" x="9417050" y="4911725"/>
          <p14:tracePt t="30953" x="9421813" y="4911725"/>
          <p14:tracePt t="30956" x="9426575" y="4911725"/>
          <p14:tracePt t="30956" x="9429750" y="4911725"/>
          <p14:tracePt t="30958" x="9434513" y="4911725"/>
          <p14:tracePt t="30959" x="9437688" y="4911725"/>
          <p14:tracePt t="30961" x="9442450" y="4911725"/>
          <p14:tracePt t="30962" x="9447213" y="4911725"/>
          <p14:tracePt t="30965" x="9455150" y="4911725"/>
          <p14:tracePt t="30967" x="9458325" y="4911725"/>
          <p14:tracePt t="30968" x="9467850" y="4911725"/>
          <p14:tracePt t="30969" x="9471025" y="4911725"/>
          <p14:tracePt t="30971" x="9475788" y="4911725"/>
          <p14:tracePt t="30974" x="9480550" y="4911725"/>
          <p14:tracePt t="30974" x="9483725" y="4911725"/>
          <p14:tracePt t="30975" x="9488488" y="4911725"/>
          <p14:tracePt t="30976" x="9491663" y="4911725"/>
          <p14:tracePt t="30977" x="9496425" y="4911725"/>
          <p14:tracePt t="30978" x="9501188" y="4916488"/>
          <p14:tracePt t="30980" x="9504363" y="4916488"/>
          <p14:tracePt t="30982" x="9509125" y="4916488"/>
          <p14:tracePt t="30982" x="9513888" y="4916488"/>
          <p14:tracePt t="30983" x="9517063" y="4916488"/>
          <p14:tracePt t="30984" x="9521825" y="4916488"/>
          <p14:tracePt t="30985" x="9525000" y="4916488"/>
          <p14:tracePt t="30986" x="9529763" y="4916488"/>
          <p14:tracePt t="30988" x="9534525" y="4916488"/>
          <p14:tracePt t="30989" x="9537700" y="4916488"/>
          <p14:tracePt t="30990" x="9542463" y="4916488"/>
          <p14:tracePt t="30991" x="9547225" y="4916488"/>
          <p14:tracePt t="30992" x="9555163" y="4916488"/>
          <p14:tracePt t="30994" x="9558338" y="4916488"/>
          <p14:tracePt t="30995" x="9563100" y="4916488"/>
          <p14:tracePt t="30996" x="9567863" y="4916488"/>
          <p14:tracePt t="30999" x="9583738" y="4916488"/>
          <p14:tracePt t="31002" x="9596438" y="4916488"/>
          <p14:tracePt t="31003" x="9601200" y="4916488"/>
          <p14:tracePt t="31004" x="9604375" y="4916488"/>
          <p14:tracePt t="31004" x="9609138" y="4916488"/>
          <p14:tracePt t="31005" x="9612313" y="4916488"/>
          <p14:tracePt t="31006" x="9617075" y="4916488"/>
          <p14:tracePt t="31007" x="9621838" y="4916488"/>
          <p14:tracePt t="31008" x="9625013" y="4916488"/>
          <p14:tracePt t="31009" x="9634538" y="4916488"/>
          <p14:tracePt t="31010" x="9637713" y="4916488"/>
          <p14:tracePt t="31011" x="9642475" y="4916488"/>
          <p14:tracePt t="31012" x="9645650" y="4916488"/>
          <p14:tracePt t="31013" x="9650413" y="4916488"/>
          <p14:tracePt t="31015" x="9655175" y="4916488"/>
          <p14:tracePt t="31015" x="9658350" y="4916488"/>
          <p14:tracePt t="31018" x="9671050" y="4916488"/>
          <p14:tracePt t="31018" x="9675813" y="4916488"/>
          <p14:tracePt t="31020" x="9683750" y="4916488"/>
          <p14:tracePt t="31021" x="9688513" y="4916488"/>
          <p14:tracePt t="31022" x="9691688" y="4916488"/>
          <p14:tracePt t="31023" x="9696450" y="4916488"/>
          <p14:tracePt t="31024" x="9704388" y="4916488"/>
          <p14:tracePt t="31025" x="9709150" y="4916488"/>
          <p14:tracePt t="31026" x="9709150" y="4919663"/>
          <p14:tracePt t="31027" x="9717088" y="4919663"/>
          <p14:tracePt t="31028" x="9721850" y="4919663"/>
          <p14:tracePt t="31029" x="9725025" y="4919663"/>
          <p14:tracePt t="31030" x="9732963" y="4919663"/>
          <p14:tracePt t="31033" x="9742488" y="4919663"/>
          <p14:tracePt t="31034" x="9745663" y="4919663"/>
          <p14:tracePt t="31035" x="9755188" y="4919663"/>
          <p14:tracePt t="31036" x="9758363" y="4919663"/>
          <p14:tracePt t="31037" x="9763125" y="4919663"/>
          <p14:tracePt t="31038" x="9771063" y="4919663"/>
          <p14:tracePt t="31039" x="9775825" y="4919663"/>
          <p14:tracePt t="31042" x="9783763" y="4919663"/>
          <p14:tracePt t="31044" x="9791700" y="4919663"/>
          <p14:tracePt t="31044" x="9796463" y="4919663"/>
          <p14:tracePt t="31045" x="9804400" y="4919663"/>
          <p14:tracePt t="31048" x="9812338" y="4919663"/>
          <p14:tracePt t="31050" x="9817100" y="4919663"/>
          <p14:tracePt t="31051" x="9820275" y="4919663"/>
          <p14:tracePt t="31051" x="9829800" y="4919663"/>
          <p14:tracePt t="31052" x="9832975" y="4919663"/>
          <p14:tracePt t="31053" x="9837738" y="4919663"/>
          <p14:tracePt t="31054" x="9842500" y="4919663"/>
          <p14:tracePt t="31055" x="9845675" y="4919663"/>
          <p14:tracePt t="31056" x="9850438" y="4919663"/>
          <p14:tracePt t="31057" x="9853613" y="4919663"/>
          <p14:tracePt t="31058" x="9858375" y="4919663"/>
          <p14:tracePt t="31059" x="9863138" y="4919663"/>
          <p14:tracePt t="31060" x="9871075" y="4919663"/>
          <p14:tracePt t="31062" x="9875838" y="4919663"/>
          <p14:tracePt t="31063" x="9879013" y="4919663"/>
          <p14:tracePt t="31066" x="9891713" y="4919663"/>
          <p14:tracePt t="31067" x="9899650" y="4919663"/>
          <p14:tracePt t="31069" x="9907588" y="4919663"/>
          <p14:tracePt t="31071" x="9912350" y="4919663"/>
          <p14:tracePt t="31072" x="9917113" y="4919663"/>
          <p14:tracePt t="31073" x="9920288" y="4919663"/>
          <p14:tracePt t="31074" x="9925050" y="4919663"/>
          <p14:tracePt t="31076" x="9929813" y="4919663"/>
          <p14:tracePt t="31076" x="9932988" y="4919663"/>
          <p14:tracePt t="31078" x="9937750" y="4919663"/>
          <p14:tracePt t="31080" x="9940925" y="4924425"/>
          <p14:tracePt t="31081" x="9945688" y="4924425"/>
          <p14:tracePt t="31082" x="9950450" y="4924425"/>
          <p14:tracePt t="31082" x="9953625" y="4924425"/>
          <p14:tracePt t="31083" x="9958388" y="4924425"/>
          <p14:tracePt t="31085" x="9963150" y="4924425"/>
          <p14:tracePt t="31086" x="9966325" y="4924425"/>
          <p14:tracePt t="31087" x="9971088" y="4924425"/>
          <p14:tracePt t="31088" x="9979025" y="4924425"/>
          <p14:tracePt t="31090" x="9983788" y="4924425"/>
          <p14:tracePt t="31092" x="9986963" y="4924425"/>
          <p14:tracePt t="31093" x="9991725" y="4924425"/>
          <p14:tracePt t="31094" x="9994900" y="4924425"/>
          <p14:tracePt t="31095" x="9999663" y="4924425"/>
          <p14:tracePt t="31098" x="10004425" y="4924425"/>
          <p14:tracePt t="31098" x="10007600" y="4924425"/>
          <p14:tracePt t="31100" x="10012363" y="4924425"/>
          <p14:tracePt t="31101" x="10017125" y="4924425"/>
          <p14:tracePt t="31102" x="10020300" y="4924425"/>
          <p14:tracePt t="31103" x="10025063" y="4924425"/>
          <p14:tracePt t="31104" x="10028238" y="4924425"/>
          <p14:tracePt t="31105" x="10033000" y="4924425"/>
          <p14:tracePt t="31108" x="10040938" y="4924425"/>
          <p14:tracePt t="31111" x="10045700" y="4924425"/>
          <p14:tracePt t="31112" x="10050463" y="4924425"/>
          <p14:tracePt t="31113" x="10053638" y="4924425"/>
          <p14:tracePt t="31116" x="10061575" y="4924425"/>
          <p14:tracePt t="31117" x="10066338" y="4924425"/>
          <p14:tracePt t="31119" x="10071100" y="4924425"/>
          <p14:tracePt t="31120" x="10074275" y="4924425"/>
          <p14:tracePt t="31121" x="10079038" y="4924425"/>
          <p14:tracePt t="31123" x="10083800" y="4924425"/>
          <p14:tracePt t="31124" x="10086975" y="4924425"/>
          <p14:tracePt t="31127" x="10091738" y="4924425"/>
          <p14:tracePt t="31128" x="10094913" y="4924425"/>
          <p14:tracePt t="31129" x="10099675" y="4924425"/>
          <p14:tracePt t="31130" x="10104438" y="4924425"/>
          <p14:tracePt t="31133" x="10107613" y="4924425"/>
          <p14:tracePt t="31133" x="10112375" y="4924425"/>
          <p14:tracePt t="31135" x="10115550" y="4924425"/>
          <p14:tracePt t="31137" x="10120313" y="4924425"/>
          <p14:tracePt t="31138" x="10125075" y="4924425"/>
          <p14:tracePt t="31140" x="10128250" y="4924425"/>
          <p14:tracePt t="31141" x="10133013" y="4924425"/>
          <p14:tracePt t="31144" x="10137775" y="4924425"/>
          <p14:tracePt t="31149" x="10140950" y="4924425"/>
          <p14:tracePt t="31150" x="10145713" y="4924425"/>
          <p14:tracePt t="31151" x="10148888" y="4924425"/>
          <p14:tracePt t="31152" x="10153650" y="4924425"/>
          <p14:tracePt t="31154" x="10158413" y="4924425"/>
          <p14:tracePt t="31155" x="10161588" y="4924425"/>
          <p14:tracePt t="31160" x="10166350" y="4924425"/>
          <p14:tracePt t="31160" x="10171113" y="4924425"/>
          <p14:tracePt t="31161" x="10171113" y="4927600"/>
          <p14:tracePt t="31162" x="10174288" y="4927600"/>
          <p14:tracePt t="31166" x="10182225" y="4927600"/>
          <p14:tracePt t="31167" x="10186988" y="4927600"/>
          <p14:tracePt t="31169" x="10191750" y="4927600"/>
          <p14:tracePt t="31170" x="10194925" y="4927600"/>
          <p14:tracePt t="31173" x="10199688" y="4927600"/>
          <p14:tracePt t="31176" x="10204450" y="4927600"/>
          <p14:tracePt t="31177" x="10207625" y="4927600"/>
          <p14:tracePt t="31179" x="10212388" y="4927600"/>
          <p14:tracePt t="31180" x="10215563" y="4927600"/>
          <p14:tracePt t="31183" x="10220325" y="4927600"/>
          <p14:tracePt t="31183" x="10225088" y="4927600"/>
          <p14:tracePt t="31185" x="10228263" y="4927600"/>
          <p14:tracePt t="31186" x="10233025" y="4927600"/>
          <p14:tracePt t="31191" x="10245725" y="4927600"/>
          <p14:tracePt t="31192" x="10248900" y="4932363"/>
          <p14:tracePt t="31193" x="10253663" y="4932363"/>
          <p14:tracePt t="31194" x="10258425" y="4932363"/>
          <p14:tracePt t="31196" x="10261600" y="4932363"/>
          <p14:tracePt t="31198" x="10269538" y="4932363"/>
          <p14:tracePt t="31200" x="10274300" y="4932363"/>
          <p14:tracePt t="31201" x="10279063" y="4932363"/>
          <p14:tracePt t="31202" x="10282238" y="4932363"/>
          <p14:tracePt t="31204" x="10287000" y="4932363"/>
          <p14:tracePt t="31206" x="10291763" y="4932363"/>
          <p14:tracePt t="31206" x="10294938" y="4932363"/>
          <p14:tracePt t="31207" x="10299700" y="4932363"/>
          <p14:tracePt t="31208" x="10302875" y="4932363"/>
          <p14:tracePt t="31209" x="10307638" y="4932363"/>
          <p14:tracePt t="31211" x="10312400" y="4932363"/>
          <p14:tracePt t="31212" x="10315575" y="4932363"/>
          <p14:tracePt t="31213" x="10325100" y="4932363"/>
          <p14:tracePt t="31215" x="10333038" y="4932363"/>
          <p14:tracePt t="31217" x="10340975" y="4932363"/>
          <p14:tracePt t="31221" x="10348913" y="4932363"/>
          <p14:tracePt t="31222" x="10353675" y="4932363"/>
          <p14:tracePt t="31222" x="10361613" y="4932363"/>
          <p14:tracePt t="31223" x="10366375" y="4932363"/>
          <p14:tracePt t="31224" x="10369550" y="4932363"/>
          <p14:tracePt t="31225" x="10374313" y="4932363"/>
          <p14:tracePt t="31226" x="10379075" y="4932363"/>
          <p14:tracePt t="31228" x="10382250" y="4932363"/>
          <p14:tracePt t="31229" x="10390188" y="4932363"/>
          <p14:tracePt t="31230" x="10399713" y="4932363"/>
          <p14:tracePt t="31232" x="10407650" y="4932363"/>
          <p14:tracePt t="31233" x="10412413" y="4932363"/>
          <p14:tracePt t="31234" x="10415588" y="4932363"/>
          <p14:tracePt t="31236" x="10415588" y="4937125"/>
          <p14:tracePt t="31236" x="10420350" y="4937125"/>
          <p14:tracePt t="31237" x="10428288" y="4937125"/>
          <p14:tracePt t="31238" x="10433050" y="4937125"/>
          <p14:tracePt t="31239" x="10436225" y="4937125"/>
          <p14:tracePt t="31240" x="10440988" y="4937125"/>
          <p14:tracePt t="31241" x="10444163" y="4937125"/>
          <p14:tracePt t="31243" x="10453688" y="4937125"/>
          <p14:tracePt t="31244" x="10456863" y="4937125"/>
          <p14:tracePt t="31246" x="10461625" y="4937125"/>
          <p14:tracePt t="31249" x="10474325" y="4937125"/>
          <p14:tracePt t="31250" x="10477500" y="4937125"/>
          <p14:tracePt t="31251" x="10487025" y="4937125"/>
          <p14:tracePt t="31253" x="10490200" y="4937125"/>
          <p14:tracePt t="31253" x="10494963" y="4937125"/>
          <p14:tracePt t="31254" x="10499725" y="4937125"/>
          <p14:tracePt t="31255" x="10502900" y="4937125"/>
          <p14:tracePt t="31256" x="10507663" y="4937125"/>
          <p14:tracePt t="31257" x="10510838" y="4937125"/>
          <p14:tracePt t="31258" x="10515600" y="4937125"/>
          <p14:tracePt t="31260" x="10520363" y="4937125"/>
          <p14:tracePt t="31261" x="10533063" y="4937125"/>
          <p14:tracePt t="31263" x="10536238" y="4937125"/>
          <p14:tracePt t="31266" x="10541000" y="4937125"/>
          <p14:tracePt t="31266" x="10548938" y="4937125"/>
          <p14:tracePt t="31267" x="10553700" y="4937125"/>
          <p14:tracePt t="31268" x="10556875" y="4937125"/>
          <p14:tracePt t="31269" x="10564813" y="4937125"/>
          <p14:tracePt t="31270" x="10569575" y="4937125"/>
          <p14:tracePt t="31272" x="10574338" y="4937125"/>
          <p14:tracePt t="31274" x="10577513" y="4937125"/>
          <p14:tracePt t="31274" x="10587038" y="4937125"/>
          <p14:tracePt t="31275" x="10590213" y="4937125"/>
          <p14:tracePt t="31276" x="10598150" y="4937125"/>
          <p14:tracePt t="31278" x="10602913" y="4937125"/>
          <p14:tracePt t="31279" x="10610850" y="4937125"/>
          <p14:tracePt t="31280" x="10615613" y="4937125"/>
          <p14:tracePt t="31281" x="10620375" y="4937125"/>
          <p14:tracePt t="31283" x="10628313" y="4937125"/>
          <p14:tracePt t="31284" x="10631488" y="4937125"/>
          <p14:tracePt t="31286" x="10636250" y="4940300"/>
          <p14:tracePt t="31286" x="10641013" y="4940300"/>
          <p14:tracePt t="31287" x="10648950" y="4940300"/>
          <p14:tracePt t="31288" x="10653713" y="4940300"/>
          <p14:tracePt t="31289" x="10656888" y="4940300"/>
          <p14:tracePt t="31291" x="10664825" y="4940300"/>
          <p14:tracePt t="31292" x="10669588" y="4940300"/>
          <p14:tracePt t="31293" x="10677525" y="4940300"/>
          <p14:tracePt t="31294" x="10682288" y="4940300"/>
          <p14:tracePt t="31295" x="10685463" y="4940300"/>
          <p14:tracePt t="31296" x="10690225" y="4940300"/>
          <p14:tracePt t="31299" x="10707688" y="4940300"/>
          <p14:tracePt t="31300" x="10710863" y="4940300"/>
          <p14:tracePt t="31301" x="10715625" y="4940300"/>
          <p14:tracePt t="31303" x="10723563" y="4940300"/>
          <p14:tracePt t="31305" x="10731500" y="4940300"/>
          <p14:tracePt t="31306" x="10736263" y="4940300"/>
          <p14:tracePt t="31307" x="10741025" y="4940300"/>
          <p14:tracePt t="31308" x="10748963" y="4940300"/>
          <p14:tracePt t="31309" x="10752138" y="4940300"/>
          <p14:tracePt t="31311" x="10761663" y="4940300"/>
          <p14:tracePt t="31312" x="10764838" y="4940300"/>
          <p14:tracePt t="31313" x="10769600" y="4940300"/>
          <p14:tracePt t="31315" x="10782300" y="4940300"/>
          <p14:tracePt t="31317" x="10790238" y="4945063"/>
          <p14:tracePt t="31318" x="10798175" y="4945063"/>
          <p14:tracePt t="31319" x="10802938" y="4945063"/>
          <p14:tracePt t="31320" x="10810875" y="4945063"/>
          <p14:tracePt t="31321" x="10815638" y="4945063"/>
          <p14:tracePt t="31322" x="10818813" y="4945063"/>
          <p14:tracePt t="31323" x="10823575" y="4945063"/>
          <p14:tracePt t="31324" x="10828338" y="4945063"/>
          <p14:tracePt t="31325" x="10831513" y="4945063"/>
          <p14:tracePt t="31326" x="10836275" y="4945063"/>
          <p14:tracePt t="31327" x="10844213" y="4945063"/>
          <p14:tracePt t="31328" x="10848975" y="4945063"/>
          <p14:tracePt t="31330" x="10856913" y="4945063"/>
          <p14:tracePt t="31332" x="10861675" y="4945063"/>
          <p14:tracePt t="31333" x="10869613" y="4945063"/>
          <p14:tracePt t="31334" x="10872788" y="4945063"/>
          <p14:tracePt t="31335" x="10877550" y="4945063"/>
          <p14:tracePt t="31336" x="10885488" y="4945063"/>
          <p14:tracePt t="31338" x="10893425" y="4945063"/>
          <p14:tracePt t="31340" x="10902950" y="4945063"/>
          <p14:tracePt t="31341" x="10906125" y="4945063"/>
          <p14:tracePt t="31343" x="10915650" y="4945063"/>
          <p14:tracePt t="31343" x="10918825" y="4945063"/>
          <p14:tracePt t="31344" x="10923588" y="4945063"/>
          <p14:tracePt t="31347" x="10931525" y="4945063"/>
          <p14:tracePt t="31349" x="10939463" y="4945063"/>
          <p14:tracePt t="31350" x="10944225" y="4949825"/>
          <p14:tracePt t="31350" x="10952163" y="4949825"/>
          <p14:tracePt t="31352" x="10956925" y="4949825"/>
          <p14:tracePt t="31353" x="10960100" y="4949825"/>
          <p14:tracePt t="31354" x="10964863" y="4949825"/>
          <p14:tracePt t="31355" x="10969625" y="4949825"/>
          <p14:tracePt t="31356" x="10977563" y="4949825"/>
          <p14:tracePt t="31358" x="10982325" y="4949825"/>
          <p14:tracePt t="31359" x="10985500" y="4949825"/>
          <p14:tracePt t="31360" x="10993438" y="4949825"/>
          <p14:tracePt t="31361" x="10998200" y="4949825"/>
          <p14:tracePt t="31362" x="11002963" y="4949825"/>
          <p14:tracePt t="31363" x="11006138" y="4949825"/>
          <p14:tracePt t="31365" x="11010900" y="4949825"/>
          <p14:tracePt t="31366" x="11014075" y="4949825"/>
          <p14:tracePt t="31367" x="11018838" y="4949825"/>
          <p14:tracePt t="31368" x="11023600" y="4949825"/>
          <p14:tracePt t="31369" x="11026775" y="4949825"/>
          <p14:tracePt t="31370" x="11036300" y="4949825"/>
          <p14:tracePt t="31371" x="11036300" y="4953000"/>
          <p14:tracePt t="31372" x="11039475" y="4953000"/>
          <p14:tracePt t="31373" x="11044238" y="4953000"/>
          <p14:tracePt t="31374" x="11047413" y="4953000"/>
          <p14:tracePt t="31375" x="11052175" y="4953000"/>
          <p14:tracePt t="31377" x="11056938" y="4953000"/>
          <p14:tracePt t="31377" x="11060113" y="4953000"/>
          <p14:tracePt t="31380" x="11064875" y="4953000"/>
          <p14:tracePt t="31382" x="11072813" y="4953000"/>
          <p14:tracePt t="31383" x="11077575" y="4953000"/>
          <p14:tracePt t="31384" x="11080750" y="4953000"/>
          <p14:tracePt t="31385" x="11085513" y="4953000"/>
          <p14:tracePt t="31388" x="11093450" y="4953000"/>
          <p14:tracePt t="31390" x="11098213" y="4953000"/>
          <p14:tracePt t="31391" x="11101388" y="4953000"/>
          <p14:tracePt t="31393" x="11106150" y="4953000"/>
          <p14:tracePt t="31393" x="11110913" y="4953000"/>
          <p14:tracePt t="31395" x="11114088" y="4953000"/>
          <p14:tracePt t="31399" x="11123613" y="4953000"/>
          <p14:tracePt t="31400" x="11131550" y="4953000"/>
          <p14:tracePt t="31402" x="11134725" y="4953000"/>
          <p14:tracePt t="31403" x="11139488" y="4953000"/>
          <p14:tracePt t="31406" x="11144250" y="4953000"/>
          <p14:tracePt t="31408" x="11147425" y="4953000"/>
          <p14:tracePt t="31409" x="11152188" y="4953000"/>
          <p14:tracePt t="31412" x="11156950" y="4953000"/>
          <p14:tracePt t="31413" x="11160125" y="4953000"/>
          <p14:tracePt t="31415" x="11164888" y="4953000"/>
          <p14:tracePt t="31419" x="11168063" y="4953000"/>
          <p14:tracePt t="31419" x="11172825" y="4953000"/>
          <p14:tracePt t="31421" x="11177588" y="4953000"/>
          <p14:tracePt t="31423" x="11180763" y="4953000"/>
          <p14:tracePt t="31425" x="11185525" y="4953000"/>
          <p14:tracePt t="31429" x="11190288" y="4953000"/>
          <p14:tracePt t="31436" x="11193463" y="4953000"/>
          <p14:tracePt t="31441" x="11198225" y="4953000"/>
          <p14:tracePt t="31444" x="11201400" y="4953000"/>
          <p14:tracePt t="31450" x="11210925" y="4953000"/>
          <p14:tracePt t="31457" x="11214100" y="4953000"/>
          <p14:tracePt t="31473" x="11218863" y="4953000"/>
          <p14:tracePt t="31478" x="11222038" y="4953000"/>
          <p14:tracePt t="31538" x="11226800" y="4953000"/>
          <p14:tracePt t="31549" x="11231563" y="4953000"/>
          <p14:tracePt t="31557" x="11234738" y="4953000"/>
          <p14:tracePt t="31564" x="11239500" y="4953000"/>
          <p14:tracePt t="31576" x="11244263" y="4953000"/>
          <p14:tracePt t="31583" x="11247438" y="4953000"/>
          <p14:tracePt t="31588" x="11252200" y="4953000"/>
          <p14:tracePt t="31599" x="11255375" y="4953000"/>
          <p14:tracePt t="33024" x="11260138" y="4953000"/>
          <p14:tracePt t="33025" x="11264900" y="4953000"/>
          <p14:tracePt t="33031" x="11268075" y="4953000"/>
          <p14:tracePt t="33034" x="11272838" y="4953000"/>
          <p14:tracePt t="33038" x="11277600" y="4953000"/>
          <p14:tracePt t="33042" x="11280775" y="4953000"/>
          <p14:tracePt t="33043" x="11285538" y="4949825"/>
          <p14:tracePt t="33046" x="11288713" y="4949825"/>
          <p14:tracePt t="33051" x="11293475" y="4949825"/>
          <p14:tracePt t="33052" x="11298238" y="4949825"/>
          <p14:tracePt t="33053" x="11301413" y="4949825"/>
          <p14:tracePt t="33055" x="11306175" y="4949825"/>
          <p14:tracePt t="33057" x="11310938" y="4945063"/>
          <p14:tracePt t="33061" x="11314113" y="4945063"/>
          <p14:tracePt t="33063" x="11318875" y="4945063"/>
          <p14:tracePt t="33065" x="11322050" y="4945063"/>
          <p14:tracePt t="33067" x="11331575" y="4945063"/>
          <p14:tracePt t="33068" x="11334750" y="4945063"/>
          <p14:tracePt t="33069" x="11334750" y="4940300"/>
          <p14:tracePt t="33070" x="11339513" y="4940300"/>
          <p14:tracePt t="33072" x="11342688" y="4940300"/>
          <p14:tracePt t="33075" x="11347450" y="4940300"/>
          <p14:tracePt t="33075" x="11352213" y="4940300"/>
          <p14:tracePt t="33077" x="11355388" y="4940300"/>
          <p14:tracePt t="33077" x="11360150" y="4940300"/>
          <p14:tracePt t="33082" x="11364913" y="4940300"/>
          <p14:tracePt t="33083" x="11368088" y="4940300"/>
          <p14:tracePt t="33083" x="11376025" y="4940300"/>
          <p14:tracePt t="33086" x="11380788" y="4940300"/>
          <p14:tracePt t="33087" x="11385550" y="4940300"/>
          <p14:tracePt t="33088" x="11388725" y="4940300"/>
          <p14:tracePt t="33091" x="11398250" y="4940300"/>
          <p14:tracePt t="33092" x="11401425" y="4940300"/>
          <p14:tracePt t="33094" x="11406188" y="4940300"/>
          <p14:tracePt t="33095" x="11409363" y="4940300"/>
          <p14:tracePt t="33097" x="11414125" y="4940300"/>
          <p14:tracePt t="33098" x="11418888" y="4940300"/>
          <p14:tracePt t="33100" x="11422063" y="4940300"/>
          <p14:tracePt t="33100" x="11430000" y="4940300"/>
          <p14:tracePt t="33101" x="11434763" y="4937125"/>
          <p14:tracePt t="33103" x="11439525" y="4937125"/>
          <p14:tracePt t="33104" x="11442700" y="4937125"/>
          <p14:tracePt t="33106" x="11447463" y="4932363"/>
          <p14:tracePt t="33109" x="11455400" y="4932363"/>
          <p14:tracePt t="33110" x="11463338" y="4932363"/>
          <p14:tracePt t="33112" x="11472863" y="4932363"/>
          <p14:tracePt t="33113" x="11476038" y="4932363"/>
          <p14:tracePt t="33116" x="11485563" y="4932363"/>
          <p14:tracePt t="33117" x="11493500" y="4932363"/>
          <p14:tracePt t="33118" x="11496675" y="4932363"/>
          <p14:tracePt t="33119" x="11501438" y="4932363"/>
          <p14:tracePt t="33120" x="11506200" y="4932363"/>
          <p14:tracePt t="33121" x="11509375" y="4932363"/>
          <p14:tracePt t="33122" x="11514138" y="4932363"/>
          <p14:tracePt t="33123" x="11518900" y="4932363"/>
          <p14:tracePt t="33124" x="11522075" y="4932363"/>
          <p14:tracePt t="33125" x="11530013" y="4932363"/>
          <p14:tracePt t="33126" x="11534775" y="4932363"/>
          <p14:tracePt t="33128" x="11539538" y="4932363"/>
          <p14:tracePt t="33128" x="11542713" y="4932363"/>
          <p14:tracePt t="33129" x="11547475" y="4932363"/>
          <p14:tracePt t="33130" x="11550650" y="4932363"/>
          <p14:tracePt t="33132" x="11560175" y="4932363"/>
          <p14:tracePt t="33132" x="11563350" y="4932363"/>
          <p14:tracePt t="33134" x="11568113" y="4932363"/>
          <p14:tracePt t="33134" x="11576050" y="4932363"/>
          <p14:tracePt t="33136" x="11580813" y="4932363"/>
          <p14:tracePt t="33137" x="11583988" y="4932363"/>
          <p14:tracePt t="33137" x="11593513" y="4932363"/>
          <p14:tracePt t="33138" x="11596688" y="4932363"/>
          <p14:tracePt t="33139" x="11601450" y="4932363"/>
          <p14:tracePt t="33140" x="11609388" y="4932363"/>
          <p14:tracePt t="33141" x="11617325" y="4927600"/>
          <p14:tracePt t="33142" x="11622088" y="4927600"/>
          <p14:tracePt t="33145" x="11630025" y="4927600"/>
          <p14:tracePt t="33145" x="11639550" y="4927600"/>
          <p14:tracePt t="33146" x="11642725" y="4927600"/>
          <p14:tracePt t="33149" x="11650663" y="4927600"/>
          <p14:tracePt t="33149" x="11655425" y="4927600"/>
          <p14:tracePt t="33150" x="11663363" y="4927600"/>
          <p14:tracePt t="33151" x="11671300" y="4927600"/>
          <p14:tracePt t="33153" x="11676063" y="4927600"/>
          <p14:tracePt t="33153" x="11684000" y="4927600"/>
          <p14:tracePt t="33154" x="11688763" y="4927600"/>
          <p14:tracePt t="33155" x="11696700" y="4927600"/>
          <p14:tracePt t="33156" x="11704638" y="4927600"/>
          <p14:tracePt t="33157" x="11714163" y="4924425"/>
          <p14:tracePt t="33160" x="11730038" y="4919663"/>
          <p14:tracePt t="33161" x="11734800" y="4919663"/>
          <p14:tracePt t="33162" x="11742738" y="4919663"/>
          <p14:tracePt t="33163" x="11750675" y="4919663"/>
          <p14:tracePt t="33166" x="11768138" y="4919663"/>
          <p14:tracePt t="33166" x="11776075" y="4919663"/>
          <p14:tracePt t="33167" x="11780838" y="4919663"/>
          <p14:tracePt t="33169" x="11784013" y="4919663"/>
          <p14:tracePt t="33169" x="11788775" y="4916488"/>
          <p14:tracePt t="33170" x="11791950" y="4916488"/>
          <p14:tracePt t="33171" x="11801475" y="4916488"/>
          <p14:tracePt t="33173" x="11809413" y="4916488"/>
          <p14:tracePt t="33173" x="11817350" y="4916488"/>
          <p14:tracePt t="33175" x="11825288" y="4916488"/>
          <p14:tracePt t="33176" x="11830050" y="4916488"/>
          <p14:tracePt t="33176" x="11834813" y="4916488"/>
          <p14:tracePt t="33177" x="11842750" y="4916488"/>
          <p14:tracePt t="33178" x="11850688" y="4916488"/>
          <p14:tracePt t="33179" x="11855450" y="4911725"/>
          <p14:tracePt t="33180" x="11863388" y="4911725"/>
          <p14:tracePt t="33182" x="11871325" y="4911725"/>
          <p14:tracePt t="33182" x="11879263" y="4911725"/>
          <p14:tracePt t="33183" x="11888788" y="4911725"/>
          <p14:tracePt t="33184" x="11891963" y="4911725"/>
          <p14:tracePt t="33186" x="11896725" y="4911725"/>
          <p14:tracePt t="33186" x="11904663" y="4911725"/>
          <p14:tracePt t="33187" x="11912600" y="4911725"/>
          <p14:tracePt t="33188" x="11922125" y="4911725"/>
          <p14:tracePt t="33193" x="11942763" y="4911725"/>
          <p14:tracePt t="33193" x="11955463" y="4906963"/>
          <p14:tracePt t="33194" x="11958638" y="4906963"/>
          <p14:tracePt t="33195" x="11968163" y="4906963"/>
          <p14:tracePt t="33196" x="11976100" y="4906963"/>
          <p14:tracePt t="33197" x="11984038" y="4906963"/>
          <p14:tracePt t="33198" x="11991975" y="4906963"/>
          <p14:tracePt t="33199" x="11996738" y="4906963"/>
          <p14:tracePt t="33200" x="12004675" y="4906963"/>
          <p14:tracePt t="33201" x="12012613" y="4906963"/>
          <p14:tracePt t="33202" x="12022138" y="4906963"/>
          <p14:tracePt t="33203" x="12025313" y="4906963"/>
          <p14:tracePt t="33204" x="12030075" y="4906963"/>
          <p14:tracePt t="33206" x="12038013" y="4906963"/>
          <p14:tracePt t="33206" x="12045950" y="4906963"/>
          <p14:tracePt t="33208" x="12050713" y="4903788"/>
          <p14:tracePt t="33208" x="12058650" y="4903788"/>
          <p14:tracePt t="33209" x="12066588" y="4903788"/>
          <p14:tracePt t="33210" x="12076113" y="4903788"/>
          <p14:tracePt t="33211" x="12079288" y="4903788"/>
          <p14:tracePt t="33212" x="12087225" y="4903788"/>
          <p14:tracePt t="33213" x="12096750" y="4903788"/>
          <p14:tracePt t="33215" x="12099925" y="4903788"/>
          <p14:tracePt t="33215" x="12109450" y="4903788"/>
          <p14:tracePt t="33216" x="12117388" y="4903788"/>
          <p14:tracePt t="33217" x="12120563" y="4903788"/>
          <p14:tracePt t="33218" x="12130088" y="4903788"/>
          <p14:tracePt t="33219" x="12133263" y="4903788"/>
          <p14:tracePt t="33220" x="12142788" y="4903788"/>
          <p14:tracePt t="33221" x="12145963" y="4903788"/>
          <p14:tracePt t="33222" x="12153900" y="4903788"/>
          <p14:tracePt t="33223" x="12158663" y="4903788"/>
          <p14:tracePt t="33224" x="12166600" y="4903788"/>
          <p14:tracePt t="33225" x="12176125" y="4903788"/>
          <p14:tracePt t="33226" x="12184063" y="490378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a:extLst>
              <a:ext uri="{FF2B5EF4-FFF2-40B4-BE49-F238E27FC236}">
                <a16:creationId xmlns:a16="http://schemas.microsoft.com/office/drawing/2014/main" id="{753F3932-3C42-411E-8C1E-EB9A8F002A10}"/>
              </a:ext>
            </a:extLst>
          </p:cNvPr>
          <p:cNvSpPr txBox="1"/>
          <p:nvPr/>
        </p:nvSpPr>
        <p:spPr>
          <a:xfrm>
            <a:off x="8516528" y="3189372"/>
            <a:ext cx="2659702" cy="1112420"/>
          </a:xfrm>
          <a:prstGeom prst="rect">
            <a:avLst/>
          </a:prstGeom>
          <a:noFill/>
        </p:spPr>
        <p:txBody>
          <a:bodyPr wrap="none" rtlCol="0">
            <a:spAutoFit/>
          </a:bodyPr>
          <a:lstStyle/>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Repeat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Forever</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Until</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嵌套语句</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智能巡线</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4" name="文本框 33">
            <a:extLst>
              <a:ext uri="{FF2B5EF4-FFF2-40B4-BE49-F238E27FC236}">
                <a16:creationId xmlns:a16="http://schemas.microsoft.com/office/drawing/2014/main" id="{339A9273-D180-4375-8810-955153D5B354}"/>
              </a:ext>
            </a:extLst>
          </p:cNvPr>
          <p:cNvSpPr txBox="1"/>
          <p:nvPr/>
        </p:nvSpPr>
        <p:spPr>
          <a:xfrm>
            <a:off x="3261035" y="3039022"/>
            <a:ext cx="2693666" cy="1112420"/>
          </a:xfrm>
          <a:prstGeom prst="rect">
            <a:avLst/>
          </a:prstGeom>
          <a:noFill/>
        </p:spPr>
        <p:txBody>
          <a:bodyPr wrap="square">
            <a:spAutoFit/>
          </a:bodyPr>
          <a:lstStyle/>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IQ</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设备固件更新</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编程规则</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机器人搭建</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6" name="文本框 35">
            <a:extLst>
              <a:ext uri="{FF2B5EF4-FFF2-40B4-BE49-F238E27FC236}">
                <a16:creationId xmlns:a16="http://schemas.microsoft.com/office/drawing/2014/main" id="{E81BA481-E13D-4812-8D05-286BA34FD3DC}"/>
              </a:ext>
            </a:extLst>
          </p:cNvPr>
          <p:cNvSpPr txBox="1"/>
          <p:nvPr/>
        </p:nvSpPr>
        <p:spPr>
          <a:xfrm>
            <a:off x="3279930" y="4268821"/>
            <a:ext cx="2511596" cy="1629485"/>
          </a:xfrm>
          <a:prstGeom prst="rect">
            <a:avLst/>
          </a:prstGeom>
          <a:noFill/>
        </p:spPr>
        <p:txBody>
          <a:bodyPr wrap="square">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机器人转向</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底盘驱动系统</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变量设置及应用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文本框 37">
            <a:extLst>
              <a:ext uri="{FF2B5EF4-FFF2-40B4-BE49-F238E27FC236}">
                <a16:creationId xmlns:a16="http://schemas.microsoft.com/office/drawing/2014/main" id="{05FAF5D8-FE9A-42BE-A8B3-B6E593475038}"/>
              </a:ext>
            </a:extLst>
          </p:cNvPr>
          <p:cNvSpPr txBox="1"/>
          <p:nvPr/>
        </p:nvSpPr>
        <p:spPr>
          <a:xfrm>
            <a:off x="8516528" y="1447275"/>
            <a:ext cx="2669364" cy="1629485"/>
          </a:xfrm>
          <a:prstGeom prst="rect">
            <a:avLst/>
          </a:prstGeom>
          <a:noFill/>
        </p:spPr>
        <p:txBody>
          <a:bodyPr wrap="square">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触摸</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角速度传感器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颜色传感器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7" name="左大括号 66">
            <a:extLst>
              <a:ext uri="{FF2B5EF4-FFF2-40B4-BE49-F238E27FC236}">
                <a16:creationId xmlns:a16="http://schemas.microsoft.com/office/drawing/2014/main" id="{E7F71F35-A46E-4EF6-B713-C7386ABA368B}"/>
              </a:ext>
            </a:extLst>
          </p:cNvPr>
          <p:cNvSpPr/>
          <p:nvPr/>
        </p:nvSpPr>
        <p:spPr>
          <a:xfrm>
            <a:off x="8146332" y="1520241"/>
            <a:ext cx="277445" cy="1217027"/>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0" name="文本框 49">
            <a:extLst>
              <a:ext uri="{FF2B5EF4-FFF2-40B4-BE49-F238E27FC236}">
                <a16:creationId xmlns:a16="http://schemas.microsoft.com/office/drawing/2014/main" id="{4B429FF8-A00E-4EC1-8923-2B72E2B35A0C}"/>
              </a:ext>
            </a:extLst>
          </p:cNvPr>
          <p:cNvSpPr txBox="1"/>
          <p:nvPr/>
        </p:nvSpPr>
        <p:spPr>
          <a:xfrm>
            <a:off x="3225482" y="1532495"/>
            <a:ext cx="1826141" cy="1112420"/>
          </a:xfrm>
          <a:prstGeom prst="rect">
            <a:avLst/>
          </a:prstGeom>
          <a:noFill/>
        </p:spPr>
        <p:txBody>
          <a:bodyPr wrap="none" rtlCol="0">
            <a:spAutoFit/>
          </a:bodyPr>
          <a:lstStyle/>
          <a:p>
            <a:pPr marL="342900" indent="-342900">
              <a:lnSpc>
                <a:spcPct val="12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IQ</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电源介绍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29" name="文本框 28">
            <a:extLst>
              <a:ext uri="{FF2B5EF4-FFF2-40B4-BE49-F238E27FC236}">
                <a16:creationId xmlns:a16="http://schemas.microsoft.com/office/drawing/2014/main" id="{6D4C56A7-B542-498F-89A4-F4DCA6F4FD7A}"/>
              </a:ext>
            </a:extLst>
          </p:cNvPr>
          <p:cNvSpPr txBox="1"/>
          <p:nvPr/>
        </p:nvSpPr>
        <p:spPr>
          <a:xfrm>
            <a:off x="1101774" y="1697371"/>
            <a:ext cx="1768157" cy="400110"/>
          </a:xfrm>
          <a:prstGeom prst="rect">
            <a:avLst/>
          </a:prstGeom>
          <a:noFill/>
        </p:spPr>
        <p:txBody>
          <a:bodyPr wrap="square" rtlCol="0">
            <a:spAutoFit/>
          </a:bodyPr>
          <a:lstStyle/>
          <a:p>
            <a:r>
              <a:rPr lang="zh-CN" altLang="en-US" sz="2000" dirty="0">
                <a:solidFill>
                  <a:srgbClr val="8FD3F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一、系统入门</a:t>
            </a:r>
          </a:p>
        </p:txBody>
      </p:sp>
      <p:sp>
        <p:nvSpPr>
          <p:cNvPr id="86" name="文本框 85">
            <a:extLst>
              <a:ext uri="{FF2B5EF4-FFF2-40B4-BE49-F238E27FC236}">
                <a16:creationId xmlns:a16="http://schemas.microsoft.com/office/drawing/2014/main" id="{6D3E2B93-1F64-4255-B241-E18DDF7F1586}"/>
              </a:ext>
            </a:extLst>
          </p:cNvPr>
          <p:cNvSpPr txBox="1"/>
          <p:nvPr/>
        </p:nvSpPr>
        <p:spPr>
          <a:xfrm>
            <a:off x="6256890" y="1744912"/>
            <a:ext cx="1651331" cy="400110"/>
          </a:xfrm>
          <a:prstGeom prst="rect">
            <a:avLst/>
          </a:prstGeom>
          <a:noFill/>
        </p:spPr>
        <p:txBody>
          <a:bodyPr wrap="square" rtlCol="0">
            <a:spAutoFit/>
          </a:bodyPr>
          <a:lstStyle/>
          <a:p>
            <a:r>
              <a:rPr lang="zh-CN" altLang="en-US" sz="2000" dirty="0">
                <a:solidFill>
                  <a:srgbClr val="67BE91"/>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四、传感器</a:t>
            </a:r>
          </a:p>
        </p:txBody>
      </p:sp>
      <p:sp>
        <p:nvSpPr>
          <p:cNvPr id="87" name="文本框 86">
            <a:extLst>
              <a:ext uri="{FF2B5EF4-FFF2-40B4-BE49-F238E27FC236}">
                <a16:creationId xmlns:a16="http://schemas.microsoft.com/office/drawing/2014/main" id="{C59D4F4A-B0FF-486D-819A-032DDEAF0686}"/>
              </a:ext>
            </a:extLst>
          </p:cNvPr>
          <p:cNvSpPr txBox="1"/>
          <p:nvPr/>
        </p:nvSpPr>
        <p:spPr>
          <a:xfrm>
            <a:off x="1099393" y="4668118"/>
            <a:ext cx="1812512" cy="400110"/>
          </a:xfrm>
          <a:prstGeom prst="rect">
            <a:avLst/>
          </a:prstGeom>
          <a:noFill/>
        </p:spPr>
        <p:txBody>
          <a:bodyPr wrap="square" rtlCol="0">
            <a:spAutoFit/>
          </a:bodyPr>
          <a:lstStyle/>
          <a:p>
            <a:r>
              <a:rPr lang="zh-CN" altLang="en-US" sz="2000" dirty="0">
                <a:solidFill>
                  <a:srgbClr val="F9E260"/>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三、基本运动</a:t>
            </a:r>
          </a:p>
        </p:txBody>
      </p:sp>
      <p:sp>
        <p:nvSpPr>
          <p:cNvPr id="90" name="文本框 89">
            <a:extLst>
              <a:ext uri="{FF2B5EF4-FFF2-40B4-BE49-F238E27FC236}">
                <a16:creationId xmlns:a16="http://schemas.microsoft.com/office/drawing/2014/main" id="{BFBF572A-4862-447C-ADDC-77C15899462B}"/>
              </a:ext>
            </a:extLst>
          </p:cNvPr>
          <p:cNvSpPr txBox="1"/>
          <p:nvPr/>
        </p:nvSpPr>
        <p:spPr>
          <a:xfrm>
            <a:off x="6256890" y="3367140"/>
            <a:ext cx="1871763" cy="400110"/>
          </a:xfrm>
          <a:prstGeom prst="rect">
            <a:avLst/>
          </a:prstGeom>
          <a:noFill/>
        </p:spPr>
        <p:txBody>
          <a:bodyPr wrap="square" rtlCol="0">
            <a:spAutoFit/>
          </a:bodyPr>
          <a:lstStyle/>
          <a:p>
            <a:r>
              <a:rPr lang="zh-CN" altLang="en-US" sz="2000" dirty="0">
                <a:solidFill>
                  <a:srgbClr val="FFC000"/>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五、编程语句</a:t>
            </a:r>
          </a:p>
        </p:txBody>
      </p:sp>
      <p:sp>
        <p:nvSpPr>
          <p:cNvPr id="69" name="文本框 68">
            <a:extLst>
              <a:ext uri="{FF2B5EF4-FFF2-40B4-BE49-F238E27FC236}">
                <a16:creationId xmlns:a16="http://schemas.microsoft.com/office/drawing/2014/main" id="{9576FB18-A6FD-4D15-B607-B83DA4BC60C7}"/>
              </a:ext>
            </a:extLst>
          </p:cNvPr>
          <p:cNvSpPr txBox="1"/>
          <p:nvPr/>
        </p:nvSpPr>
        <p:spPr>
          <a:xfrm>
            <a:off x="6256890" y="4682765"/>
            <a:ext cx="1750968" cy="400110"/>
          </a:xfrm>
          <a:prstGeom prst="rect">
            <a:avLst/>
          </a:prstGeom>
          <a:noFill/>
        </p:spPr>
        <p:txBody>
          <a:bodyPr wrap="square" rtlCol="0">
            <a:spAutoFit/>
          </a:bodyPr>
          <a:lstStyle/>
          <a:p>
            <a:r>
              <a:rPr lang="zh-CN" altLang="en-US" sz="2000" dirty="0">
                <a:solidFill>
                  <a:srgbClr val="F18F6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六、远程控制</a:t>
            </a:r>
          </a:p>
        </p:txBody>
      </p:sp>
      <p:sp>
        <p:nvSpPr>
          <p:cNvPr id="72" name="文本框 71">
            <a:extLst>
              <a:ext uri="{FF2B5EF4-FFF2-40B4-BE49-F238E27FC236}">
                <a16:creationId xmlns:a16="http://schemas.microsoft.com/office/drawing/2014/main" id="{300684F6-76F1-458C-89F9-B7C3DC6C259C}"/>
              </a:ext>
            </a:extLst>
          </p:cNvPr>
          <p:cNvSpPr txBox="1"/>
          <p:nvPr/>
        </p:nvSpPr>
        <p:spPr>
          <a:xfrm>
            <a:off x="8516528" y="4641284"/>
            <a:ext cx="1941557" cy="853888"/>
          </a:xfrm>
          <a:prstGeom prst="rect">
            <a:avLst/>
          </a:prstGeom>
          <a:noFill/>
        </p:spPr>
        <p:txBody>
          <a:bodyPr wrap="none" rtlCol="0">
            <a:spAutoFit/>
          </a:bodyPr>
          <a:lstStyle/>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2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远程控制挑战</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5" name="文本框 54">
            <a:extLst>
              <a:ext uri="{FF2B5EF4-FFF2-40B4-BE49-F238E27FC236}">
                <a16:creationId xmlns:a16="http://schemas.microsoft.com/office/drawing/2014/main" id="{3F4F7781-2865-4B02-A389-A4A2D4B18849}"/>
              </a:ext>
            </a:extLst>
          </p:cNvPr>
          <p:cNvSpPr txBox="1"/>
          <p:nvPr/>
        </p:nvSpPr>
        <p:spPr>
          <a:xfrm>
            <a:off x="1103280" y="3175953"/>
            <a:ext cx="1745873" cy="400110"/>
          </a:xfrm>
          <a:prstGeom prst="rect">
            <a:avLst/>
          </a:prstGeom>
          <a:noFill/>
        </p:spPr>
        <p:txBody>
          <a:bodyPr wrap="square" rtlCol="0">
            <a:spAutoFit/>
          </a:bodyPr>
          <a:lstStyle/>
          <a:p>
            <a:r>
              <a:rPr lang="zh-CN" altLang="en-US" sz="2000" dirty="0">
                <a:solidFill>
                  <a:srgbClr val="9FCB56"/>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二、基础知识</a:t>
            </a:r>
          </a:p>
        </p:txBody>
      </p:sp>
      <p:sp>
        <p:nvSpPr>
          <p:cNvPr id="57" name="左大括号 56">
            <a:extLst>
              <a:ext uri="{FF2B5EF4-FFF2-40B4-BE49-F238E27FC236}">
                <a16:creationId xmlns:a16="http://schemas.microsoft.com/office/drawing/2014/main" id="{6FC4904F-62DF-4BFF-A357-31C41EE520E2}"/>
              </a:ext>
            </a:extLst>
          </p:cNvPr>
          <p:cNvSpPr/>
          <p:nvPr/>
        </p:nvSpPr>
        <p:spPr>
          <a:xfrm>
            <a:off x="2955221" y="1633307"/>
            <a:ext cx="273557" cy="910085"/>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6" name="左大括号 65">
            <a:extLst>
              <a:ext uri="{FF2B5EF4-FFF2-40B4-BE49-F238E27FC236}">
                <a16:creationId xmlns:a16="http://schemas.microsoft.com/office/drawing/2014/main" id="{F743AAB3-9236-446B-ADB4-11D30637F5CD}"/>
              </a:ext>
            </a:extLst>
          </p:cNvPr>
          <p:cNvSpPr/>
          <p:nvPr/>
        </p:nvSpPr>
        <p:spPr>
          <a:xfrm>
            <a:off x="2935263" y="3109140"/>
            <a:ext cx="277445" cy="910085"/>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5" name="左大括号 74">
            <a:extLst>
              <a:ext uri="{FF2B5EF4-FFF2-40B4-BE49-F238E27FC236}">
                <a16:creationId xmlns:a16="http://schemas.microsoft.com/office/drawing/2014/main" id="{BA62868A-C1B7-4AD6-B9DB-D5ACF3A03E3B}"/>
              </a:ext>
            </a:extLst>
          </p:cNvPr>
          <p:cNvSpPr/>
          <p:nvPr/>
        </p:nvSpPr>
        <p:spPr>
          <a:xfrm>
            <a:off x="2948037" y="4444027"/>
            <a:ext cx="277445" cy="1275543"/>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91" name="左大括号 90">
            <a:extLst>
              <a:ext uri="{FF2B5EF4-FFF2-40B4-BE49-F238E27FC236}">
                <a16:creationId xmlns:a16="http://schemas.microsoft.com/office/drawing/2014/main" id="{FEE3DB4A-F1B9-453A-86A3-1339358C2AAA}"/>
              </a:ext>
            </a:extLst>
          </p:cNvPr>
          <p:cNvSpPr/>
          <p:nvPr/>
        </p:nvSpPr>
        <p:spPr>
          <a:xfrm>
            <a:off x="8166819" y="3355878"/>
            <a:ext cx="277445" cy="795561"/>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左大括号 91">
            <a:extLst>
              <a:ext uri="{FF2B5EF4-FFF2-40B4-BE49-F238E27FC236}">
                <a16:creationId xmlns:a16="http://schemas.microsoft.com/office/drawing/2014/main" id="{DB51FB05-36DA-4329-8EAA-9B86D1B2F161}"/>
              </a:ext>
            </a:extLst>
          </p:cNvPr>
          <p:cNvSpPr/>
          <p:nvPr/>
        </p:nvSpPr>
        <p:spPr>
          <a:xfrm>
            <a:off x="8166818" y="4704900"/>
            <a:ext cx="277445" cy="705825"/>
          </a:xfrm>
          <a:prstGeom prst="leftBrace">
            <a:avLst>
              <a:gd name="adj1" fmla="val 0"/>
              <a:gd name="adj2" fmla="val 5000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标题 3">
            <a:extLst>
              <a:ext uri="{FF2B5EF4-FFF2-40B4-BE49-F238E27FC236}">
                <a16:creationId xmlns:a16="http://schemas.microsoft.com/office/drawing/2014/main" id="{647F3A43-2670-4F47-A131-F24155981CAA}"/>
              </a:ext>
            </a:extLst>
          </p:cNvPr>
          <p:cNvSpPr>
            <a:spLocks noGrp="1"/>
          </p:cNvSpPr>
          <p:nvPr>
            <p:ph type="title" idx="4294967295"/>
          </p:nvPr>
        </p:nvSpPr>
        <p:spPr>
          <a:xfrm>
            <a:off x="541686" y="421846"/>
            <a:ext cx="4356100" cy="522287"/>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 name="文本框 1">
            <a:extLst>
              <a:ext uri="{FF2B5EF4-FFF2-40B4-BE49-F238E27FC236}">
                <a16:creationId xmlns:a16="http://schemas.microsoft.com/office/drawing/2014/main" id="{C4A363BA-FF2B-4421-8355-D39A817BC1D4}"/>
              </a:ext>
            </a:extLst>
          </p:cNvPr>
          <p:cNvSpPr txBox="1"/>
          <p:nvPr/>
        </p:nvSpPr>
        <p:spPr>
          <a:xfrm>
            <a:off x="1615993" y="2097481"/>
            <a:ext cx="1310721" cy="307777"/>
          </a:xfrm>
          <a:prstGeom prst="rect">
            <a:avLst/>
          </a:prstGeom>
          <a:noFill/>
        </p:spPr>
        <p:txBody>
          <a:bodyPr wrap="square" rtlCol="0">
            <a:spAutoFit/>
          </a:bodyPr>
          <a:lstStyle/>
          <a:p>
            <a:r>
              <a:rPr lang="en-US" altLang="zh-CN" sz="1400" dirty="0">
                <a:solidFill>
                  <a:srgbClr val="8FD3F5"/>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400" dirty="0">
              <a:solidFill>
                <a:srgbClr val="8FD3F5"/>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4" name="文本框 93">
            <a:extLst>
              <a:ext uri="{FF2B5EF4-FFF2-40B4-BE49-F238E27FC236}">
                <a16:creationId xmlns:a16="http://schemas.microsoft.com/office/drawing/2014/main" id="{F33AADD8-0C16-4F7D-AB08-70C502DC9B7C}"/>
              </a:ext>
            </a:extLst>
          </p:cNvPr>
          <p:cNvSpPr txBox="1"/>
          <p:nvPr/>
        </p:nvSpPr>
        <p:spPr>
          <a:xfrm>
            <a:off x="1577600" y="3583074"/>
            <a:ext cx="1271553" cy="307777"/>
          </a:xfrm>
          <a:prstGeom prst="rect">
            <a:avLst/>
          </a:prstGeom>
          <a:noFill/>
        </p:spPr>
        <p:txBody>
          <a:bodyPr wrap="square" rtlCol="0">
            <a:spAutoFit/>
          </a:bodyPr>
          <a:lstStyle/>
          <a:p>
            <a:r>
              <a:rPr lang="en-US" altLang="zh-CN" sz="1400" dirty="0">
                <a:solidFill>
                  <a:srgbClr val="9FCB56"/>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Coding Basic</a:t>
            </a:r>
            <a:endParaRPr lang="zh-CN" altLang="en-US" sz="1400" dirty="0">
              <a:solidFill>
                <a:srgbClr val="9FCB56"/>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5" name="文本框 94">
            <a:extLst>
              <a:ext uri="{FF2B5EF4-FFF2-40B4-BE49-F238E27FC236}">
                <a16:creationId xmlns:a16="http://schemas.microsoft.com/office/drawing/2014/main" id="{CAAF4A01-9FC0-4CC2-9F56-7FD6AD5AB252}"/>
              </a:ext>
            </a:extLst>
          </p:cNvPr>
          <p:cNvSpPr txBox="1"/>
          <p:nvPr/>
        </p:nvSpPr>
        <p:spPr>
          <a:xfrm>
            <a:off x="1578048" y="5075025"/>
            <a:ext cx="1255828" cy="307777"/>
          </a:xfrm>
          <a:prstGeom prst="rect">
            <a:avLst/>
          </a:prstGeom>
          <a:noFill/>
        </p:spPr>
        <p:txBody>
          <a:bodyPr wrap="square" rtlCol="0">
            <a:spAutoFit/>
          </a:bodyPr>
          <a:lstStyle/>
          <a:p>
            <a:r>
              <a:rPr lang="en-US" altLang="zh-CN" sz="1400" dirty="0">
                <a:solidFill>
                  <a:srgbClr val="F9E26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400" dirty="0">
              <a:solidFill>
                <a:srgbClr val="F9E26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6" name="文本框 95">
            <a:extLst>
              <a:ext uri="{FF2B5EF4-FFF2-40B4-BE49-F238E27FC236}">
                <a16:creationId xmlns:a16="http://schemas.microsoft.com/office/drawing/2014/main" id="{CE9AF6B4-BA40-41D2-8D65-FB54602811FE}"/>
              </a:ext>
            </a:extLst>
          </p:cNvPr>
          <p:cNvSpPr txBox="1"/>
          <p:nvPr/>
        </p:nvSpPr>
        <p:spPr>
          <a:xfrm>
            <a:off x="6749324" y="5079462"/>
            <a:ext cx="1585134" cy="307777"/>
          </a:xfrm>
          <a:prstGeom prst="rect">
            <a:avLst/>
          </a:prstGeom>
          <a:noFill/>
        </p:spPr>
        <p:txBody>
          <a:bodyPr wrap="square" rtlCol="0">
            <a:spAutoFit/>
          </a:bodyPr>
          <a:lstStyle/>
          <a:p>
            <a:r>
              <a:rPr lang="en-US" altLang="zh-CN" sz="1400" dirty="0">
                <a:solidFill>
                  <a:srgbClr val="F18F65"/>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400" dirty="0">
              <a:solidFill>
                <a:srgbClr val="F18F65"/>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7" name="文本框 96">
            <a:extLst>
              <a:ext uri="{FF2B5EF4-FFF2-40B4-BE49-F238E27FC236}">
                <a16:creationId xmlns:a16="http://schemas.microsoft.com/office/drawing/2014/main" id="{88DCECFA-E4B3-4792-96CB-5891A27C785F}"/>
              </a:ext>
            </a:extLst>
          </p:cNvPr>
          <p:cNvSpPr txBox="1"/>
          <p:nvPr/>
        </p:nvSpPr>
        <p:spPr>
          <a:xfrm>
            <a:off x="6753435" y="3767250"/>
            <a:ext cx="1447481" cy="307777"/>
          </a:xfrm>
          <a:prstGeom prst="rect">
            <a:avLst/>
          </a:prstGeom>
          <a:noFill/>
        </p:spPr>
        <p:txBody>
          <a:bodyPr wrap="square" rtlCol="0">
            <a:spAutoFit/>
          </a:bodyPr>
          <a:lstStyle/>
          <a:p>
            <a:r>
              <a:rPr lang="en-US" altLang="zh-CN" sz="1400" dirty="0">
                <a:solidFill>
                  <a:srgbClr val="FFC00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Programming</a:t>
            </a:r>
            <a:endParaRPr lang="zh-CN" altLang="en-US" sz="1400" dirty="0">
              <a:solidFill>
                <a:srgbClr val="FFC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9" name="文本框 98">
            <a:extLst>
              <a:ext uri="{FF2B5EF4-FFF2-40B4-BE49-F238E27FC236}">
                <a16:creationId xmlns:a16="http://schemas.microsoft.com/office/drawing/2014/main" id="{2CA0632A-F19C-4DB4-A5D0-1E95D29F9FFE}"/>
              </a:ext>
            </a:extLst>
          </p:cNvPr>
          <p:cNvSpPr txBox="1"/>
          <p:nvPr/>
        </p:nvSpPr>
        <p:spPr>
          <a:xfrm>
            <a:off x="6793383" y="2148407"/>
            <a:ext cx="1170880" cy="307777"/>
          </a:xfrm>
          <a:prstGeom prst="rect">
            <a:avLst/>
          </a:prstGeom>
          <a:noFill/>
        </p:spPr>
        <p:txBody>
          <a:bodyPr wrap="square" rtlCol="0">
            <a:spAutoFit/>
          </a:bodyPr>
          <a:lstStyle/>
          <a:p>
            <a:r>
              <a:rPr lang="en-US" altLang="zh-CN" sz="1400" dirty="0">
                <a:solidFill>
                  <a:srgbClr val="67BE9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400" dirty="0">
              <a:solidFill>
                <a:srgbClr val="67BE91"/>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4" name="直接连接符 3">
            <a:extLst>
              <a:ext uri="{FF2B5EF4-FFF2-40B4-BE49-F238E27FC236}">
                <a16:creationId xmlns:a16="http://schemas.microsoft.com/office/drawing/2014/main" id="{668B2589-73B2-44CE-86EF-117D2D0FA6F7}"/>
              </a:ext>
            </a:extLst>
          </p:cNvPr>
          <p:cNvCxnSpPr>
            <a:cxnSpLocks/>
          </p:cNvCxnSpPr>
          <p:nvPr/>
        </p:nvCxnSpPr>
        <p:spPr>
          <a:xfrm>
            <a:off x="1698654" y="2097481"/>
            <a:ext cx="1066077" cy="0"/>
          </a:xfrm>
          <a:prstGeom prst="line">
            <a:avLst/>
          </a:prstGeom>
          <a:ln w="12700">
            <a:solidFill>
              <a:srgbClr val="8FD3F5"/>
            </a:solidFill>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id="{8853F1DA-0B4F-46E2-A818-936AF0EC3B0C}"/>
              </a:ext>
            </a:extLst>
          </p:cNvPr>
          <p:cNvCxnSpPr>
            <a:cxnSpLocks/>
          </p:cNvCxnSpPr>
          <p:nvPr/>
        </p:nvCxnSpPr>
        <p:spPr>
          <a:xfrm>
            <a:off x="1657546" y="3575003"/>
            <a:ext cx="1066077" cy="0"/>
          </a:xfrm>
          <a:prstGeom prst="line">
            <a:avLst/>
          </a:prstGeom>
          <a:ln w="12700">
            <a:solidFill>
              <a:srgbClr val="9FCB56"/>
            </a:solidFill>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id="{3AD384A8-897A-41B4-BD2C-AF2E9D26E243}"/>
              </a:ext>
            </a:extLst>
          </p:cNvPr>
          <p:cNvCxnSpPr>
            <a:cxnSpLocks/>
          </p:cNvCxnSpPr>
          <p:nvPr/>
        </p:nvCxnSpPr>
        <p:spPr>
          <a:xfrm>
            <a:off x="1653659" y="5068228"/>
            <a:ext cx="1066077" cy="0"/>
          </a:xfrm>
          <a:prstGeom prst="line">
            <a:avLst/>
          </a:prstGeom>
          <a:ln w="12700">
            <a:solidFill>
              <a:srgbClr val="F9E260"/>
            </a:solidFill>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id="{9B2A26BE-1F02-4443-864D-D9E11865E707}"/>
              </a:ext>
            </a:extLst>
          </p:cNvPr>
          <p:cNvCxnSpPr>
            <a:cxnSpLocks/>
          </p:cNvCxnSpPr>
          <p:nvPr/>
        </p:nvCxnSpPr>
        <p:spPr>
          <a:xfrm>
            <a:off x="6842144" y="2154091"/>
            <a:ext cx="1066077" cy="0"/>
          </a:xfrm>
          <a:prstGeom prst="line">
            <a:avLst/>
          </a:prstGeom>
          <a:ln w="12700">
            <a:solidFill>
              <a:srgbClr val="67BE91"/>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a16="http://schemas.microsoft.com/office/drawing/2014/main" id="{F19BC8E6-ED0E-4A78-B8E9-1278E5204C8C}"/>
              </a:ext>
            </a:extLst>
          </p:cNvPr>
          <p:cNvCxnSpPr>
            <a:cxnSpLocks/>
          </p:cNvCxnSpPr>
          <p:nvPr/>
        </p:nvCxnSpPr>
        <p:spPr>
          <a:xfrm>
            <a:off x="6846254" y="3767250"/>
            <a:ext cx="1066077" cy="0"/>
          </a:xfrm>
          <a:prstGeom prst="line">
            <a:avLst/>
          </a:prstGeom>
          <a:ln w="127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05" name="直接连接符 104">
            <a:extLst>
              <a:ext uri="{FF2B5EF4-FFF2-40B4-BE49-F238E27FC236}">
                <a16:creationId xmlns:a16="http://schemas.microsoft.com/office/drawing/2014/main" id="{94921EB7-B653-4AD3-9A55-9ED215B71EE7}"/>
              </a:ext>
            </a:extLst>
          </p:cNvPr>
          <p:cNvCxnSpPr>
            <a:cxnSpLocks/>
          </p:cNvCxnSpPr>
          <p:nvPr/>
        </p:nvCxnSpPr>
        <p:spPr>
          <a:xfrm>
            <a:off x="6842144" y="5079462"/>
            <a:ext cx="1066077" cy="0"/>
          </a:xfrm>
          <a:prstGeom prst="line">
            <a:avLst/>
          </a:prstGeom>
          <a:ln w="12700">
            <a:solidFill>
              <a:srgbClr val="F18F65"/>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0958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wipe(down)">
                                      <p:cBhvr>
                                        <p:cTn id="18" dur="5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wipe(down)">
                                      <p:cBhvr>
                                        <p:cTn id="23" dur="500"/>
                                        <p:tgtEl>
                                          <p:spTgt spid="50"/>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1000"/>
                                        <p:tgtEl>
                                          <p:spTgt spid="55"/>
                                        </p:tgtEl>
                                      </p:cBhvr>
                                    </p:animEffect>
                                    <p:anim calcmode="lin" valueType="num">
                                      <p:cBhvr>
                                        <p:cTn id="29" dur="1000" fill="hold"/>
                                        <p:tgtEl>
                                          <p:spTgt spid="55"/>
                                        </p:tgtEl>
                                        <p:attrNameLst>
                                          <p:attrName>ppt_x</p:attrName>
                                        </p:attrNameLst>
                                      </p:cBhvr>
                                      <p:tavLst>
                                        <p:tav tm="0">
                                          <p:val>
                                            <p:strVal val="#ppt_x"/>
                                          </p:val>
                                        </p:tav>
                                        <p:tav tm="100000">
                                          <p:val>
                                            <p:strVal val="#ppt_x"/>
                                          </p:val>
                                        </p:tav>
                                      </p:tavLst>
                                    </p:anim>
                                    <p:anim calcmode="lin" valueType="num">
                                      <p:cBhvr>
                                        <p:cTn id="30" dur="1000" fill="hold"/>
                                        <p:tgtEl>
                                          <p:spTgt spid="5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4"/>
                                        </p:tgtEl>
                                        <p:attrNameLst>
                                          <p:attrName>style.visibility</p:attrName>
                                        </p:attrNameLst>
                                      </p:cBhvr>
                                      <p:to>
                                        <p:strVal val="visible"/>
                                      </p:to>
                                    </p:set>
                                    <p:animEffect transition="in" filter="fade">
                                      <p:cBhvr>
                                        <p:cTn id="33" dur="1000"/>
                                        <p:tgtEl>
                                          <p:spTgt spid="94"/>
                                        </p:tgtEl>
                                      </p:cBhvr>
                                    </p:animEffect>
                                    <p:anim calcmode="lin" valueType="num">
                                      <p:cBhvr>
                                        <p:cTn id="34" dur="1000" fill="hold"/>
                                        <p:tgtEl>
                                          <p:spTgt spid="94"/>
                                        </p:tgtEl>
                                        <p:attrNameLst>
                                          <p:attrName>ppt_x</p:attrName>
                                        </p:attrNameLst>
                                      </p:cBhvr>
                                      <p:tavLst>
                                        <p:tav tm="0">
                                          <p:val>
                                            <p:strVal val="#ppt_x"/>
                                          </p:val>
                                        </p:tav>
                                        <p:tav tm="100000">
                                          <p:val>
                                            <p:strVal val="#ppt_x"/>
                                          </p:val>
                                        </p:tav>
                                      </p:tavLst>
                                    </p:anim>
                                    <p:anim calcmode="lin" valueType="num">
                                      <p:cBhvr>
                                        <p:cTn id="35" dur="1000" fill="hold"/>
                                        <p:tgtEl>
                                          <p:spTgt spid="9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fade">
                                      <p:cBhvr>
                                        <p:cTn id="38" dur="1000"/>
                                        <p:tgtEl>
                                          <p:spTgt spid="100"/>
                                        </p:tgtEl>
                                      </p:cBhvr>
                                    </p:animEffect>
                                    <p:anim calcmode="lin" valueType="num">
                                      <p:cBhvr>
                                        <p:cTn id="39" dur="1000" fill="hold"/>
                                        <p:tgtEl>
                                          <p:spTgt spid="100"/>
                                        </p:tgtEl>
                                        <p:attrNameLst>
                                          <p:attrName>ppt_x</p:attrName>
                                        </p:attrNameLst>
                                      </p:cBhvr>
                                      <p:tavLst>
                                        <p:tav tm="0">
                                          <p:val>
                                            <p:strVal val="#ppt_x"/>
                                          </p:val>
                                        </p:tav>
                                        <p:tav tm="100000">
                                          <p:val>
                                            <p:strVal val="#ppt_x"/>
                                          </p:val>
                                        </p:tav>
                                      </p:tavLst>
                                    </p:anim>
                                    <p:anim calcmode="lin" valueType="num">
                                      <p:cBhvr>
                                        <p:cTn id="40" dur="1000" fill="hold"/>
                                        <p:tgtEl>
                                          <p:spTgt spid="100"/>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down)">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down)">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7"/>
                                        </p:tgtEl>
                                        <p:attrNameLst>
                                          <p:attrName>style.visibility</p:attrName>
                                        </p:attrNameLst>
                                      </p:cBhvr>
                                      <p:to>
                                        <p:strVal val="visible"/>
                                      </p:to>
                                    </p:set>
                                    <p:anim calcmode="lin" valueType="num">
                                      <p:cBhvr additive="base">
                                        <p:cTn id="55" dur="500" fill="hold"/>
                                        <p:tgtEl>
                                          <p:spTgt spid="87"/>
                                        </p:tgtEl>
                                        <p:attrNameLst>
                                          <p:attrName>ppt_x</p:attrName>
                                        </p:attrNameLst>
                                      </p:cBhvr>
                                      <p:tavLst>
                                        <p:tav tm="0">
                                          <p:val>
                                            <p:strVal val="#ppt_x"/>
                                          </p:val>
                                        </p:tav>
                                        <p:tav tm="100000">
                                          <p:val>
                                            <p:strVal val="#ppt_x"/>
                                          </p:val>
                                        </p:tav>
                                      </p:tavLst>
                                    </p:anim>
                                    <p:anim calcmode="lin" valueType="num">
                                      <p:cBhvr additive="base">
                                        <p:cTn id="56" dur="500" fill="hold"/>
                                        <p:tgtEl>
                                          <p:spTgt spid="8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 calcmode="lin" valueType="num">
                                      <p:cBhvr additive="base">
                                        <p:cTn id="59" dur="500" fill="hold"/>
                                        <p:tgtEl>
                                          <p:spTgt spid="95"/>
                                        </p:tgtEl>
                                        <p:attrNameLst>
                                          <p:attrName>ppt_x</p:attrName>
                                        </p:attrNameLst>
                                      </p:cBhvr>
                                      <p:tavLst>
                                        <p:tav tm="0">
                                          <p:val>
                                            <p:strVal val="#ppt_x"/>
                                          </p:val>
                                        </p:tav>
                                        <p:tav tm="100000">
                                          <p:val>
                                            <p:strVal val="#ppt_x"/>
                                          </p:val>
                                        </p:tav>
                                      </p:tavLst>
                                    </p:anim>
                                    <p:anim calcmode="lin" valueType="num">
                                      <p:cBhvr additive="base">
                                        <p:cTn id="60" dur="500" fill="hold"/>
                                        <p:tgtEl>
                                          <p:spTgt spid="95"/>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01"/>
                                        </p:tgtEl>
                                        <p:attrNameLst>
                                          <p:attrName>style.visibility</p:attrName>
                                        </p:attrNameLst>
                                      </p:cBhvr>
                                      <p:to>
                                        <p:strVal val="visible"/>
                                      </p:to>
                                    </p:set>
                                    <p:anim calcmode="lin" valueType="num">
                                      <p:cBhvr additive="base">
                                        <p:cTn id="63" dur="500" fill="hold"/>
                                        <p:tgtEl>
                                          <p:spTgt spid="101"/>
                                        </p:tgtEl>
                                        <p:attrNameLst>
                                          <p:attrName>ppt_x</p:attrName>
                                        </p:attrNameLst>
                                      </p:cBhvr>
                                      <p:tavLst>
                                        <p:tav tm="0">
                                          <p:val>
                                            <p:strVal val="#ppt_x"/>
                                          </p:val>
                                        </p:tav>
                                        <p:tav tm="100000">
                                          <p:val>
                                            <p:strVal val="#ppt_x"/>
                                          </p:val>
                                        </p:tav>
                                      </p:tavLst>
                                    </p:anim>
                                    <p:anim calcmode="lin" valueType="num">
                                      <p:cBhvr additive="base">
                                        <p:cTn id="64"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wipe(down)">
                                      <p:cBhvr>
                                        <p:cTn id="69" dur="500"/>
                                        <p:tgtEl>
                                          <p:spTgt spid="75"/>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4" fill="hold" grpId="0" nodeType="clickEffect">
                                  <p:stCondLst>
                                    <p:cond delay="0"/>
                                  </p:stCondLst>
                                  <p:childTnLst>
                                    <p:set>
                                      <p:cBhvr>
                                        <p:cTn id="73" dur="1" fill="hold">
                                          <p:stCondLst>
                                            <p:cond delay="0"/>
                                          </p:stCondLst>
                                        </p:cTn>
                                        <p:tgtEl>
                                          <p:spTgt spid="36"/>
                                        </p:tgtEl>
                                        <p:attrNameLst>
                                          <p:attrName>style.visibility</p:attrName>
                                        </p:attrNameLst>
                                      </p:cBhvr>
                                      <p:to>
                                        <p:strVal val="visible"/>
                                      </p:to>
                                    </p:set>
                                    <p:animEffect transition="in" filter="wipe(down)">
                                      <p:cBhvr>
                                        <p:cTn id="74" dur="500"/>
                                        <p:tgtEl>
                                          <p:spTgt spid="3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wipe(left)">
                                      <p:cBhvr>
                                        <p:cTn id="79" dur="500"/>
                                        <p:tgtEl>
                                          <p:spTgt spid="86"/>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99"/>
                                        </p:tgtEl>
                                        <p:attrNameLst>
                                          <p:attrName>style.visibility</p:attrName>
                                        </p:attrNameLst>
                                      </p:cBhvr>
                                      <p:to>
                                        <p:strVal val="visible"/>
                                      </p:to>
                                    </p:set>
                                    <p:animEffect transition="in" filter="wipe(left)">
                                      <p:cBhvr>
                                        <p:cTn id="82" dur="500"/>
                                        <p:tgtEl>
                                          <p:spTgt spid="99"/>
                                        </p:tgtEl>
                                      </p:cBhvr>
                                    </p:animEffect>
                                  </p:childTnLst>
                                </p:cTn>
                              </p:par>
                              <p:par>
                                <p:cTn id="83" presetID="22" presetClass="entr" presetSubtype="8" fill="hold" nodeType="withEffect">
                                  <p:stCondLst>
                                    <p:cond delay="0"/>
                                  </p:stCondLst>
                                  <p:childTnLst>
                                    <p:set>
                                      <p:cBhvr>
                                        <p:cTn id="84" dur="1" fill="hold">
                                          <p:stCondLst>
                                            <p:cond delay="0"/>
                                          </p:stCondLst>
                                        </p:cTn>
                                        <p:tgtEl>
                                          <p:spTgt spid="102"/>
                                        </p:tgtEl>
                                        <p:attrNameLst>
                                          <p:attrName>style.visibility</p:attrName>
                                        </p:attrNameLst>
                                      </p:cBhvr>
                                      <p:to>
                                        <p:strVal val="visible"/>
                                      </p:to>
                                    </p:set>
                                    <p:animEffect transition="in" filter="wipe(left)">
                                      <p:cBhvr>
                                        <p:cTn id="85" dur="500"/>
                                        <p:tgtEl>
                                          <p:spTgt spid="102"/>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grpId="0" nodeType="clickEffect">
                                  <p:stCondLst>
                                    <p:cond delay="0"/>
                                  </p:stCondLst>
                                  <p:childTnLst>
                                    <p:set>
                                      <p:cBhvr>
                                        <p:cTn id="89" dur="1" fill="hold">
                                          <p:stCondLst>
                                            <p:cond delay="0"/>
                                          </p:stCondLst>
                                        </p:cTn>
                                        <p:tgtEl>
                                          <p:spTgt spid="67"/>
                                        </p:tgtEl>
                                        <p:attrNameLst>
                                          <p:attrName>style.visibility</p:attrName>
                                        </p:attrNameLst>
                                      </p:cBhvr>
                                      <p:to>
                                        <p:strVal val="visible"/>
                                      </p:to>
                                    </p:set>
                                    <p:animEffect transition="in" filter="wipe(left)">
                                      <p:cBhvr>
                                        <p:cTn id="90" dur="500"/>
                                        <p:tgtEl>
                                          <p:spTgt spid="67"/>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grpId="0" nodeType="clickEffect">
                                  <p:stCondLst>
                                    <p:cond delay="0"/>
                                  </p:stCondLst>
                                  <p:childTnLst>
                                    <p:set>
                                      <p:cBhvr>
                                        <p:cTn id="94" dur="1" fill="hold">
                                          <p:stCondLst>
                                            <p:cond delay="0"/>
                                          </p:stCondLst>
                                        </p:cTn>
                                        <p:tgtEl>
                                          <p:spTgt spid="38"/>
                                        </p:tgtEl>
                                        <p:attrNameLst>
                                          <p:attrName>style.visibility</p:attrName>
                                        </p:attrNameLst>
                                      </p:cBhvr>
                                      <p:to>
                                        <p:strVal val="visible"/>
                                      </p:to>
                                    </p:set>
                                    <p:animEffect transition="in" filter="wipe(left)">
                                      <p:cBhvr>
                                        <p:cTn id="95" dur="500"/>
                                        <p:tgtEl>
                                          <p:spTgt spid="3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90"/>
                                        </p:tgtEl>
                                        <p:attrNameLst>
                                          <p:attrName>style.visibility</p:attrName>
                                        </p:attrNameLst>
                                      </p:cBhvr>
                                      <p:to>
                                        <p:strVal val="visible"/>
                                      </p:to>
                                    </p:set>
                                    <p:animEffect transition="in" filter="wipe(left)">
                                      <p:cBhvr>
                                        <p:cTn id="100" dur="500"/>
                                        <p:tgtEl>
                                          <p:spTgt spid="90"/>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97"/>
                                        </p:tgtEl>
                                        <p:attrNameLst>
                                          <p:attrName>style.visibility</p:attrName>
                                        </p:attrNameLst>
                                      </p:cBhvr>
                                      <p:to>
                                        <p:strVal val="visible"/>
                                      </p:to>
                                    </p:set>
                                    <p:animEffect transition="in" filter="wipe(left)">
                                      <p:cBhvr>
                                        <p:cTn id="103" dur="500"/>
                                        <p:tgtEl>
                                          <p:spTgt spid="97"/>
                                        </p:tgtEl>
                                      </p:cBhvr>
                                    </p:animEffect>
                                  </p:childTnLst>
                                </p:cTn>
                              </p:par>
                              <p:par>
                                <p:cTn id="104" presetID="22" presetClass="entr" presetSubtype="8" fill="hold" nodeType="withEffect">
                                  <p:stCondLst>
                                    <p:cond delay="0"/>
                                  </p:stCondLst>
                                  <p:childTnLst>
                                    <p:set>
                                      <p:cBhvr>
                                        <p:cTn id="105" dur="1" fill="hold">
                                          <p:stCondLst>
                                            <p:cond delay="0"/>
                                          </p:stCondLst>
                                        </p:cTn>
                                        <p:tgtEl>
                                          <p:spTgt spid="104"/>
                                        </p:tgtEl>
                                        <p:attrNameLst>
                                          <p:attrName>style.visibility</p:attrName>
                                        </p:attrNameLst>
                                      </p:cBhvr>
                                      <p:to>
                                        <p:strVal val="visible"/>
                                      </p:to>
                                    </p:set>
                                    <p:animEffect transition="in" filter="wipe(left)">
                                      <p:cBhvr>
                                        <p:cTn id="106" dur="500"/>
                                        <p:tgtEl>
                                          <p:spTgt spid="104"/>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grpId="0" nodeType="clickEffect">
                                  <p:stCondLst>
                                    <p:cond delay="0"/>
                                  </p:stCondLst>
                                  <p:childTnLst>
                                    <p:set>
                                      <p:cBhvr>
                                        <p:cTn id="110" dur="1" fill="hold">
                                          <p:stCondLst>
                                            <p:cond delay="0"/>
                                          </p:stCondLst>
                                        </p:cTn>
                                        <p:tgtEl>
                                          <p:spTgt spid="91"/>
                                        </p:tgtEl>
                                        <p:attrNameLst>
                                          <p:attrName>style.visibility</p:attrName>
                                        </p:attrNameLst>
                                      </p:cBhvr>
                                      <p:to>
                                        <p:strVal val="visible"/>
                                      </p:to>
                                    </p:set>
                                    <p:animEffect transition="in" filter="wipe(left)">
                                      <p:cBhvr>
                                        <p:cTn id="111" dur="500"/>
                                        <p:tgtEl>
                                          <p:spTgt spid="91"/>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wipe(left)">
                                      <p:cBhvr>
                                        <p:cTn id="116" dur="500"/>
                                        <p:tgtEl>
                                          <p:spTgt spid="32"/>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8" fill="hold" grpId="0" nodeType="clickEffect">
                                  <p:stCondLst>
                                    <p:cond delay="0"/>
                                  </p:stCondLst>
                                  <p:childTnLst>
                                    <p:set>
                                      <p:cBhvr>
                                        <p:cTn id="120" dur="1" fill="hold">
                                          <p:stCondLst>
                                            <p:cond delay="0"/>
                                          </p:stCondLst>
                                        </p:cTn>
                                        <p:tgtEl>
                                          <p:spTgt spid="69"/>
                                        </p:tgtEl>
                                        <p:attrNameLst>
                                          <p:attrName>style.visibility</p:attrName>
                                        </p:attrNameLst>
                                      </p:cBhvr>
                                      <p:to>
                                        <p:strVal val="visible"/>
                                      </p:to>
                                    </p:set>
                                    <p:animEffect transition="in" filter="wipe(left)">
                                      <p:cBhvr>
                                        <p:cTn id="121" dur="500"/>
                                        <p:tgtEl>
                                          <p:spTgt spid="69"/>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96"/>
                                        </p:tgtEl>
                                        <p:attrNameLst>
                                          <p:attrName>style.visibility</p:attrName>
                                        </p:attrNameLst>
                                      </p:cBhvr>
                                      <p:to>
                                        <p:strVal val="visible"/>
                                      </p:to>
                                    </p:set>
                                    <p:animEffect transition="in" filter="wipe(left)">
                                      <p:cBhvr>
                                        <p:cTn id="124" dur="500"/>
                                        <p:tgtEl>
                                          <p:spTgt spid="96"/>
                                        </p:tgtEl>
                                      </p:cBhvr>
                                    </p:animEffect>
                                  </p:childTnLst>
                                </p:cTn>
                              </p:par>
                              <p:par>
                                <p:cTn id="125" presetID="22" presetClass="entr" presetSubtype="8" fill="hold" nodeType="withEffect">
                                  <p:stCondLst>
                                    <p:cond delay="0"/>
                                  </p:stCondLst>
                                  <p:childTnLst>
                                    <p:set>
                                      <p:cBhvr>
                                        <p:cTn id="126" dur="1" fill="hold">
                                          <p:stCondLst>
                                            <p:cond delay="0"/>
                                          </p:stCondLst>
                                        </p:cTn>
                                        <p:tgtEl>
                                          <p:spTgt spid="105"/>
                                        </p:tgtEl>
                                        <p:attrNameLst>
                                          <p:attrName>style.visibility</p:attrName>
                                        </p:attrNameLst>
                                      </p:cBhvr>
                                      <p:to>
                                        <p:strVal val="visible"/>
                                      </p:to>
                                    </p:set>
                                    <p:animEffect transition="in" filter="wipe(left)">
                                      <p:cBhvr>
                                        <p:cTn id="127" dur="500"/>
                                        <p:tgtEl>
                                          <p:spTgt spid="105"/>
                                        </p:tgtEl>
                                      </p:cBhvr>
                                    </p:animEffect>
                                  </p:childTnLst>
                                </p:cTn>
                              </p:par>
                            </p:childTnLst>
                          </p:cTn>
                        </p:par>
                      </p:childTnLst>
                    </p:cTn>
                  </p:par>
                  <p:par>
                    <p:cTn id="128" fill="hold">
                      <p:stCondLst>
                        <p:cond delay="indefinite"/>
                      </p:stCondLst>
                      <p:childTnLst>
                        <p:par>
                          <p:cTn id="129" fill="hold">
                            <p:stCondLst>
                              <p:cond delay="0"/>
                            </p:stCondLst>
                            <p:childTnLst>
                              <p:par>
                                <p:cTn id="130" presetID="22" presetClass="entr" presetSubtype="8" fill="hold" grpId="0" nodeType="clickEffect">
                                  <p:stCondLst>
                                    <p:cond delay="0"/>
                                  </p:stCondLst>
                                  <p:childTnLst>
                                    <p:set>
                                      <p:cBhvr>
                                        <p:cTn id="131" dur="1" fill="hold">
                                          <p:stCondLst>
                                            <p:cond delay="0"/>
                                          </p:stCondLst>
                                        </p:cTn>
                                        <p:tgtEl>
                                          <p:spTgt spid="92"/>
                                        </p:tgtEl>
                                        <p:attrNameLst>
                                          <p:attrName>style.visibility</p:attrName>
                                        </p:attrNameLst>
                                      </p:cBhvr>
                                      <p:to>
                                        <p:strVal val="visible"/>
                                      </p:to>
                                    </p:set>
                                    <p:animEffect transition="in" filter="wipe(left)">
                                      <p:cBhvr>
                                        <p:cTn id="132" dur="500"/>
                                        <p:tgtEl>
                                          <p:spTgt spid="92"/>
                                        </p:tgtEl>
                                      </p:cBhvr>
                                    </p:animEffect>
                                  </p:childTnLst>
                                </p:cTn>
                              </p:par>
                            </p:childTnLst>
                          </p:cTn>
                        </p:par>
                      </p:childTnLst>
                    </p:cTn>
                  </p:par>
                  <p:par>
                    <p:cTn id="133" fill="hold">
                      <p:stCondLst>
                        <p:cond delay="indefinite"/>
                      </p:stCondLst>
                      <p:childTnLst>
                        <p:par>
                          <p:cTn id="134" fill="hold">
                            <p:stCondLst>
                              <p:cond delay="0"/>
                            </p:stCondLst>
                            <p:childTnLst>
                              <p:par>
                                <p:cTn id="135" presetID="22" presetClass="entr" presetSubtype="8" fill="hold" grpId="0" nodeType="clickEffect">
                                  <p:stCondLst>
                                    <p:cond delay="0"/>
                                  </p:stCondLst>
                                  <p:childTnLst>
                                    <p:set>
                                      <p:cBhvr>
                                        <p:cTn id="136" dur="1" fill="hold">
                                          <p:stCondLst>
                                            <p:cond delay="0"/>
                                          </p:stCondLst>
                                        </p:cTn>
                                        <p:tgtEl>
                                          <p:spTgt spid="72"/>
                                        </p:tgtEl>
                                        <p:attrNameLst>
                                          <p:attrName>style.visibility</p:attrName>
                                        </p:attrNameLst>
                                      </p:cBhvr>
                                      <p:to>
                                        <p:strVal val="visible"/>
                                      </p:to>
                                    </p:set>
                                    <p:animEffect transition="in" filter="wipe(left)">
                                      <p:cBhvr>
                                        <p:cTn id="137"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7" grpId="0" animBg="1"/>
      <p:bldP spid="50" grpId="0"/>
      <p:bldP spid="29" grpId="0"/>
      <p:bldP spid="86" grpId="0"/>
      <p:bldP spid="87" grpId="0"/>
      <p:bldP spid="90" grpId="0"/>
      <p:bldP spid="69" grpId="0"/>
      <p:bldP spid="72" grpId="0"/>
      <p:bldP spid="55" grpId="0"/>
      <p:bldP spid="57" grpId="0" animBg="1"/>
      <p:bldP spid="66" grpId="0" animBg="1"/>
      <p:bldP spid="75" grpId="0" animBg="1"/>
      <p:bldP spid="91" grpId="0" animBg="1"/>
      <p:bldP spid="92" grpId="0" animBg="1"/>
      <p:bldP spid="2" grpId="0"/>
      <p:bldP spid="94" grpId="0"/>
      <p:bldP spid="95" grpId="0"/>
      <p:bldP spid="96" grpId="0"/>
      <p:bldP spid="97" grpId="0"/>
      <p:bldP spid="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a:extLst>
              <a:ext uri="{FF2B5EF4-FFF2-40B4-BE49-F238E27FC236}">
                <a16:creationId xmlns:a16="http://schemas.microsoft.com/office/drawing/2014/main" id="{442337F8-FFAD-E1A7-BF11-48FA1CD559F9}"/>
              </a:ext>
            </a:extLst>
          </p:cNvPr>
          <p:cNvSpPr/>
          <p:nvPr/>
        </p:nvSpPr>
        <p:spPr>
          <a:xfrm>
            <a:off x="4793635" y="1172904"/>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 name="矩形 2">
            <a:extLst>
              <a:ext uri="{FF2B5EF4-FFF2-40B4-BE49-F238E27FC236}">
                <a16:creationId xmlns:a16="http://schemas.microsoft.com/office/drawing/2014/main" id="{F65931BD-8A51-1293-FEA8-CC784D2A90E5}"/>
              </a:ext>
            </a:extLst>
          </p:cNvPr>
          <p:cNvSpPr/>
          <p:nvPr/>
        </p:nvSpPr>
        <p:spPr>
          <a:xfrm>
            <a:off x="1788783" y="1838585"/>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5C759A35-4ABC-B7BB-8CBD-6EA8F0CDE55C}"/>
              </a:ext>
            </a:extLst>
          </p:cNvPr>
          <p:cNvSpPr/>
          <p:nvPr/>
        </p:nvSpPr>
        <p:spPr>
          <a:xfrm>
            <a:off x="1515312" y="1738923"/>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a:extLst>
              <a:ext uri="{FF2B5EF4-FFF2-40B4-BE49-F238E27FC236}">
                <a16:creationId xmlns:a16="http://schemas.microsoft.com/office/drawing/2014/main" id="{851529A9-8825-A030-AB9A-E60B95923AA4}"/>
              </a:ext>
            </a:extLst>
          </p:cNvPr>
          <p:cNvSpPr/>
          <p:nvPr/>
        </p:nvSpPr>
        <p:spPr>
          <a:xfrm>
            <a:off x="1069135" y="1738923"/>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6" name="文本框 5">
            <a:extLst>
              <a:ext uri="{FF2B5EF4-FFF2-40B4-BE49-F238E27FC236}">
                <a16:creationId xmlns:a16="http://schemas.microsoft.com/office/drawing/2014/main" id="{82769EFA-0BDC-BB4A-D3CD-C61B9F0162ED}"/>
              </a:ext>
            </a:extLst>
          </p:cNvPr>
          <p:cNvSpPr txBox="1"/>
          <p:nvPr/>
        </p:nvSpPr>
        <p:spPr>
          <a:xfrm>
            <a:off x="1788782" y="1869105"/>
            <a:ext cx="2632401"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IQ</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系统介绍</a:t>
            </a:r>
          </a:p>
        </p:txBody>
      </p:sp>
      <p:sp>
        <p:nvSpPr>
          <p:cNvPr id="7" name="文本框 6">
            <a:extLst>
              <a:ext uri="{FF2B5EF4-FFF2-40B4-BE49-F238E27FC236}">
                <a16:creationId xmlns:a16="http://schemas.microsoft.com/office/drawing/2014/main" id="{6B5B172F-4501-76BF-6310-ADDA27C086EE}"/>
              </a:ext>
            </a:extLst>
          </p:cNvPr>
          <p:cNvSpPr txBox="1"/>
          <p:nvPr/>
        </p:nvSpPr>
        <p:spPr>
          <a:xfrm>
            <a:off x="4469095" y="2095355"/>
            <a:ext cx="6901528" cy="307777"/>
          </a:xfrm>
          <a:prstGeom prst="rect">
            <a:avLst/>
          </a:prstGeom>
          <a:noFill/>
        </p:spPr>
        <p:txBody>
          <a:bodyPr wrap="square">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IQ</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套件类型、主控器面板操作、系统设置、设备信息查看；</a:t>
            </a:r>
          </a:p>
        </p:txBody>
      </p:sp>
      <p:sp>
        <p:nvSpPr>
          <p:cNvPr id="8" name="矩形 7">
            <a:extLst>
              <a:ext uri="{FF2B5EF4-FFF2-40B4-BE49-F238E27FC236}">
                <a16:creationId xmlns:a16="http://schemas.microsoft.com/office/drawing/2014/main" id="{EE7DB0A5-C502-413C-9B5F-8742AFEDCDE7}"/>
              </a:ext>
            </a:extLst>
          </p:cNvPr>
          <p:cNvSpPr/>
          <p:nvPr/>
        </p:nvSpPr>
        <p:spPr>
          <a:xfrm>
            <a:off x="1788783" y="2789042"/>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D76051EC-EBFF-EE8C-9141-5D623BD9C3B5}"/>
              </a:ext>
            </a:extLst>
          </p:cNvPr>
          <p:cNvSpPr/>
          <p:nvPr/>
        </p:nvSpPr>
        <p:spPr>
          <a:xfrm>
            <a:off x="1515312" y="2689380"/>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id="{9DE740EA-17B1-0CA1-E0C4-74D571C76856}"/>
              </a:ext>
            </a:extLst>
          </p:cNvPr>
          <p:cNvSpPr/>
          <p:nvPr/>
        </p:nvSpPr>
        <p:spPr>
          <a:xfrm>
            <a:off x="1069135" y="2689380"/>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1" name="文本框 10">
            <a:extLst>
              <a:ext uri="{FF2B5EF4-FFF2-40B4-BE49-F238E27FC236}">
                <a16:creationId xmlns:a16="http://schemas.microsoft.com/office/drawing/2014/main" id="{A7F5C1DA-EB6C-9F21-E58E-C7B0B04C9925}"/>
              </a:ext>
            </a:extLst>
          </p:cNvPr>
          <p:cNvSpPr txBox="1"/>
          <p:nvPr/>
        </p:nvSpPr>
        <p:spPr>
          <a:xfrm>
            <a:off x="1788782" y="281956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结构件介绍</a:t>
            </a:r>
          </a:p>
        </p:txBody>
      </p:sp>
      <p:sp>
        <p:nvSpPr>
          <p:cNvPr id="12" name="文本框 11">
            <a:extLst>
              <a:ext uri="{FF2B5EF4-FFF2-40B4-BE49-F238E27FC236}">
                <a16:creationId xmlns:a16="http://schemas.microsoft.com/office/drawing/2014/main" id="{32724F32-DC8E-FD17-20F3-3F3F1A6FC64F}"/>
              </a:ext>
            </a:extLst>
          </p:cNvPr>
          <p:cNvSpPr txBox="1"/>
          <p:nvPr/>
        </p:nvSpPr>
        <p:spPr>
          <a:xfrm>
            <a:off x="4467287" y="2991697"/>
            <a:ext cx="7364287"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梁、板、连接器、撑柱、销钉等结构件的类型及应用</a:t>
            </a:r>
          </a:p>
        </p:txBody>
      </p:sp>
      <p:sp>
        <p:nvSpPr>
          <p:cNvPr id="13" name="矩形 12">
            <a:extLst>
              <a:ext uri="{FF2B5EF4-FFF2-40B4-BE49-F238E27FC236}">
                <a16:creationId xmlns:a16="http://schemas.microsoft.com/office/drawing/2014/main" id="{C8A7823F-33E3-C3AE-B706-695F8610B8ED}"/>
              </a:ext>
            </a:extLst>
          </p:cNvPr>
          <p:cNvSpPr/>
          <p:nvPr/>
        </p:nvSpPr>
        <p:spPr>
          <a:xfrm>
            <a:off x="1788783" y="3807980"/>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75501AC2-8AFA-3A86-4047-0906B6BECC9B}"/>
              </a:ext>
            </a:extLst>
          </p:cNvPr>
          <p:cNvSpPr/>
          <p:nvPr/>
        </p:nvSpPr>
        <p:spPr>
          <a:xfrm>
            <a:off x="1515312" y="3708318"/>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a:extLst>
              <a:ext uri="{FF2B5EF4-FFF2-40B4-BE49-F238E27FC236}">
                <a16:creationId xmlns:a16="http://schemas.microsoft.com/office/drawing/2014/main" id="{E2CF10F3-BDC1-B6EC-811E-E4068C897837}"/>
              </a:ext>
            </a:extLst>
          </p:cNvPr>
          <p:cNvSpPr/>
          <p:nvPr/>
        </p:nvSpPr>
        <p:spPr>
          <a:xfrm>
            <a:off x="1069135" y="3708318"/>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6" name="文本框 15">
            <a:extLst>
              <a:ext uri="{FF2B5EF4-FFF2-40B4-BE49-F238E27FC236}">
                <a16:creationId xmlns:a16="http://schemas.microsoft.com/office/drawing/2014/main" id="{DF9CB01C-6C9D-BD2A-D17E-B559D8DCCFBC}"/>
              </a:ext>
            </a:extLst>
          </p:cNvPr>
          <p:cNvSpPr txBox="1"/>
          <p:nvPr/>
        </p:nvSpPr>
        <p:spPr>
          <a:xfrm>
            <a:off x="1788782" y="383850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电子件介绍</a:t>
            </a:r>
          </a:p>
        </p:txBody>
      </p:sp>
      <p:sp>
        <p:nvSpPr>
          <p:cNvPr id="18" name="矩形 17">
            <a:extLst>
              <a:ext uri="{FF2B5EF4-FFF2-40B4-BE49-F238E27FC236}">
                <a16:creationId xmlns:a16="http://schemas.microsoft.com/office/drawing/2014/main" id="{D9F459FB-9F7B-4FA0-496F-5618E0BDC73B}"/>
              </a:ext>
            </a:extLst>
          </p:cNvPr>
          <p:cNvSpPr/>
          <p:nvPr/>
        </p:nvSpPr>
        <p:spPr>
          <a:xfrm>
            <a:off x="1788783" y="4800060"/>
            <a:ext cx="9334993"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46F49F8D-D050-12A9-FE44-A8DAF0C87DE7}"/>
              </a:ext>
            </a:extLst>
          </p:cNvPr>
          <p:cNvSpPr/>
          <p:nvPr/>
        </p:nvSpPr>
        <p:spPr>
          <a:xfrm>
            <a:off x="1515312" y="4700398"/>
            <a:ext cx="2850959" cy="529287"/>
          </a:xfrm>
          <a:prstGeom prst="rect">
            <a:avLst/>
          </a:prstGeom>
          <a:solidFill>
            <a:srgbClr val="8FD3F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a:extLst>
              <a:ext uri="{FF2B5EF4-FFF2-40B4-BE49-F238E27FC236}">
                <a16:creationId xmlns:a16="http://schemas.microsoft.com/office/drawing/2014/main" id="{1F75DCCA-6F18-75F4-69F4-8E3729173943}"/>
              </a:ext>
            </a:extLst>
          </p:cNvPr>
          <p:cNvSpPr/>
          <p:nvPr/>
        </p:nvSpPr>
        <p:spPr>
          <a:xfrm>
            <a:off x="1069135" y="4700398"/>
            <a:ext cx="616824" cy="537573"/>
          </a:xfrm>
          <a:prstGeom prst="hexagon">
            <a:avLst/>
          </a:prstGeom>
          <a:solidFill>
            <a:srgbClr val="8FD3F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1" name="文本框 20">
            <a:extLst>
              <a:ext uri="{FF2B5EF4-FFF2-40B4-BE49-F238E27FC236}">
                <a16:creationId xmlns:a16="http://schemas.microsoft.com/office/drawing/2014/main" id="{B722B59A-1A3F-01FC-A331-97A096BD7141}"/>
              </a:ext>
            </a:extLst>
          </p:cNvPr>
          <p:cNvSpPr txBox="1"/>
          <p:nvPr/>
        </p:nvSpPr>
        <p:spPr>
          <a:xfrm>
            <a:off x="1788782" y="483058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电源介绍</a:t>
            </a:r>
          </a:p>
        </p:txBody>
      </p:sp>
      <p:sp>
        <p:nvSpPr>
          <p:cNvPr id="28" name="文本框 27">
            <a:extLst>
              <a:ext uri="{FF2B5EF4-FFF2-40B4-BE49-F238E27FC236}">
                <a16:creationId xmlns:a16="http://schemas.microsoft.com/office/drawing/2014/main" id="{D9B0F88C-C17D-BE54-E2BF-FBCD79E7316F}"/>
              </a:ext>
            </a:extLst>
          </p:cNvPr>
          <p:cNvSpPr txBox="1"/>
          <p:nvPr/>
        </p:nvSpPr>
        <p:spPr>
          <a:xfrm>
            <a:off x="4522381" y="4965041"/>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电池规格、电池充电方式、指示灯显示状态、与主控器的连接、故障排除</a:t>
            </a:r>
          </a:p>
        </p:txBody>
      </p:sp>
      <p:sp>
        <p:nvSpPr>
          <p:cNvPr id="31" name="文本框 30">
            <a:extLst>
              <a:ext uri="{FF2B5EF4-FFF2-40B4-BE49-F238E27FC236}">
                <a16:creationId xmlns:a16="http://schemas.microsoft.com/office/drawing/2014/main" id="{358B84F7-9835-C2E4-2519-E7A060188020}"/>
              </a:ext>
            </a:extLst>
          </p:cNvPr>
          <p:cNvSpPr txBox="1"/>
          <p:nvPr/>
        </p:nvSpPr>
        <p:spPr>
          <a:xfrm>
            <a:off x="4467287" y="4029490"/>
            <a:ext cx="6502284"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遥控器结构、无线连接、电机规格，遥控器及主控器充电时</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的状态</a:t>
            </a:r>
          </a:p>
        </p:txBody>
      </p:sp>
      <p:sp>
        <p:nvSpPr>
          <p:cNvPr id="32" name="文本框 31">
            <a:extLst>
              <a:ext uri="{FF2B5EF4-FFF2-40B4-BE49-F238E27FC236}">
                <a16:creationId xmlns:a16="http://schemas.microsoft.com/office/drawing/2014/main" id="{E1DAF967-0199-F240-DB21-E0C955492410}"/>
              </a:ext>
            </a:extLst>
          </p:cNvPr>
          <p:cNvSpPr txBox="1"/>
          <p:nvPr/>
        </p:nvSpPr>
        <p:spPr>
          <a:xfrm>
            <a:off x="665970" y="270403"/>
            <a:ext cx="5642942"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第一章 系统入门</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3119734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down)">
                                      <p:cBhvr>
                                        <p:cTn id="44" dur="500"/>
                                        <p:tgtEl>
                                          <p:spTgt spid="1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down)">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down)">
                                      <p:cBhvr>
                                        <p:cTn id="61" dur="500"/>
                                        <p:tgtEl>
                                          <p:spTgt spid="18"/>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down)">
                                      <p:cBhvr>
                                        <p:cTn id="64" dur="500"/>
                                        <p:tgtEl>
                                          <p:spTgt spid="19"/>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down)">
                                      <p:cBhvr>
                                        <p:cTn id="67" dur="500"/>
                                        <p:tgtEl>
                                          <p:spTgt spid="20"/>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ipe(down)">
                                      <p:cBhvr>
                                        <p:cTn id="70" dur="500"/>
                                        <p:tgtEl>
                                          <p:spTgt spid="21"/>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down)">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8" grpId="0" animBg="1"/>
      <p:bldP spid="9" grpId="0" animBg="1"/>
      <p:bldP spid="10" grpId="0" animBg="1"/>
      <p:bldP spid="11" grpId="0"/>
      <p:bldP spid="12" grpId="0"/>
      <p:bldP spid="13" grpId="0" animBg="1"/>
      <p:bldP spid="14" grpId="0" animBg="1"/>
      <p:bldP spid="15" grpId="0" animBg="1"/>
      <p:bldP spid="16" grpId="0"/>
      <p:bldP spid="18" grpId="0" animBg="1"/>
      <p:bldP spid="19" grpId="0" animBg="1"/>
      <p:bldP spid="20" grpId="0" animBg="1"/>
      <p:bldP spid="21" grpId="0"/>
      <p:bldP spid="28"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26">
            <a:extLst>
              <a:ext uri="{FF2B5EF4-FFF2-40B4-BE49-F238E27FC236}">
                <a16:creationId xmlns:a16="http://schemas.microsoft.com/office/drawing/2014/main" id="{FA56EF8C-5011-946A-0B06-C88408C0DE07}"/>
              </a:ext>
            </a:extLst>
          </p:cNvPr>
          <p:cNvSpPr txBox="1"/>
          <p:nvPr/>
        </p:nvSpPr>
        <p:spPr>
          <a:xfrm>
            <a:off x="665969" y="270403"/>
            <a:ext cx="5904163"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第二章 基础知识</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Coding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0" name="矩形 29">
            <a:extLst>
              <a:ext uri="{FF2B5EF4-FFF2-40B4-BE49-F238E27FC236}">
                <a16:creationId xmlns:a16="http://schemas.microsoft.com/office/drawing/2014/main" id="{35881AE9-D414-122A-0244-D4CFEF7754B2}"/>
              </a:ext>
            </a:extLst>
          </p:cNvPr>
          <p:cNvSpPr/>
          <p:nvPr/>
        </p:nvSpPr>
        <p:spPr>
          <a:xfrm>
            <a:off x="1739877" y="1988081"/>
            <a:ext cx="9474388"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60BFDA7C-221B-EBBF-C43E-B4E43605FE41}"/>
              </a:ext>
            </a:extLst>
          </p:cNvPr>
          <p:cNvSpPr/>
          <p:nvPr/>
        </p:nvSpPr>
        <p:spPr>
          <a:xfrm>
            <a:off x="1466406" y="1888419"/>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a:extLst>
              <a:ext uri="{FF2B5EF4-FFF2-40B4-BE49-F238E27FC236}">
                <a16:creationId xmlns:a16="http://schemas.microsoft.com/office/drawing/2014/main" id="{5B662BBE-98AD-DCC2-6728-9569ED1EACD3}"/>
              </a:ext>
            </a:extLst>
          </p:cNvPr>
          <p:cNvSpPr/>
          <p:nvPr/>
        </p:nvSpPr>
        <p:spPr>
          <a:xfrm>
            <a:off x="1020229" y="1888419"/>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4" name="文本框 33">
            <a:extLst>
              <a:ext uri="{FF2B5EF4-FFF2-40B4-BE49-F238E27FC236}">
                <a16:creationId xmlns:a16="http://schemas.microsoft.com/office/drawing/2014/main" id="{54998DF8-1851-71F6-2D78-EFE7D4A11957}"/>
              </a:ext>
            </a:extLst>
          </p:cNvPr>
          <p:cNvSpPr txBox="1"/>
          <p:nvPr/>
        </p:nvSpPr>
        <p:spPr>
          <a:xfrm>
            <a:off x="1393949" y="2018600"/>
            <a:ext cx="3229415"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p>
        </p:txBody>
      </p:sp>
      <p:sp>
        <p:nvSpPr>
          <p:cNvPr id="35" name="文本框 34">
            <a:extLst>
              <a:ext uri="{FF2B5EF4-FFF2-40B4-BE49-F238E27FC236}">
                <a16:creationId xmlns:a16="http://schemas.microsoft.com/office/drawing/2014/main" id="{CD408D4D-9AE2-E9DA-1FCF-B5A9DB8ABC47}"/>
              </a:ext>
            </a:extLst>
          </p:cNvPr>
          <p:cNvSpPr txBox="1"/>
          <p:nvPr/>
        </p:nvSpPr>
        <p:spPr>
          <a:xfrm>
            <a:off x="4343803" y="2134017"/>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新建图形文件或文本文件，程序保存及打开，程序下载及运行，系统设备配置等</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6" name="矩形 35">
            <a:extLst>
              <a:ext uri="{FF2B5EF4-FFF2-40B4-BE49-F238E27FC236}">
                <a16:creationId xmlns:a16="http://schemas.microsoft.com/office/drawing/2014/main" id="{521AECD5-D322-65C5-EC3F-F9987A02541A}"/>
              </a:ext>
            </a:extLst>
          </p:cNvPr>
          <p:cNvSpPr/>
          <p:nvPr/>
        </p:nvSpPr>
        <p:spPr>
          <a:xfrm>
            <a:off x="1739877" y="2938538"/>
            <a:ext cx="9431894"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a:extLst>
              <a:ext uri="{FF2B5EF4-FFF2-40B4-BE49-F238E27FC236}">
                <a16:creationId xmlns:a16="http://schemas.microsoft.com/office/drawing/2014/main" id="{9C6D4917-F749-49FF-9246-84BCB6CAF3AF}"/>
              </a:ext>
            </a:extLst>
          </p:cNvPr>
          <p:cNvSpPr/>
          <p:nvPr/>
        </p:nvSpPr>
        <p:spPr>
          <a:xfrm>
            <a:off x="1466406" y="2838876"/>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7">
            <a:extLst>
              <a:ext uri="{FF2B5EF4-FFF2-40B4-BE49-F238E27FC236}">
                <a16:creationId xmlns:a16="http://schemas.microsoft.com/office/drawing/2014/main" id="{06D7B0E4-DE04-DBBF-0AE9-BB84A2D9BD00}"/>
              </a:ext>
            </a:extLst>
          </p:cNvPr>
          <p:cNvSpPr/>
          <p:nvPr/>
        </p:nvSpPr>
        <p:spPr>
          <a:xfrm>
            <a:off x="1020229" y="2838876"/>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9" name="文本框 38">
            <a:extLst>
              <a:ext uri="{FF2B5EF4-FFF2-40B4-BE49-F238E27FC236}">
                <a16:creationId xmlns:a16="http://schemas.microsoft.com/office/drawing/2014/main" id="{1D180FC5-1E2D-F71C-3F00-19D64BE48A50}"/>
              </a:ext>
            </a:extLst>
          </p:cNvPr>
          <p:cNvSpPr txBox="1"/>
          <p:nvPr/>
        </p:nvSpPr>
        <p:spPr>
          <a:xfrm>
            <a:off x="1739876" y="2969058"/>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设备固件更新</a:t>
            </a:r>
          </a:p>
        </p:txBody>
      </p:sp>
      <p:sp>
        <p:nvSpPr>
          <p:cNvPr id="40" name="文本框 39">
            <a:extLst>
              <a:ext uri="{FF2B5EF4-FFF2-40B4-BE49-F238E27FC236}">
                <a16:creationId xmlns:a16="http://schemas.microsoft.com/office/drawing/2014/main" id="{D7637555-834B-BF7B-219D-EF5670AB93D1}"/>
              </a:ext>
            </a:extLst>
          </p:cNvPr>
          <p:cNvSpPr txBox="1"/>
          <p:nvPr/>
        </p:nvSpPr>
        <p:spPr>
          <a:xfrm>
            <a:off x="4349058" y="3103519"/>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固件版本查询及更新，设备固件更新方法</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1" name="矩形 40">
            <a:extLst>
              <a:ext uri="{FF2B5EF4-FFF2-40B4-BE49-F238E27FC236}">
                <a16:creationId xmlns:a16="http://schemas.microsoft.com/office/drawing/2014/main" id="{0A26E9B5-377F-15E9-DFDA-E8842597D9A8}"/>
              </a:ext>
            </a:extLst>
          </p:cNvPr>
          <p:cNvSpPr/>
          <p:nvPr/>
        </p:nvSpPr>
        <p:spPr>
          <a:xfrm>
            <a:off x="1739877" y="3895678"/>
            <a:ext cx="9431894"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a:extLst>
              <a:ext uri="{FF2B5EF4-FFF2-40B4-BE49-F238E27FC236}">
                <a16:creationId xmlns:a16="http://schemas.microsoft.com/office/drawing/2014/main" id="{537F435C-BBED-3064-BECB-05713F4C454D}"/>
              </a:ext>
            </a:extLst>
          </p:cNvPr>
          <p:cNvSpPr/>
          <p:nvPr/>
        </p:nvSpPr>
        <p:spPr>
          <a:xfrm>
            <a:off x="1466406" y="3796016"/>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六边形 42">
            <a:extLst>
              <a:ext uri="{FF2B5EF4-FFF2-40B4-BE49-F238E27FC236}">
                <a16:creationId xmlns:a16="http://schemas.microsoft.com/office/drawing/2014/main" id="{EC5ED0F8-ED34-6524-64AA-DB94535962B3}"/>
              </a:ext>
            </a:extLst>
          </p:cNvPr>
          <p:cNvSpPr/>
          <p:nvPr/>
        </p:nvSpPr>
        <p:spPr>
          <a:xfrm>
            <a:off x="1020229" y="3796016"/>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4" name="文本框 43">
            <a:extLst>
              <a:ext uri="{FF2B5EF4-FFF2-40B4-BE49-F238E27FC236}">
                <a16:creationId xmlns:a16="http://schemas.microsoft.com/office/drawing/2014/main" id="{C614F446-F843-8609-191A-9B77304E14E5}"/>
              </a:ext>
            </a:extLst>
          </p:cNvPr>
          <p:cNvSpPr txBox="1"/>
          <p:nvPr/>
        </p:nvSpPr>
        <p:spPr>
          <a:xfrm>
            <a:off x="1637053" y="3929488"/>
            <a:ext cx="276087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编程规则</a:t>
            </a:r>
          </a:p>
        </p:txBody>
      </p:sp>
      <p:sp>
        <p:nvSpPr>
          <p:cNvPr id="45" name="文本框 44">
            <a:extLst>
              <a:ext uri="{FF2B5EF4-FFF2-40B4-BE49-F238E27FC236}">
                <a16:creationId xmlns:a16="http://schemas.microsoft.com/office/drawing/2014/main" id="{22C73BB7-84CE-0012-46ED-71975A6F75C1}"/>
              </a:ext>
            </a:extLst>
          </p:cNvPr>
          <p:cNvSpPr txBox="1"/>
          <p:nvPr/>
        </p:nvSpPr>
        <p:spPr>
          <a:xfrm>
            <a:off x="4343803" y="4063158"/>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程序中指令块的类型、程序的编写方式、程序的运行规则</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矩形 45">
            <a:extLst>
              <a:ext uri="{FF2B5EF4-FFF2-40B4-BE49-F238E27FC236}">
                <a16:creationId xmlns:a16="http://schemas.microsoft.com/office/drawing/2014/main" id="{53B915C8-5E27-EC42-26CC-7110904EA3FE}"/>
              </a:ext>
            </a:extLst>
          </p:cNvPr>
          <p:cNvSpPr/>
          <p:nvPr/>
        </p:nvSpPr>
        <p:spPr>
          <a:xfrm>
            <a:off x="1739877" y="4846237"/>
            <a:ext cx="9431894"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A2E4A438-37A6-E538-EA83-B41B34ED3D36}"/>
              </a:ext>
            </a:extLst>
          </p:cNvPr>
          <p:cNvSpPr/>
          <p:nvPr/>
        </p:nvSpPr>
        <p:spPr>
          <a:xfrm>
            <a:off x="1466406" y="4746575"/>
            <a:ext cx="2850959" cy="529287"/>
          </a:xfrm>
          <a:prstGeom prst="rect">
            <a:avLst/>
          </a:prstGeom>
          <a:solidFill>
            <a:srgbClr val="F2B638">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六边形 47">
            <a:extLst>
              <a:ext uri="{FF2B5EF4-FFF2-40B4-BE49-F238E27FC236}">
                <a16:creationId xmlns:a16="http://schemas.microsoft.com/office/drawing/2014/main" id="{9DBD4BE2-D020-C823-F135-15D1E0277178}"/>
              </a:ext>
            </a:extLst>
          </p:cNvPr>
          <p:cNvSpPr/>
          <p:nvPr/>
        </p:nvSpPr>
        <p:spPr>
          <a:xfrm>
            <a:off x="1020229" y="4746575"/>
            <a:ext cx="616824" cy="537573"/>
          </a:xfrm>
          <a:prstGeom prst="hexagon">
            <a:avLst/>
          </a:prstGeom>
          <a:solidFill>
            <a:srgbClr val="F2B63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9" name="文本框 48">
            <a:extLst>
              <a:ext uri="{FF2B5EF4-FFF2-40B4-BE49-F238E27FC236}">
                <a16:creationId xmlns:a16="http://schemas.microsoft.com/office/drawing/2014/main" id="{5EF029C9-7D7A-D847-5705-384A2FD9ADF0}"/>
              </a:ext>
            </a:extLst>
          </p:cNvPr>
          <p:cNvSpPr txBox="1"/>
          <p:nvPr/>
        </p:nvSpPr>
        <p:spPr>
          <a:xfrm>
            <a:off x="1506177" y="4880047"/>
            <a:ext cx="2931519" cy="461665"/>
          </a:xfrm>
          <a:prstGeom prst="rect">
            <a:avLst/>
          </a:prstGeom>
          <a:noFill/>
        </p:spPr>
        <p:txBody>
          <a:bodyPr wrap="square">
            <a:spAutoFit/>
          </a:bodyPr>
          <a:lstStyle/>
          <a:p>
            <a:pPr algn="ct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机器人搭建</a:t>
            </a:r>
          </a:p>
        </p:txBody>
      </p:sp>
      <p:sp>
        <p:nvSpPr>
          <p:cNvPr id="50" name="文本框 49">
            <a:extLst>
              <a:ext uri="{FF2B5EF4-FFF2-40B4-BE49-F238E27FC236}">
                <a16:creationId xmlns:a16="http://schemas.microsoft.com/office/drawing/2014/main" id="{5D12D723-D11C-88DF-968E-8B162211C050}"/>
              </a:ext>
            </a:extLst>
          </p:cNvPr>
          <p:cNvSpPr txBox="1"/>
          <p:nvPr/>
        </p:nvSpPr>
        <p:spPr>
          <a:xfrm>
            <a:off x="4397925" y="4988730"/>
            <a:ext cx="7061668" cy="352982"/>
          </a:xfrm>
          <a:prstGeom prst="rect">
            <a:avLst/>
          </a:prstGeom>
          <a:noFill/>
        </p:spPr>
        <p:txBody>
          <a:bodyPr wrap="square">
            <a:spAutoFit/>
          </a:bodyPr>
          <a:lstStyle/>
          <a:p>
            <a:pPr>
              <a:lnSpc>
                <a:spcPct val="130000"/>
              </a:lnSpc>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Clawbot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机器人搭建</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22323408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down)">
                                      <p:cBhvr>
                                        <p:cTn id="13" dur="500"/>
                                        <p:tgtEl>
                                          <p:spTgt spid="3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down)">
                                      <p:cBhvr>
                                        <p:cTn id="16" dur="500"/>
                                        <p:tgtEl>
                                          <p:spTgt spid="34"/>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down)">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down)">
                                      <p:cBhvr>
                                        <p:cTn id="27" dur="500"/>
                                        <p:tgtEl>
                                          <p:spTgt spid="3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down)">
                                      <p:cBhvr>
                                        <p:cTn id="30" dur="500"/>
                                        <p:tgtEl>
                                          <p:spTgt spid="38"/>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down)">
                                      <p:cBhvr>
                                        <p:cTn id="33" dur="500"/>
                                        <p:tgtEl>
                                          <p:spTgt spid="39"/>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down)">
                                      <p:cBhvr>
                                        <p:cTn id="36" dur="500"/>
                                        <p:tgtEl>
                                          <p:spTgt spid="4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down)">
                                      <p:cBhvr>
                                        <p:cTn id="41" dur="500"/>
                                        <p:tgtEl>
                                          <p:spTgt spid="41"/>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wipe(down)">
                                      <p:cBhvr>
                                        <p:cTn id="44" dur="500"/>
                                        <p:tgtEl>
                                          <p:spTgt spid="4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wipe(down)">
                                      <p:cBhvr>
                                        <p:cTn id="47" dur="500"/>
                                        <p:tgtEl>
                                          <p:spTgt spid="4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wipe(down)">
                                      <p:cBhvr>
                                        <p:cTn id="50" dur="500"/>
                                        <p:tgtEl>
                                          <p:spTgt spid="44"/>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down)">
                                      <p:cBhvr>
                                        <p:cTn id="53" dur="500"/>
                                        <p:tgtEl>
                                          <p:spTgt spid="4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wipe(down)">
                                      <p:cBhvr>
                                        <p:cTn id="58" dur="500"/>
                                        <p:tgtEl>
                                          <p:spTgt spid="46"/>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down)">
                                      <p:cBhvr>
                                        <p:cTn id="61" dur="500"/>
                                        <p:tgtEl>
                                          <p:spTgt spid="47"/>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down)">
                                      <p:cBhvr>
                                        <p:cTn id="64" dur="500"/>
                                        <p:tgtEl>
                                          <p:spTgt spid="48"/>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down)">
                                      <p:cBhvr>
                                        <p:cTn id="67" dur="500"/>
                                        <p:tgtEl>
                                          <p:spTgt spid="49"/>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3" grpId="0" animBg="1"/>
      <p:bldP spid="34" grpId="0"/>
      <p:bldP spid="35" grpId="0"/>
      <p:bldP spid="36" grpId="0" animBg="1"/>
      <p:bldP spid="37" grpId="0" animBg="1"/>
      <p:bldP spid="38" grpId="0" animBg="1"/>
      <p:bldP spid="39" grpId="0"/>
      <p:bldP spid="40" grpId="0"/>
      <p:bldP spid="41" grpId="0" animBg="1"/>
      <p:bldP spid="42" grpId="0" animBg="1"/>
      <p:bldP spid="43" grpId="0" animBg="1"/>
      <p:bldP spid="44" grpId="0"/>
      <p:bldP spid="45" grpId="0"/>
      <p:bldP spid="46" grpId="0" animBg="1"/>
      <p:bldP spid="47" grpId="0" animBg="1"/>
      <p:bldP spid="48" grpId="0" animBg="1"/>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a:extLst>
              <a:ext uri="{FF2B5EF4-FFF2-40B4-BE49-F238E27FC236}">
                <a16:creationId xmlns:a16="http://schemas.microsoft.com/office/drawing/2014/main" id="{87BBF369-5E06-3079-252A-25240F4649E2}"/>
              </a:ext>
            </a:extLst>
          </p:cNvPr>
          <p:cNvSpPr/>
          <p:nvPr/>
        </p:nvSpPr>
        <p:spPr>
          <a:xfrm>
            <a:off x="4733057" y="379776"/>
            <a:ext cx="1252592" cy="1079821"/>
          </a:xfrm>
          <a:prstGeom prst="hexagon">
            <a:avLst/>
          </a:prstGeom>
          <a:solidFill>
            <a:srgbClr val="CEEBFB">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 name="矩形 2">
            <a:extLst>
              <a:ext uri="{FF2B5EF4-FFF2-40B4-BE49-F238E27FC236}">
                <a16:creationId xmlns:a16="http://schemas.microsoft.com/office/drawing/2014/main" id="{F67756FE-3EC2-4F96-62ED-3D2347AE595F}"/>
              </a:ext>
            </a:extLst>
          </p:cNvPr>
          <p:cNvSpPr/>
          <p:nvPr/>
        </p:nvSpPr>
        <p:spPr>
          <a:xfrm>
            <a:off x="1689876" y="3836292"/>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F07322F5-6805-3C16-3F23-56A926123F29}"/>
              </a:ext>
            </a:extLst>
          </p:cNvPr>
          <p:cNvSpPr/>
          <p:nvPr/>
        </p:nvSpPr>
        <p:spPr>
          <a:xfrm>
            <a:off x="1416405" y="373663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a:extLst>
              <a:ext uri="{FF2B5EF4-FFF2-40B4-BE49-F238E27FC236}">
                <a16:creationId xmlns:a16="http://schemas.microsoft.com/office/drawing/2014/main" id="{3FF0A15E-9960-A82D-BADB-9A561DCA4DF4}"/>
              </a:ext>
            </a:extLst>
          </p:cNvPr>
          <p:cNvSpPr/>
          <p:nvPr/>
        </p:nvSpPr>
        <p:spPr>
          <a:xfrm>
            <a:off x="970228" y="373663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6" name="文本框 5">
            <a:extLst>
              <a:ext uri="{FF2B5EF4-FFF2-40B4-BE49-F238E27FC236}">
                <a16:creationId xmlns:a16="http://schemas.microsoft.com/office/drawing/2014/main" id="{CAAF9773-E38B-C0DE-99DE-0BD7C34C2E6E}"/>
              </a:ext>
            </a:extLst>
          </p:cNvPr>
          <p:cNvSpPr txBox="1"/>
          <p:nvPr/>
        </p:nvSpPr>
        <p:spPr>
          <a:xfrm>
            <a:off x="1689875" y="386681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变量设置及应用</a:t>
            </a:r>
          </a:p>
        </p:txBody>
      </p:sp>
      <p:sp>
        <p:nvSpPr>
          <p:cNvPr id="7" name="文本框 6">
            <a:extLst>
              <a:ext uri="{FF2B5EF4-FFF2-40B4-BE49-F238E27FC236}">
                <a16:creationId xmlns:a16="http://schemas.microsoft.com/office/drawing/2014/main" id="{2D66A3CC-8313-2AF6-7584-9CC6EB94EC7F}"/>
              </a:ext>
            </a:extLst>
          </p:cNvPr>
          <p:cNvSpPr txBox="1"/>
          <p:nvPr/>
        </p:nvSpPr>
        <p:spPr>
          <a:xfrm>
            <a:off x="4293802" y="4053374"/>
            <a:ext cx="7061668" cy="800219"/>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变量的含义、指令块、创建及应用</a:t>
            </a:r>
          </a:p>
          <a:p>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 name="矩形 7">
            <a:extLst>
              <a:ext uri="{FF2B5EF4-FFF2-40B4-BE49-F238E27FC236}">
                <a16:creationId xmlns:a16="http://schemas.microsoft.com/office/drawing/2014/main" id="{C463DAC1-8240-8D86-2EC1-58E9F3F2F07B}"/>
              </a:ext>
            </a:extLst>
          </p:cNvPr>
          <p:cNvSpPr/>
          <p:nvPr/>
        </p:nvSpPr>
        <p:spPr>
          <a:xfrm>
            <a:off x="1689877" y="1337714"/>
            <a:ext cx="9521380"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3C541F19-F7DE-660B-3AF8-75F400916D30}"/>
              </a:ext>
            </a:extLst>
          </p:cNvPr>
          <p:cNvSpPr/>
          <p:nvPr/>
        </p:nvSpPr>
        <p:spPr>
          <a:xfrm>
            <a:off x="1416406" y="1238052"/>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id="{90FF9547-18F6-5334-9B40-B2C2206D2AF5}"/>
              </a:ext>
            </a:extLst>
          </p:cNvPr>
          <p:cNvSpPr/>
          <p:nvPr/>
        </p:nvSpPr>
        <p:spPr>
          <a:xfrm>
            <a:off x="970229" y="1238052"/>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1" name="文本框 10">
            <a:extLst>
              <a:ext uri="{FF2B5EF4-FFF2-40B4-BE49-F238E27FC236}">
                <a16:creationId xmlns:a16="http://schemas.microsoft.com/office/drawing/2014/main" id="{A7D70B04-32EC-A4BE-26A9-1618A398089A}"/>
              </a:ext>
            </a:extLst>
          </p:cNvPr>
          <p:cNvSpPr txBox="1"/>
          <p:nvPr/>
        </p:nvSpPr>
        <p:spPr>
          <a:xfrm>
            <a:off x="1689876" y="1368234"/>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p>
        </p:txBody>
      </p:sp>
      <p:sp>
        <p:nvSpPr>
          <p:cNvPr id="12" name="文本框 11">
            <a:extLst>
              <a:ext uri="{FF2B5EF4-FFF2-40B4-BE49-F238E27FC236}">
                <a16:creationId xmlns:a16="http://schemas.microsoft.com/office/drawing/2014/main" id="{CC59D1BB-9C1E-8E8D-FBE2-3910FC1DBF0D}"/>
              </a:ext>
            </a:extLst>
          </p:cNvPr>
          <p:cNvSpPr txBox="1"/>
          <p:nvPr/>
        </p:nvSpPr>
        <p:spPr>
          <a:xfrm>
            <a:off x="4299058" y="1502695"/>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传动系概念</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电机结构及原理</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直行指令块</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线性运动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行驶距离与外部因素</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3" name="矩形 12">
            <a:extLst>
              <a:ext uri="{FF2B5EF4-FFF2-40B4-BE49-F238E27FC236}">
                <a16:creationId xmlns:a16="http://schemas.microsoft.com/office/drawing/2014/main" id="{6699BAEA-3A4D-151A-7B61-0BB318D0A6AB}"/>
              </a:ext>
            </a:extLst>
          </p:cNvPr>
          <p:cNvSpPr/>
          <p:nvPr/>
        </p:nvSpPr>
        <p:spPr>
          <a:xfrm>
            <a:off x="1689876" y="2179540"/>
            <a:ext cx="9431894"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52E4D206-0F9E-97EF-EAEF-FF154149F1C3}"/>
              </a:ext>
            </a:extLst>
          </p:cNvPr>
          <p:cNvSpPr/>
          <p:nvPr/>
        </p:nvSpPr>
        <p:spPr>
          <a:xfrm>
            <a:off x="1416405" y="2079878"/>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a:extLst>
              <a:ext uri="{FF2B5EF4-FFF2-40B4-BE49-F238E27FC236}">
                <a16:creationId xmlns:a16="http://schemas.microsoft.com/office/drawing/2014/main" id="{51EBC91A-701F-A125-3170-14883C1A1EA1}"/>
              </a:ext>
            </a:extLst>
          </p:cNvPr>
          <p:cNvSpPr/>
          <p:nvPr/>
        </p:nvSpPr>
        <p:spPr>
          <a:xfrm>
            <a:off x="970228" y="2079878"/>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6" name="文本框 15">
            <a:extLst>
              <a:ext uri="{FF2B5EF4-FFF2-40B4-BE49-F238E27FC236}">
                <a16:creationId xmlns:a16="http://schemas.microsoft.com/office/drawing/2014/main" id="{8E3D0F7C-963B-3E50-468F-FBCC2CE7C3C1}"/>
              </a:ext>
            </a:extLst>
          </p:cNvPr>
          <p:cNvSpPr txBox="1"/>
          <p:nvPr/>
        </p:nvSpPr>
        <p:spPr>
          <a:xfrm>
            <a:off x="1689875" y="221006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机器人转向</a:t>
            </a:r>
          </a:p>
        </p:txBody>
      </p:sp>
      <p:sp>
        <p:nvSpPr>
          <p:cNvPr id="17" name="文本框 16">
            <a:extLst>
              <a:ext uri="{FF2B5EF4-FFF2-40B4-BE49-F238E27FC236}">
                <a16:creationId xmlns:a16="http://schemas.microsoft.com/office/drawing/2014/main" id="{F0C7E75C-C15D-26D0-0B83-72B694CF567C}"/>
              </a:ext>
            </a:extLst>
          </p:cNvPr>
          <p:cNvSpPr txBox="1"/>
          <p:nvPr/>
        </p:nvSpPr>
        <p:spPr>
          <a:xfrm>
            <a:off x="4293802" y="2347020"/>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转向指令块</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常见的几种旋转方式</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8" name="矩形 17">
            <a:extLst>
              <a:ext uri="{FF2B5EF4-FFF2-40B4-BE49-F238E27FC236}">
                <a16:creationId xmlns:a16="http://schemas.microsoft.com/office/drawing/2014/main" id="{A1CCC3DC-9E0C-497F-B3A5-D2607CF173B5}"/>
              </a:ext>
            </a:extLst>
          </p:cNvPr>
          <p:cNvSpPr/>
          <p:nvPr/>
        </p:nvSpPr>
        <p:spPr>
          <a:xfrm>
            <a:off x="1695132" y="2993830"/>
            <a:ext cx="9474388"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5D8C738A-C7B4-6BB6-1AD5-6E02ABE3FD2D}"/>
              </a:ext>
            </a:extLst>
          </p:cNvPr>
          <p:cNvSpPr/>
          <p:nvPr/>
        </p:nvSpPr>
        <p:spPr>
          <a:xfrm>
            <a:off x="1421661" y="2894168"/>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a:extLst>
              <a:ext uri="{FF2B5EF4-FFF2-40B4-BE49-F238E27FC236}">
                <a16:creationId xmlns:a16="http://schemas.microsoft.com/office/drawing/2014/main" id="{A73101C2-8682-4D25-3274-40EDDA4E9451}"/>
              </a:ext>
            </a:extLst>
          </p:cNvPr>
          <p:cNvSpPr/>
          <p:nvPr/>
        </p:nvSpPr>
        <p:spPr>
          <a:xfrm>
            <a:off x="975484" y="2894168"/>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1" name="文本框 20">
            <a:extLst>
              <a:ext uri="{FF2B5EF4-FFF2-40B4-BE49-F238E27FC236}">
                <a16:creationId xmlns:a16="http://schemas.microsoft.com/office/drawing/2014/main" id="{F72DB656-5311-932A-5901-932887127FC4}"/>
              </a:ext>
            </a:extLst>
          </p:cNvPr>
          <p:cNvSpPr txBox="1"/>
          <p:nvPr/>
        </p:nvSpPr>
        <p:spPr>
          <a:xfrm>
            <a:off x="1695131" y="3024350"/>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底盘驱动系统</a:t>
            </a:r>
          </a:p>
        </p:txBody>
      </p:sp>
      <p:sp>
        <p:nvSpPr>
          <p:cNvPr id="22" name="文本框 21">
            <a:extLst>
              <a:ext uri="{FF2B5EF4-FFF2-40B4-BE49-F238E27FC236}">
                <a16:creationId xmlns:a16="http://schemas.microsoft.com/office/drawing/2014/main" id="{E885631A-C095-FC87-5E5F-D87A901B8724}"/>
              </a:ext>
            </a:extLst>
          </p:cNvPr>
          <p:cNvSpPr txBox="1"/>
          <p:nvPr/>
        </p:nvSpPr>
        <p:spPr>
          <a:xfrm>
            <a:off x="4303978" y="3115623"/>
            <a:ext cx="7061668" cy="385298"/>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底盘驱动系统指令块及应用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3" name="矩形 22">
            <a:extLst>
              <a:ext uri="{FF2B5EF4-FFF2-40B4-BE49-F238E27FC236}">
                <a16:creationId xmlns:a16="http://schemas.microsoft.com/office/drawing/2014/main" id="{053240D9-FA81-1E15-7EBC-5B83C1FE24C9}"/>
              </a:ext>
            </a:extLst>
          </p:cNvPr>
          <p:cNvSpPr/>
          <p:nvPr/>
        </p:nvSpPr>
        <p:spPr>
          <a:xfrm>
            <a:off x="1689878" y="4674677"/>
            <a:ext cx="9526636"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1C7780E-C7DF-3840-66A6-41D64CA78D0B}"/>
              </a:ext>
            </a:extLst>
          </p:cNvPr>
          <p:cNvSpPr/>
          <p:nvPr/>
        </p:nvSpPr>
        <p:spPr>
          <a:xfrm>
            <a:off x="1416407" y="4575015"/>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六边形 24">
            <a:extLst>
              <a:ext uri="{FF2B5EF4-FFF2-40B4-BE49-F238E27FC236}">
                <a16:creationId xmlns:a16="http://schemas.microsoft.com/office/drawing/2014/main" id="{5E21B883-C808-9E0F-1773-E8EA7728DB2B}"/>
              </a:ext>
            </a:extLst>
          </p:cNvPr>
          <p:cNvSpPr/>
          <p:nvPr/>
        </p:nvSpPr>
        <p:spPr>
          <a:xfrm>
            <a:off x="970230" y="4575015"/>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文本框 25">
            <a:extLst>
              <a:ext uri="{FF2B5EF4-FFF2-40B4-BE49-F238E27FC236}">
                <a16:creationId xmlns:a16="http://schemas.microsoft.com/office/drawing/2014/main" id="{E896A144-6FA1-B9E4-DB7A-446E57D476EC}"/>
              </a:ext>
            </a:extLst>
          </p:cNvPr>
          <p:cNvSpPr txBox="1"/>
          <p:nvPr/>
        </p:nvSpPr>
        <p:spPr>
          <a:xfrm>
            <a:off x="1689877" y="4705197"/>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机械臂控制</a:t>
            </a:r>
          </a:p>
        </p:txBody>
      </p:sp>
      <p:sp>
        <p:nvSpPr>
          <p:cNvPr id="27" name="文本框 26">
            <a:extLst>
              <a:ext uri="{FF2B5EF4-FFF2-40B4-BE49-F238E27FC236}">
                <a16:creationId xmlns:a16="http://schemas.microsoft.com/office/drawing/2014/main" id="{B46FB484-B2E5-5394-9028-F1360720C7A6}"/>
              </a:ext>
            </a:extLst>
          </p:cNvPr>
          <p:cNvSpPr txBox="1"/>
          <p:nvPr/>
        </p:nvSpPr>
        <p:spPr>
          <a:xfrm>
            <a:off x="4299059" y="4839658"/>
            <a:ext cx="7061668" cy="692497"/>
          </a:xfrm>
          <a:prstGeom prst="rect">
            <a:avLst/>
          </a:prstGeom>
          <a:noFill/>
        </p:spPr>
        <p:txBody>
          <a:bodyPr wrap="square">
            <a:spAutoFit/>
          </a:bodyPr>
          <a:lstStyle/>
          <a:p>
            <a:pPr>
              <a:lnSpc>
                <a:spcPct val="15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搭建机械臂</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从动轮</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三种制动模式的特点及应用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超时命令的应用</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8" name="矩形 27">
            <a:extLst>
              <a:ext uri="{FF2B5EF4-FFF2-40B4-BE49-F238E27FC236}">
                <a16:creationId xmlns:a16="http://schemas.microsoft.com/office/drawing/2014/main" id="{BF648683-6B37-A83E-E3D5-817B30441C74}"/>
              </a:ext>
            </a:extLst>
          </p:cNvPr>
          <p:cNvSpPr/>
          <p:nvPr/>
        </p:nvSpPr>
        <p:spPr>
          <a:xfrm>
            <a:off x="1689877" y="5496052"/>
            <a:ext cx="9431894"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id="{480B5125-FB35-800B-8DA0-3075CE7C8445}"/>
              </a:ext>
            </a:extLst>
          </p:cNvPr>
          <p:cNvSpPr/>
          <p:nvPr/>
        </p:nvSpPr>
        <p:spPr>
          <a:xfrm>
            <a:off x="1416406" y="5396390"/>
            <a:ext cx="2850959" cy="529287"/>
          </a:xfrm>
          <a:prstGeom prst="rect">
            <a:avLst/>
          </a:prstGeom>
          <a:solidFill>
            <a:srgbClr val="F9E260">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六边形 29">
            <a:extLst>
              <a:ext uri="{FF2B5EF4-FFF2-40B4-BE49-F238E27FC236}">
                <a16:creationId xmlns:a16="http://schemas.microsoft.com/office/drawing/2014/main" id="{864A9F26-B77E-F7C2-CC6E-96AC9292A221}"/>
              </a:ext>
            </a:extLst>
          </p:cNvPr>
          <p:cNvSpPr/>
          <p:nvPr/>
        </p:nvSpPr>
        <p:spPr>
          <a:xfrm>
            <a:off x="970229" y="5396390"/>
            <a:ext cx="616824" cy="537573"/>
          </a:xfrm>
          <a:prstGeom prst="hexagon">
            <a:avLst/>
          </a:prstGeom>
          <a:solidFill>
            <a:srgbClr val="F9E2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6</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1" name="文本框 30">
            <a:extLst>
              <a:ext uri="{FF2B5EF4-FFF2-40B4-BE49-F238E27FC236}">
                <a16:creationId xmlns:a16="http://schemas.microsoft.com/office/drawing/2014/main" id="{4F34DA8B-1565-8DF4-22A3-0B2AEDFEABBE}"/>
              </a:ext>
            </a:extLst>
          </p:cNvPr>
          <p:cNvSpPr txBox="1"/>
          <p:nvPr/>
        </p:nvSpPr>
        <p:spPr>
          <a:xfrm>
            <a:off x="1689876" y="552657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机械爪控制</a:t>
            </a:r>
          </a:p>
        </p:txBody>
      </p:sp>
      <p:sp>
        <p:nvSpPr>
          <p:cNvPr id="32" name="文本框 31">
            <a:extLst>
              <a:ext uri="{FF2B5EF4-FFF2-40B4-BE49-F238E27FC236}">
                <a16:creationId xmlns:a16="http://schemas.microsoft.com/office/drawing/2014/main" id="{F61FB9D2-000F-AC7C-DFCF-E3A4CEC045E2}"/>
              </a:ext>
            </a:extLst>
          </p:cNvPr>
          <p:cNvSpPr txBox="1"/>
          <p:nvPr/>
        </p:nvSpPr>
        <p:spPr>
          <a:xfrm>
            <a:off x="4293803" y="5663532"/>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机械爪制动模式、扭矩命令的应用</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3" name="文本框 32">
            <a:extLst>
              <a:ext uri="{FF2B5EF4-FFF2-40B4-BE49-F238E27FC236}">
                <a16:creationId xmlns:a16="http://schemas.microsoft.com/office/drawing/2014/main" id="{9432C0E9-1DC2-80DF-AA4F-9D861B29E7B2}"/>
              </a:ext>
            </a:extLst>
          </p:cNvPr>
          <p:cNvSpPr txBox="1"/>
          <p:nvPr/>
        </p:nvSpPr>
        <p:spPr>
          <a:xfrm>
            <a:off x="665969" y="270403"/>
            <a:ext cx="6657698" cy="1077218"/>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第三章 基本运动</a:t>
            </a: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Tree>
    <p:custDataLst>
      <p:tags r:id="rId1"/>
    </p:custDataLst>
    <p:extLst>
      <p:ext uri="{BB962C8B-B14F-4D97-AF65-F5344CB8AC3E}">
        <p14:creationId xmlns:p14="http://schemas.microsoft.com/office/powerpoint/2010/main" val="11705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down)">
                                      <p:cBhvr>
                                        <p:cTn id="30" dur="500"/>
                                        <p:tgtEl>
                                          <p:spTgt spid="1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down)">
                                      <p:cBhvr>
                                        <p:cTn id="33" dur="500"/>
                                        <p:tgtEl>
                                          <p:spTgt spid="1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down)">
                                      <p:cBhvr>
                                        <p:cTn id="47" dur="500"/>
                                        <p:tgtEl>
                                          <p:spTgt spid="2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down)">
                                      <p:cBhvr>
                                        <p:cTn id="50" dur="500"/>
                                        <p:tgtEl>
                                          <p:spTgt spid="21"/>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down)">
                                      <p:cBhvr>
                                        <p:cTn id="53" dur="500"/>
                                        <p:tgtEl>
                                          <p:spTgt spid="2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ipe(down)">
                                      <p:cBhvr>
                                        <p:cTn id="61" dur="500"/>
                                        <p:tgtEl>
                                          <p:spTgt spid="4"/>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wipe(down)">
                                      <p:cBhvr>
                                        <p:cTn id="64" dur="500"/>
                                        <p:tgtEl>
                                          <p:spTgt spid="5"/>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wipe(down)">
                                      <p:cBhvr>
                                        <p:cTn id="67" dur="500"/>
                                        <p:tgtEl>
                                          <p:spTgt spid="6"/>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ipe(down)">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wipe(down)">
                                      <p:cBhvr>
                                        <p:cTn id="75" dur="500"/>
                                        <p:tgtEl>
                                          <p:spTgt spid="23"/>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wipe(down)">
                                      <p:cBhvr>
                                        <p:cTn id="78" dur="500"/>
                                        <p:tgtEl>
                                          <p:spTgt spid="24"/>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wipe(down)">
                                      <p:cBhvr>
                                        <p:cTn id="81" dur="500"/>
                                        <p:tgtEl>
                                          <p:spTgt spid="25"/>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wipe(down)">
                                      <p:cBhvr>
                                        <p:cTn id="84" dur="500"/>
                                        <p:tgtEl>
                                          <p:spTgt spid="26"/>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wipe(down)">
                                      <p:cBhvr>
                                        <p:cTn id="87" dur="500"/>
                                        <p:tgtEl>
                                          <p:spTgt spid="27"/>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wipe(down)">
                                      <p:cBhvr>
                                        <p:cTn id="92" dur="500"/>
                                        <p:tgtEl>
                                          <p:spTgt spid="28"/>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wipe(down)">
                                      <p:cBhvr>
                                        <p:cTn id="95" dur="500"/>
                                        <p:tgtEl>
                                          <p:spTgt spid="29"/>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wipe(down)">
                                      <p:cBhvr>
                                        <p:cTn id="98" dur="500"/>
                                        <p:tgtEl>
                                          <p:spTgt spid="30"/>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wipe(down)">
                                      <p:cBhvr>
                                        <p:cTn id="101" dur="500"/>
                                        <p:tgtEl>
                                          <p:spTgt spid="31"/>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down)">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animBg="1"/>
      <p:bldP spid="9" grpId="0" animBg="1"/>
      <p:bldP spid="10" grpId="0" animBg="1"/>
      <p:bldP spid="11" grpId="0"/>
      <p:bldP spid="12" grpId="0"/>
      <p:bldP spid="13" grpId="0" animBg="1"/>
      <p:bldP spid="14" grpId="0" animBg="1"/>
      <p:bldP spid="15" grpId="0" animBg="1"/>
      <p:bldP spid="16" grpId="0"/>
      <p:bldP spid="17" grpId="0"/>
      <p:bldP spid="18" grpId="0" animBg="1"/>
      <p:bldP spid="19" grpId="0" animBg="1"/>
      <p:bldP spid="20" grpId="0" animBg="1"/>
      <p:bldP spid="21" grpId="0"/>
      <p:bldP spid="22" grpId="0"/>
      <p:bldP spid="23" grpId="0" animBg="1"/>
      <p:bldP spid="24" grpId="0" animBg="1"/>
      <p:bldP spid="25" grpId="0" animBg="1"/>
      <p:bldP spid="26" grpId="0"/>
      <p:bldP spid="27" grpId="0"/>
      <p:bldP spid="28" grpId="0" animBg="1"/>
      <p:bldP spid="29" grpId="0" animBg="1"/>
      <p:bldP spid="30" grpId="0" animBg="1"/>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18C9A63-6BB8-970F-1997-B86F9DF44077}"/>
              </a:ext>
            </a:extLst>
          </p:cNvPr>
          <p:cNvSpPr/>
          <p:nvPr/>
        </p:nvSpPr>
        <p:spPr>
          <a:xfrm>
            <a:off x="1538278" y="1390865"/>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id="{21CC8DA1-2177-D130-9D4E-D4C61BE9D075}"/>
              </a:ext>
            </a:extLst>
          </p:cNvPr>
          <p:cNvSpPr/>
          <p:nvPr/>
        </p:nvSpPr>
        <p:spPr>
          <a:xfrm>
            <a:off x="1264808" y="1291203"/>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a:extLst>
              <a:ext uri="{FF2B5EF4-FFF2-40B4-BE49-F238E27FC236}">
                <a16:creationId xmlns:a16="http://schemas.microsoft.com/office/drawing/2014/main" id="{3BD2B3C8-87DC-DD09-FDB5-FFAF65BF45A9}"/>
              </a:ext>
            </a:extLst>
          </p:cNvPr>
          <p:cNvSpPr/>
          <p:nvPr/>
        </p:nvSpPr>
        <p:spPr>
          <a:xfrm>
            <a:off x="818631" y="1291203"/>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 name="文本框 4">
            <a:extLst>
              <a:ext uri="{FF2B5EF4-FFF2-40B4-BE49-F238E27FC236}">
                <a16:creationId xmlns:a16="http://schemas.microsoft.com/office/drawing/2014/main" id="{5556DC4E-E4C0-36EC-B923-E66ABAE13CFD}"/>
              </a:ext>
            </a:extLst>
          </p:cNvPr>
          <p:cNvSpPr txBox="1"/>
          <p:nvPr/>
        </p:nvSpPr>
        <p:spPr>
          <a:xfrm>
            <a:off x="1538278" y="1421385"/>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p>
        </p:txBody>
      </p:sp>
      <p:sp>
        <p:nvSpPr>
          <p:cNvPr id="7" name="矩形 6">
            <a:extLst>
              <a:ext uri="{FF2B5EF4-FFF2-40B4-BE49-F238E27FC236}">
                <a16:creationId xmlns:a16="http://schemas.microsoft.com/office/drawing/2014/main" id="{24BD97D4-9064-C847-784F-4B5A2A8E07D4}"/>
              </a:ext>
            </a:extLst>
          </p:cNvPr>
          <p:cNvSpPr/>
          <p:nvPr/>
        </p:nvSpPr>
        <p:spPr>
          <a:xfrm>
            <a:off x="1538278" y="2210331"/>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B98D23C9-D385-BDD6-64B8-58EEF6646DD5}"/>
              </a:ext>
            </a:extLst>
          </p:cNvPr>
          <p:cNvSpPr/>
          <p:nvPr/>
        </p:nvSpPr>
        <p:spPr>
          <a:xfrm>
            <a:off x="1264808" y="2110669"/>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a:extLst>
              <a:ext uri="{FF2B5EF4-FFF2-40B4-BE49-F238E27FC236}">
                <a16:creationId xmlns:a16="http://schemas.microsoft.com/office/drawing/2014/main" id="{6FFD4266-513E-D040-9507-EA2397080C1A}"/>
              </a:ext>
            </a:extLst>
          </p:cNvPr>
          <p:cNvSpPr/>
          <p:nvPr/>
        </p:nvSpPr>
        <p:spPr>
          <a:xfrm>
            <a:off x="818631" y="2110669"/>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0" name="文本框 9">
            <a:extLst>
              <a:ext uri="{FF2B5EF4-FFF2-40B4-BE49-F238E27FC236}">
                <a16:creationId xmlns:a16="http://schemas.microsoft.com/office/drawing/2014/main" id="{38EAE20B-59B5-5B50-094B-73A980E09171}"/>
              </a:ext>
            </a:extLst>
          </p:cNvPr>
          <p:cNvSpPr txBox="1"/>
          <p:nvPr/>
        </p:nvSpPr>
        <p:spPr>
          <a:xfrm>
            <a:off x="1538278" y="2240851"/>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触摸</a:t>
            </a:r>
            <a:r>
              <a:rPr lang="en-US" altLang="zh-CN"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p>
        </p:txBody>
      </p:sp>
      <p:sp>
        <p:nvSpPr>
          <p:cNvPr id="11" name="文本框 10">
            <a:extLst>
              <a:ext uri="{FF2B5EF4-FFF2-40B4-BE49-F238E27FC236}">
                <a16:creationId xmlns:a16="http://schemas.microsoft.com/office/drawing/2014/main" id="{972694A1-B3D0-5710-497B-BA3DDE919FEC}"/>
              </a:ext>
            </a:extLst>
          </p:cNvPr>
          <p:cNvSpPr txBox="1"/>
          <p:nvPr/>
        </p:nvSpPr>
        <p:spPr>
          <a:xfrm>
            <a:off x="4082828" y="2343539"/>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触摸</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传感器结构及工作原理、系统设置、指令块结构及应用</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2" name="文本框 11">
            <a:extLst>
              <a:ext uri="{FF2B5EF4-FFF2-40B4-BE49-F238E27FC236}">
                <a16:creationId xmlns:a16="http://schemas.microsoft.com/office/drawing/2014/main" id="{9B192A89-9746-886E-1C76-48C1AFF0D406}"/>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第四章 传感器</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Sensors</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13" name="矩形 12">
            <a:extLst>
              <a:ext uri="{FF2B5EF4-FFF2-40B4-BE49-F238E27FC236}">
                <a16:creationId xmlns:a16="http://schemas.microsoft.com/office/drawing/2014/main" id="{51CAFCE7-2283-C395-5FC5-D9C72E24F9DA}"/>
              </a:ext>
            </a:extLst>
          </p:cNvPr>
          <p:cNvSpPr/>
          <p:nvPr/>
        </p:nvSpPr>
        <p:spPr>
          <a:xfrm>
            <a:off x="1538278" y="3011282"/>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FF68D39E-5A81-7C08-1C56-5AA00C4B7B54}"/>
              </a:ext>
            </a:extLst>
          </p:cNvPr>
          <p:cNvSpPr/>
          <p:nvPr/>
        </p:nvSpPr>
        <p:spPr>
          <a:xfrm>
            <a:off x="1264808" y="2911620"/>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a:extLst>
              <a:ext uri="{FF2B5EF4-FFF2-40B4-BE49-F238E27FC236}">
                <a16:creationId xmlns:a16="http://schemas.microsoft.com/office/drawing/2014/main" id="{C233BE03-880C-B849-DAE8-8A948E584C2E}"/>
              </a:ext>
            </a:extLst>
          </p:cNvPr>
          <p:cNvSpPr/>
          <p:nvPr/>
        </p:nvSpPr>
        <p:spPr>
          <a:xfrm>
            <a:off x="818631" y="2911620"/>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6" name="文本框 15">
            <a:extLst>
              <a:ext uri="{FF2B5EF4-FFF2-40B4-BE49-F238E27FC236}">
                <a16:creationId xmlns:a16="http://schemas.microsoft.com/office/drawing/2014/main" id="{480464E7-6226-A9FE-506A-CD78E05DE808}"/>
              </a:ext>
            </a:extLst>
          </p:cNvPr>
          <p:cNvSpPr txBox="1"/>
          <p:nvPr/>
        </p:nvSpPr>
        <p:spPr>
          <a:xfrm>
            <a:off x="1538278" y="3041802"/>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a:t>
            </a:r>
          </a:p>
        </p:txBody>
      </p:sp>
      <p:sp>
        <p:nvSpPr>
          <p:cNvPr id="17" name="文本框 16">
            <a:extLst>
              <a:ext uri="{FF2B5EF4-FFF2-40B4-BE49-F238E27FC236}">
                <a16:creationId xmlns:a16="http://schemas.microsoft.com/office/drawing/2014/main" id="{25029961-A6F5-2CAE-B7D8-40CC7DCA15FD}"/>
              </a:ext>
            </a:extLst>
          </p:cNvPr>
          <p:cNvSpPr txBox="1"/>
          <p:nvPr/>
        </p:nvSpPr>
        <p:spPr>
          <a:xfrm>
            <a:off x="4054701" y="3161980"/>
            <a:ext cx="7824446"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距离传感器结构及工作原理、安装、常见用途、系统设置、指令块结构及应用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8" name="矩形 17">
            <a:extLst>
              <a:ext uri="{FF2B5EF4-FFF2-40B4-BE49-F238E27FC236}">
                <a16:creationId xmlns:a16="http://schemas.microsoft.com/office/drawing/2014/main" id="{D752FA17-6A4B-D335-E0E6-4437B3D6A425}"/>
              </a:ext>
            </a:extLst>
          </p:cNvPr>
          <p:cNvSpPr/>
          <p:nvPr/>
        </p:nvSpPr>
        <p:spPr>
          <a:xfrm>
            <a:off x="1538278" y="3830748"/>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23FD645E-6122-A686-F5C2-9F1938C784A7}"/>
              </a:ext>
            </a:extLst>
          </p:cNvPr>
          <p:cNvSpPr/>
          <p:nvPr/>
        </p:nvSpPr>
        <p:spPr>
          <a:xfrm>
            <a:off x="1264808" y="3731086"/>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a:extLst>
              <a:ext uri="{FF2B5EF4-FFF2-40B4-BE49-F238E27FC236}">
                <a16:creationId xmlns:a16="http://schemas.microsoft.com/office/drawing/2014/main" id="{641A7930-AB9D-33F3-834C-FBC6CE0B040F}"/>
              </a:ext>
            </a:extLst>
          </p:cNvPr>
          <p:cNvSpPr/>
          <p:nvPr/>
        </p:nvSpPr>
        <p:spPr>
          <a:xfrm>
            <a:off x="818631" y="3731086"/>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1" name="文本框 20">
            <a:extLst>
              <a:ext uri="{FF2B5EF4-FFF2-40B4-BE49-F238E27FC236}">
                <a16:creationId xmlns:a16="http://schemas.microsoft.com/office/drawing/2014/main" id="{A917246C-9B4C-A666-1C8A-CFCBC9CB2AE2}"/>
              </a:ext>
            </a:extLst>
          </p:cNvPr>
          <p:cNvSpPr txBox="1"/>
          <p:nvPr/>
        </p:nvSpPr>
        <p:spPr>
          <a:xfrm>
            <a:off x="1538278" y="3861268"/>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角速度传感器</a:t>
            </a:r>
          </a:p>
        </p:txBody>
      </p:sp>
      <p:sp>
        <p:nvSpPr>
          <p:cNvPr id="22" name="文本框 21">
            <a:extLst>
              <a:ext uri="{FF2B5EF4-FFF2-40B4-BE49-F238E27FC236}">
                <a16:creationId xmlns:a16="http://schemas.microsoft.com/office/drawing/2014/main" id="{5E6ED643-DB1A-DE4E-29EA-7787EC7F8D65}"/>
              </a:ext>
            </a:extLst>
          </p:cNvPr>
          <p:cNvSpPr txBox="1"/>
          <p:nvPr/>
        </p:nvSpPr>
        <p:spPr>
          <a:xfrm>
            <a:off x="4082828" y="3963956"/>
            <a:ext cx="7061668"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角速度传感器结构及工作原理、系统设置、指令块结构及应用</a:t>
            </a:r>
            <a:endParaRPr lang="zh-CN" altLang="en-US" sz="1400" dirty="0">
              <a:solidFill>
                <a:schemeClr val="tx1">
                  <a:lumMod val="50000"/>
                  <a:lumOff val="50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sym typeface="+mn-lt"/>
            </a:endParaRP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3" name="矩形 22">
            <a:extLst>
              <a:ext uri="{FF2B5EF4-FFF2-40B4-BE49-F238E27FC236}">
                <a16:creationId xmlns:a16="http://schemas.microsoft.com/office/drawing/2014/main" id="{F5B788E7-C7EF-651E-6FE2-F86F4D1F5CB3}"/>
              </a:ext>
            </a:extLst>
          </p:cNvPr>
          <p:cNvSpPr/>
          <p:nvPr/>
        </p:nvSpPr>
        <p:spPr>
          <a:xfrm>
            <a:off x="1538278" y="4644498"/>
            <a:ext cx="1005231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4320EE94-F96D-C836-F5FF-C7AEFF9727F1}"/>
              </a:ext>
            </a:extLst>
          </p:cNvPr>
          <p:cNvSpPr/>
          <p:nvPr/>
        </p:nvSpPr>
        <p:spPr>
          <a:xfrm>
            <a:off x="1264808" y="4544836"/>
            <a:ext cx="2850959" cy="529287"/>
          </a:xfrm>
          <a:prstGeom prst="rect">
            <a:avLst/>
          </a:prstGeom>
          <a:solidFill>
            <a:srgbClr val="67BE91">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六边形 24">
            <a:extLst>
              <a:ext uri="{FF2B5EF4-FFF2-40B4-BE49-F238E27FC236}">
                <a16:creationId xmlns:a16="http://schemas.microsoft.com/office/drawing/2014/main" id="{343099D0-CB51-57E7-3731-9B5CA6B4C9C4}"/>
              </a:ext>
            </a:extLst>
          </p:cNvPr>
          <p:cNvSpPr/>
          <p:nvPr/>
        </p:nvSpPr>
        <p:spPr>
          <a:xfrm>
            <a:off x="818631" y="4544836"/>
            <a:ext cx="616824" cy="537573"/>
          </a:xfrm>
          <a:prstGeom prst="hexagon">
            <a:avLst/>
          </a:prstGeom>
          <a:solidFill>
            <a:srgbClr val="67BE9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6" name="文本框 25">
            <a:extLst>
              <a:ext uri="{FF2B5EF4-FFF2-40B4-BE49-F238E27FC236}">
                <a16:creationId xmlns:a16="http://schemas.microsoft.com/office/drawing/2014/main" id="{EE8E9D87-670A-5E2C-15E5-13E2F097DC6A}"/>
              </a:ext>
            </a:extLst>
          </p:cNvPr>
          <p:cNvSpPr txBox="1"/>
          <p:nvPr/>
        </p:nvSpPr>
        <p:spPr>
          <a:xfrm>
            <a:off x="1538278" y="4675018"/>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颜色传感器</a:t>
            </a:r>
          </a:p>
        </p:txBody>
      </p:sp>
      <p:sp>
        <p:nvSpPr>
          <p:cNvPr id="27" name="文本框 26">
            <a:extLst>
              <a:ext uri="{FF2B5EF4-FFF2-40B4-BE49-F238E27FC236}">
                <a16:creationId xmlns:a16="http://schemas.microsoft.com/office/drawing/2014/main" id="{6F9FD577-39E4-DE8B-C8B3-F31FB9E78B9B}"/>
              </a:ext>
            </a:extLst>
          </p:cNvPr>
          <p:cNvSpPr txBox="1"/>
          <p:nvPr/>
        </p:nvSpPr>
        <p:spPr>
          <a:xfrm>
            <a:off x="4054701" y="4795196"/>
            <a:ext cx="7824446"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颜色传感器结构及工作原理、安装、常见用途、系统设置、指令块结构及应用</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pic>
        <p:nvPicPr>
          <p:cNvPr id="34" name="图片 33" descr="桌子上的游戏遥控器&#10;&#10;描述已自动生成">
            <a:extLst>
              <a:ext uri="{FF2B5EF4-FFF2-40B4-BE49-F238E27FC236}">
                <a16:creationId xmlns:a16="http://schemas.microsoft.com/office/drawing/2014/main" id="{18D90209-A05A-D1B4-CFEF-94A2660D3948}"/>
              </a:ext>
            </a:extLst>
          </p:cNvPr>
          <p:cNvPicPr>
            <a:picLocks noChangeAspect="1"/>
          </p:cNvPicPr>
          <p:nvPr/>
        </p:nvPicPr>
        <p:blipFill rotWithShape="1">
          <a:blip r:embed="rId4">
            <a:extLst>
              <a:ext uri="{28A0092B-C50C-407E-A947-70E740481C1C}">
                <a14:useLocalDpi xmlns:a14="http://schemas.microsoft.com/office/drawing/2010/main" val="0"/>
              </a:ext>
            </a:extLst>
          </a:blip>
          <a:srcRect l="76533" t="41869" b="14827"/>
          <a:stretch/>
        </p:blipFill>
        <p:spPr>
          <a:xfrm>
            <a:off x="1435455" y="5278142"/>
            <a:ext cx="992435" cy="915681"/>
          </a:xfrm>
          <a:prstGeom prst="rect">
            <a:avLst/>
          </a:prstGeom>
        </p:spPr>
      </p:pic>
      <p:pic>
        <p:nvPicPr>
          <p:cNvPr id="40" name="图片 39">
            <a:extLst>
              <a:ext uri="{FF2B5EF4-FFF2-40B4-BE49-F238E27FC236}">
                <a16:creationId xmlns:a16="http://schemas.microsoft.com/office/drawing/2014/main" id="{CF8D92B8-4040-9841-9DDC-5EB4F4A318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9466" y="5218413"/>
            <a:ext cx="1049229" cy="1049229"/>
          </a:xfrm>
          <a:prstGeom prst="rect">
            <a:avLst/>
          </a:prstGeom>
        </p:spPr>
      </p:pic>
      <p:pic>
        <p:nvPicPr>
          <p:cNvPr id="42" name="图片 41" descr="电子仪器&#10;&#10;描述已自动生成">
            <a:extLst>
              <a:ext uri="{FF2B5EF4-FFF2-40B4-BE49-F238E27FC236}">
                <a16:creationId xmlns:a16="http://schemas.microsoft.com/office/drawing/2014/main" id="{AC475913-04E1-750D-64C2-5124BA91DF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50704" y="5274945"/>
            <a:ext cx="906786" cy="906786"/>
          </a:xfrm>
          <a:prstGeom prst="rect">
            <a:avLst/>
          </a:prstGeom>
        </p:spPr>
      </p:pic>
      <p:pic>
        <p:nvPicPr>
          <p:cNvPr id="44" name="图片 43">
            <a:extLst>
              <a:ext uri="{FF2B5EF4-FFF2-40B4-BE49-F238E27FC236}">
                <a16:creationId xmlns:a16="http://schemas.microsoft.com/office/drawing/2014/main" id="{E0FE4C3B-F739-2F00-6D9C-4C2AAD8954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13662" y="5342925"/>
            <a:ext cx="800204" cy="800204"/>
          </a:xfrm>
          <a:prstGeom prst="rect">
            <a:avLst/>
          </a:prstGeom>
        </p:spPr>
      </p:pic>
      <p:pic>
        <p:nvPicPr>
          <p:cNvPr id="46" name="图片 45">
            <a:extLst>
              <a:ext uri="{FF2B5EF4-FFF2-40B4-BE49-F238E27FC236}">
                <a16:creationId xmlns:a16="http://schemas.microsoft.com/office/drawing/2014/main" id="{00102FEA-6E6A-D947-4A72-05AD88CF3B14}"/>
              </a:ext>
            </a:extLst>
          </p:cNvPr>
          <p:cNvPicPr>
            <a:picLocks noChangeAspect="1"/>
          </p:cNvPicPr>
          <p:nvPr/>
        </p:nvPicPr>
        <p:blipFill rotWithShape="1">
          <a:blip r:embed="rId8">
            <a:extLst>
              <a:ext uri="{28A0092B-C50C-407E-A947-70E740481C1C}">
                <a14:useLocalDpi xmlns:a14="http://schemas.microsoft.com/office/drawing/2010/main" val="0"/>
              </a:ext>
            </a:extLst>
          </a:blip>
          <a:srcRect b="12546"/>
          <a:stretch/>
        </p:blipFill>
        <p:spPr>
          <a:xfrm>
            <a:off x="3293768" y="5275208"/>
            <a:ext cx="1202557" cy="1051681"/>
          </a:xfrm>
          <a:prstGeom prst="rect">
            <a:avLst/>
          </a:prstGeom>
        </p:spPr>
      </p:pic>
      <p:sp>
        <p:nvSpPr>
          <p:cNvPr id="37" name="文本框 36">
            <a:extLst>
              <a:ext uri="{FF2B5EF4-FFF2-40B4-BE49-F238E27FC236}">
                <a16:creationId xmlns:a16="http://schemas.microsoft.com/office/drawing/2014/main" id="{B3632C44-017B-2E9B-B1FD-A76EF3D119A3}"/>
              </a:ext>
            </a:extLst>
          </p:cNvPr>
          <p:cNvSpPr txBox="1"/>
          <p:nvPr/>
        </p:nvSpPr>
        <p:spPr>
          <a:xfrm>
            <a:off x="4054701" y="1541563"/>
            <a:ext cx="7824446" cy="692497"/>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碰撞传感器结构及工作原理、安装、常见用途、系统设置、指令块结构及应用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Tree>
    <p:custDataLst>
      <p:tags r:id="rId1"/>
    </p:custDataLst>
    <p:extLst>
      <p:ext uri="{BB962C8B-B14F-4D97-AF65-F5344CB8AC3E}">
        <p14:creationId xmlns:p14="http://schemas.microsoft.com/office/powerpoint/2010/main" val="32398740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par>
                                <p:cTn id="17" presetID="2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nodeType="with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down)">
                                      <p:cBhvr>
                                        <p:cTn id="44" dur="500"/>
                                        <p:tgtEl>
                                          <p:spTgt spid="1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down)">
                                      <p:cBhvr>
                                        <p:cTn id="56" dur="500"/>
                                        <p:tgtEl>
                                          <p:spTgt spid="17"/>
                                        </p:tgtEl>
                                      </p:cBhvr>
                                    </p:animEffect>
                                  </p:childTnLst>
                                </p:cTn>
                              </p:par>
                              <p:par>
                                <p:cTn id="57" presetID="22" presetClass="entr" presetSubtype="4" fill="hold" nodeType="with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wipe(down)">
                                      <p:cBhvr>
                                        <p:cTn id="59" dur="500"/>
                                        <p:tgtEl>
                                          <p:spTgt spid="4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down)">
                                      <p:cBhvr>
                                        <p:cTn id="64" dur="500"/>
                                        <p:tgtEl>
                                          <p:spTgt spid="18"/>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down)">
                                      <p:cBhvr>
                                        <p:cTn id="70" dur="500"/>
                                        <p:tgtEl>
                                          <p:spTgt spid="20"/>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wipe(down)">
                                      <p:cBhvr>
                                        <p:cTn id="73" dur="500"/>
                                        <p:tgtEl>
                                          <p:spTgt spid="2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wipe(down)">
                                      <p:cBhvr>
                                        <p:cTn id="76" dur="500"/>
                                        <p:tgtEl>
                                          <p:spTgt spid="22"/>
                                        </p:tgtEl>
                                      </p:cBhvr>
                                    </p:animEffect>
                                  </p:childTnLst>
                                </p:cTn>
                              </p:par>
                              <p:par>
                                <p:cTn id="77" presetID="22" presetClass="entr" presetSubtype="4" fill="hold" nodeType="with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wipe(down)">
                                      <p:cBhvr>
                                        <p:cTn id="79" dur="500"/>
                                        <p:tgtEl>
                                          <p:spTgt spid="4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wipe(down)">
                                      <p:cBhvr>
                                        <p:cTn id="84" dur="500"/>
                                        <p:tgtEl>
                                          <p:spTgt spid="23"/>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wipe(down)">
                                      <p:cBhvr>
                                        <p:cTn id="87" dur="500"/>
                                        <p:tgtEl>
                                          <p:spTgt spid="24"/>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Effect transition="in" filter="wipe(down)">
                                      <p:cBhvr>
                                        <p:cTn id="90" dur="500"/>
                                        <p:tgtEl>
                                          <p:spTgt spid="25"/>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Effect transition="in" filter="wipe(down)">
                                      <p:cBhvr>
                                        <p:cTn id="93" dur="500"/>
                                        <p:tgtEl>
                                          <p:spTgt spid="26"/>
                                        </p:tgtEl>
                                      </p:cBhvr>
                                    </p:animEffect>
                                  </p:childTnLst>
                                </p:cTn>
                              </p:par>
                              <p:par>
                                <p:cTn id="94" presetID="22" presetClass="entr" presetSubtype="4"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down)">
                                      <p:cBhvr>
                                        <p:cTn id="96" dur="500"/>
                                        <p:tgtEl>
                                          <p:spTgt spid="27"/>
                                        </p:tgtEl>
                                      </p:cBhvr>
                                    </p:animEffect>
                                  </p:childTnLst>
                                </p:cTn>
                              </p:par>
                              <p:par>
                                <p:cTn id="97" presetID="22" presetClass="entr" presetSubtype="4" fill="hold" nodeType="with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wipe(down)">
                                      <p:cBhvr>
                                        <p:cTn id="99" dur="500"/>
                                        <p:tgtEl>
                                          <p:spTgt spid="42"/>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Effect transition="in" filter="wipe(down)">
                                      <p:cBhvr>
                                        <p:cTn id="10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7" grpId="0" animBg="1"/>
      <p:bldP spid="8" grpId="0" animBg="1"/>
      <p:bldP spid="9" grpId="0" animBg="1"/>
      <p:bldP spid="10" grpId="0"/>
      <p:bldP spid="11" grpId="0"/>
      <p:bldP spid="13" grpId="0" animBg="1"/>
      <p:bldP spid="14" grpId="0" animBg="1"/>
      <p:bldP spid="15" grpId="0" animBg="1"/>
      <p:bldP spid="16" grpId="0"/>
      <p:bldP spid="17" grpId="0"/>
      <p:bldP spid="18" grpId="0" animBg="1"/>
      <p:bldP spid="19" grpId="0" animBg="1"/>
      <p:bldP spid="20" grpId="0" animBg="1"/>
      <p:bldP spid="21" grpId="0"/>
      <p:bldP spid="22" grpId="0"/>
      <p:bldP spid="23" grpId="0" animBg="1"/>
      <p:bldP spid="24" grpId="0" animBg="1"/>
      <p:bldP spid="25" grpId="0" animBg="1"/>
      <p:bldP spid="26" grpId="0"/>
      <p:bldP spid="27"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66C2321-5C85-52D9-B6C1-FAE9FB0DDD27}"/>
              </a:ext>
            </a:extLst>
          </p:cNvPr>
          <p:cNvSpPr/>
          <p:nvPr/>
        </p:nvSpPr>
        <p:spPr>
          <a:xfrm>
            <a:off x="1613752" y="1576426"/>
            <a:ext cx="9474388" cy="529287"/>
          </a:xfrm>
          <a:prstGeom prst="rect">
            <a:avLst/>
          </a:prstGeom>
          <a:solidFill>
            <a:srgbClr val="F9D2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id="{C0705F09-3C5E-855E-7A28-2DEAACF0C574}"/>
              </a:ext>
            </a:extLst>
          </p:cNvPr>
          <p:cNvSpPr/>
          <p:nvPr/>
        </p:nvSpPr>
        <p:spPr>
          <a:xfrm>
            <a:off x="1340281" y="1476764"/>
            <a:ext cx="2850959" cy="529287"/>
          </a:xfrm>
          <a:prstGeom prst="rect">
            <a:avLst/>
          </a:prstGeom>
          <a:solidFill>
            <a:srgbClr val="F18F65">
              <a:alpha val="5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a:extLst>
              <a:ext uri="{FF2B5EF4-FFF2-40B4-BE49-F238E27FC236}">
                <a16:creationId xmlns:a16="http://schemas.microsoft.com/office/drawing/2014/main" id="{BACFC282-0AA7-D1F3-6862-A0D93A61A2A8}"/>
              </a:ext>
            </a:extLst>
          </p:cNvPr>
          <p:cNvSpPr/>
          <p:nvPr/>
        </p:nvSpPr>
        <p:spPr>
          <a:xfrm>
            <a:off x="894104" y="1476764"/>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 name="文本框 4">
            <a:extLst>
              <a:ext uri="{FF2B5EF4-FFF2-40B4-BE49-F238E27FC236}">
                <a16:creationId xmlns:a16="http://schemas.microsoft.com/office/drawing/2014/main" id="{958BE530-B2FA-EBAA-5F31-8BE240EC5EB5}"/>
              </a:ext>
            </a:extLst>
          </p:cNvPr>
          <p:cNvSpPr txBox="1"/>
          <p:nvPr/>
        </p:nvSpPr>
        <p:spPr>
          <a:xfrm>
            <a:off x="1202516" y="1601916"/>
            <a:ext cx="3248334"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a:t>
            </a:r>
          </a:p>
        </p:txBody>
      </p:sp>
      <p:sp>
        <p:nvSpPr>
          <p:cNvPr id="6" name="文本框 5">
            <a:extLst>
              <a:ext uri="{FF2B5EF4-FFF2-40B4-BE49-F238E27FC236}">
                <a16:creationId xmlns:a16="http://schemas.microsoft.com/office/drawing/2014/main" id="{36611457-6C78-96F8-1CE5-747F99E023AA}"/>
              </a:ext>
            </a:extLst>
          </p:cNvPr>
          <p:cNvSpPr txBox="1"/>
          <p:nvPr/>
        </p:nvSpPr>
        <p:spPr>
          <a:xfrm>
            <a:off x="4217678" y="1722362"/>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循环定义、重复及永久循环语句的结构及应用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7" name="矩形 6">
            <a:extLst>
              <a:ext uri="{FF2B5EF4-FFF2-40B4-BE49-F238E27FC236}">
                <a16:creationId xmlns:a16="http://schemas.microsoft.com/office/drawing/2014/main" id="{1559B1B7-F566-603B-ADD4-CCC493984E65}"/>
              </a:ext>
            </a:extLst>
          </p:cNvPr>
          <p:cNvSpPr/>
          <p:nvPr/>
        </p:nvSpPr>
        <p:spPr>
          <a:xfrm>
            <a:off x="1613752" y="2526883"/>
            <a:ext cx="9431894" cy="529287"/>
          </a:xfrm>
          <a:prstGeom prst="rect">
            <a:avLst/>
          </a:prstGeom>
          <a:solidFill>
            <a:srgbClr val="F9D2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B3B5AA3C-9C01-D45C-50D5-B858B408295E}"/>
              </a:ext>
            </a:extLst>
          </p:cNvPr>
          <p:cNvSpPr/>
          <p:nvPr/>
        </p:nvSpPr>
        <p:spPr>
          <a:xfrm>
            <a:off x="1340281" y="2427221"/>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a:extLst>
              <a:ext uri="{FF2B5EF4-FFF2-40B4-BE49-F238E27FC236}">
                <a16:creationId xmlns:a16="http://schemas.microsoft.com/office/drawing/2014/main" id="{F719A6A4-AE9B-A310-5EC2-B479DD015ACC}"/>
              </a:ext>
            </a:extLst>
          </p:cNvPr>
          <p:cNvSpPr/>
          <p:nvPr/>
        </p:nvSpPr>
        <p:spPr>
          <a:xfrm>
            <a:off x="894104" y="2427221"/>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0" name="文本框 9">
            <a:extLst>
              <a:ext uri="{FF2B5EF4-FFF2-40B4-BE49-F238E27FC236}">
                <a16:creationId xmlns:a16="http://schemas.microsoft.com/office/drawing/2014/main" id="{F5F69DE8-6247-2828-7841-E3FB83B921FD}"/>
              </a:ext>
            </a:extLst>
          </p:cNvPr>
          <p:cNvSpPr txBox="1"/>
          <p:nvPr/>
        </p:nvSpPr>
        <p:spPr>
          <a:xfrm>
            <a:off x="1613751" y="2557403"/>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p>
        </p:txBody>
      </p:sp>
      <p:sp>
        <p:nvSpPr>
          <p:cNvPr id="11" name="文本框 10">
            <a:extLst>
              <a:ext uri="{FF2B5EF4-FFF2-40B4-BE49-F238E27FC236}">
                <a16:creationId xmlns:a16="http://schemas.microsoft.com/office/drawing/2014/main" id="{12F33F8B-AC33-3931-8C09-BAE5E2D2026E}"/>
              </a:ext>
            </a:extLst>
          </p:cNvPr>
          <p:cNvSpPr txBox="1"/>
          <p:nvPr/>
        </p:nvSpPr>
        <p:spPr>
          <a:xfrm>
            <a:off x="4222933" y="2691864"/>
            <a:ext cx="7061668" cy="649409"/>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条件判断语句</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if-else</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结构及应用</a:t>
            </a:r>
          </a:p>
          <a:p>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2" name="矩形 11">
            <a:extLst>
              <a:ext uri="{FF2B5EF4-FFF2-40B4-BE49-F238E27FC236}">
                <a16:creationId xmlns:a16="http://schemas.microsoft.com/office/drawing/2014/main" id="{D05CCB38-939E-2852-13B3-2E4DD56438FE}"/>
              </a:ext>
            </a:extLst>
          </p:cNvPr>
          <p:cNvSpPr/>
          <p:nvPr/>
        </p:nvSpPr>
        <p:spPr>
          <a:xfrm>
            <a:off x="1613752" y="3485626"/>
            <a:ext cx="9431894" cy="529287"/>
          </a:xfrm>
          <a:prstGeom prst="rect">
            <a:avLst/>
          </a:prstGeom>
          <a:solidFill>
            <a:srgbClr val="F9D2C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735EC458-AE75-09E2-7A4F-7813E586FE48}"/>
              </a:ext>
            </a:extLst>
          </p:cNvPr>
          <p:cNvSpPr/>
          <p:nvPr/>
        </p:nvSpPr>
        <p:spPr>
          <a:xfrm>
            <a:off x="1340281" y="3385964"/>
            <a:ext cx="2850959" cy="529287"/>
          </a:xfrm>
          <a:prstGeom prst="rect">
            <a:avLst/>
          </a:prstGeom>
          <a:solidFill>
            <a:srgbClr val="F18F65">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a:extLst>
              <a:ext uri="{FF2B5EF4-FFF2-40B4-BE49-F238E27FC236}">
                <a16:creationId xmlns:a16="http://schemas.microsoft.com/office/drawing/2014/main" id="{170A0040-6761-81FD-7456-D69FE472408D}"/>
              </a:ext>
            </a:extLst>
          </p:cNvPr>
          <p:cNvSpPr/>
          <p:nvPr/>
        </p:nvSpPr>
        <p:spPr>
          <a:xfrm>
            <a:off x="894104" y="3385964"/>
            <a:ext cx="616824" cy="537573"/>
          </a:xfrm>
          <a:prstGeom prst="hexagon">
            <a:avLst/>
          </a:prstGeom>
          <a:solidFill>
            <a:srgbClr val="F18F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5" name="文本框 14">
            <a:extLst>
              <a:ext uri="{FF2B5EF4-FFF2-40B4-BE49-F238E27FC236}">
                <a16:creationId xmlns:a16="http://schemas.microsoft.com/office/drawing/2014/main" id="{450F5503-A7FB-CF28-F2A5-A2D77B83FD88}"/>
              </a:ext>
            </a:extLst>
          </p:cNvPr>
          <p:cNvSpPr txBox="1"/>
          <p:nvPr/>
        </p:nvSpPr>
        <p:spPr>
          <a:xfrm>
            <a:off x="1510928" y="3519436"/>
            <a:ext cx="276087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智能巡线</a:t>
            </a:r>
          </a:p>
        </p:txBody>
      </p:sp>
      <p:sp>
        <p:nvSpPr>
          <p:cNvPr id="16" name="文本框 15">
            <a:extLst>
              <a:ext uri="{FF2B5EF4-FFF2-40B4-BE49-F238E27FC236}">
                <a16:creationId xmlns:a16="http://schemas.microsoft.com/office/drawing/2014/main" id="{0695D4DE-3BC1-7764-B479-13582C328F20}"/>
              </a:ext>
            </a:extLst>
          </p:cNvPr>
          <p:cNvSpPr txBox="1"/>
          <p:nvPr/>
        </p:nvSpPr>
        <p:spPr>
          <a:xfrm>
            <a:off x="4217678" y="3653106"/>
            <a:ext cx="7061668" cy="352982"/>
          </a:xfrm>
          <a:prstGeom prst="rect">
            <a:avLst/>
          </a:prstGeom>
          <a:noFill/>
        </p:spPr>
        <p:txBody>
          <a:bodyPr wrap="square">
            <a:spAutoFit/>
          </a:bodyPr>
          <a:lstStyle/>
          <a:p>
            <a:pPr>
              <a:lnSpc>
                <a:spcPct val="130000"/>
              </a:lnSpc>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阈值的概念，如何求取阈值，机器人智能巡线</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7" name="文本框 16">
            <a:extLst>
              <a:ext uri="{FF2B5EF4-FFF2-40B4-BE49-F238E27FC236}">
                <a16:creationId xmlns:a16="http://schemas.microsoft.com/office/drawing/2014/main" id="{E287D3F6-1007-147C-9CEC-3EB30E0ADA7D}"/>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第五章 编程语句</a:t>
            </a:r>
            <a:r>
              <a:rPr lang="en-US" altLang="zh-CN"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Programming</a:t>
            </a:r>
            <a:endPar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pic>
        <p:nvPicPr>
          <p:cNvPr id="23" name="图片 22">
            <a:extLst>
              <a:ext uri="{FF2B5EF4-FFF2-40B4-BE49-F238E27FC236}">
                <a16:creationId xmlns:a16="http://schemas.microsoft.com/office/drawing/2014/main" id="{A57590D4-E5A5-69F1-EACF-13AF9BF90937}"/>
              </a:ext>
            </a:extLst>
          </p:cNvPr>
          <p:cNvPicPr>
            <a:picLocks noChangeAspect="1"/>
          </p:cNvPicPr>
          <p:nvPr/>
        </p:nvPicPr>
        <p:blipFill>
          <a:blip r:embed="rId3"/>
          <a:stretch>
            <a:fillRect/>
          </a:stretch>
        </p:blipFill>
        <p:spPr>
          <a:xfrm>
            <a:off x="3758748" y="4460477"/>
            <a:ext cx="1895475" cy="12954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25" name="图片 24">
            <a:extLst>
              <a:ext uri="{FF2B5EF4-FFF2-40B4-BE49-F238E27FC236}">
                <a16:creationId xmlns:a16="http://schemas.microsoft.com/office/drawing/2014/main" id="{98CCB21A-2CFB-1F5F-BDC5-AEA2C9526839}"/>
              </a:ext>
            </a:extLst>
          </p:cNvPr>
          <p:cNvPicPr>
            <a:picLocks noChangeAspect="1"/>
          </p:cNvPicPr>
          <p:nvPr/>
        </p:nvPicPr>
        <p:blipFill>
          <a:blip r:embed="rId4"/>
          <a:stretch>
            <a:fillRect/>
          </a:stretch>
        </p:blipFill>
        <p:spPr>
          <a:xfrm>
            <a:off x="9352105" y="4301112"/>
            <a:ext cx="1580399" cy="158191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27" name="图片 26">
            <a:extLst>
              <a:ext uri="{FF2B5EF4-FFF2-40B4-BE49-F238E27FC236}">
                <a16:creationId xmlns:a16="http://schemas.microsoft.com/office/drawing/2014/main" id="{C1093767-41E4-12AC-B17E-4A992D999328}"/>
              </a:ext>
            </a:extLst>
          </p:cNvPr>
          <p:cNvPicPr>
            <a:picLocks noChangeAspect="1"/>
          </p:cNvPicPr>
          <p:nvPr/>
        </p:nvPicPr>
        <p:blipFill>
          <a:blip r:embed="rId5"/>
          <a:stretch>
            <a:fillRect/>
          </a:stretch>
        </p:blipFill>
        <p:spPr>
          <a:xfrm>
            <a:off x="1142541" y="4479527"/>
            <a:ext cx="1809750" cy="127635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29" name="图片 28">
            <a:extLst>
              <a:ext uri="{FF2B5EF4-FFF2-40B4-BE49-F238E27FC236}">
                <a16:creationId xmlns:a16="http://schemas.microsoft.com/office/drawing/2014/main" id="{C25517FB-8A33-7D3C-419C-92439052080C}"/>
              </a:ext>
            </a:extLst>
          </p:cNvPr>
          <p:cNvPicPr>
            <a:picLocks noChangeAspect="1"/>
          </p:cNvPicPr>
          <p:nvPr/>
        </p:nvPicPr>
        <p:blipFill>
          <a:blip r:embed="rId6"/>
          <a:stretch>
            <a:fillRect/>
          </a:stretch>
        </p:blipFill>
        <p:spPr>
          <a:xfrm>
            <a:off x="6460680" y="4444369"/>
            <a:ext cx="1831092" cy="12954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ustDataLst>
      <p:tags r:id="rId1"/>
    </p:custDataLst>
    <p:extLst>
      <p:ext uri="{BB962C8B-B14F-4D97-AF65-F5344CB8AC3E}">
        <p14:creationId xmlns:p14="http://schemas.microsoft.com/office/powerpoint/2010/main" val="30972879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down)">
                                      <p:cBhvr>
                                        <p:cTn id="44" dur="500"/>
                                        <p:tgtEl>
                                          <p:spTgt spid="1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down)">
                                      <p:cBhvr>
                                        <p:cTn id="50" dur="500"/>
                                        <p:tgtEl>
                                          <p:spTgt spid="15"/>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nodeType="click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randombar(horizontal)">
                                      <p:cBhvr>
                                        <p:cTn id="58" dur="500"/>
                                        <p:tgtEl>
                                          <p:spTgt spid="23"/>
                                        </p:tgtEl>
                                      </p:cBhvr>
                                    </p:animEffect>
                                  </p:childTnLst>
                                </p:cTn>
                              </p:par>
                              <p:par>
                                <p:cTn id="59" presetID="14" presetClass="entr" presetSubtype="10"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randombar(horizontal)">
                                      <p:cBhvr>
                                        <p:cTn id="61" dur="500"/>
                                        <p:tgtEl>
                                          <p:spTgt spid="27"/>
                                        </p:tgtEl>
                                      </p:cBhvr>
                                    </p:animEffect>
                                  </p:childTnLst>
                                </p:cTn>
                              </p:par>
                              <p:par>
                                <p:cTn id="62" presetID="14" presetClass="entr" presetSubtype="10"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500"/>
                                        <p:tgtEl>
                                          <p:spTgt spid="29"/>
                                        </p:tgtEl>
                                      </p:cBhvr>
                                    </p:animEffect>
                                  </p:childTnLst>
                                </p:cTn>
                              </p:par>
                              <p:par>
                                <p:cTn id="65" presetID="14" presetClass="entr" presetSubtype="10"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randombar(horizontal)">
                                      <p:cBhvr>
                                        <p:cTn id="6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animBg="1"/>
      <p:bldP spid="8" grpId="0" animBg="1"/>
      <p:bldP spid="9" grpId="0" animBg="1"/>
      <p:bldP spid="10" grpId="0"/>
      <p:bldP spid="11" grpId="0"/>
      <p:bldP spid="12" grpId="0" animBg="1"/>
      <p:bldP spid="13" grpId="0" animBg="1"/>
      <p:bldP spid="14" grpId="0" animBg="1"/>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0F66EE81-D2DD-EEBB-03F6-34B94A6CF7D6}"/>
              </a:ext>
            </a:extLst>
          </p:cNvPr>
          <p:cNvSpPr txBox="1"/>
          <p:nvPr/>
        </p:nvSpPr>
        <p:spPr>
          <a:xfrm>
            <a:off x="665970" y="270403"/>
            <a:ext cx="5658630" cy="584775"/>
          </a:xfrm>
          <a:prstGeom prst="rect">
            <a:avLst/>
          </a:prstGeom>
          <a:noFill/>
        </p:spPr>
        <p:txBody>
          <a:bodyPr wrap="square" rtlCol="0">
            <a:spAutoFit/>
          </a:bodyPr>
          <a:lstStyle/>
          <a:p>
            <a:r>
              <a:rPr lang="zh-CN" altLang="en-US" sz="32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第六章 远程控制</a:t>
            </a:r>
            <a:r>
              <a:rPr lang="en-US" altLang="zh-CN" sz="18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8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 name="矩形 2">
            <a:extLst>
              <a:ext uri="{FF2B5EF4-FFF2-40B4-BE49-F238E27FC236}">
                <a16:creationId xmlns:a16="http://schemas.microsoft.com/office/drawing/2014/main" id="{135D7515-2E4D-092F-3E73-DE79C806590D}"/>
              </a:ext>
            </a:extLst>
          </p:cNvPr>
          <p:cNvSpPr/>
          <p:nvPr/>
        </p:nvSpPr>
        <p:spPr>
          <a:xfrm>
            <a:off x="1550295" y="1542777"/>
            <a:ext cx="9548610" cy="529287"/>
          </a:xfrm>
          <a:prstGeom prst="rect">
            <a:avLst/>
          </a:prstGeom>
          <a:solidFill>
            <a:srgbClr val="D9EAB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306E03CC-5D32-0913-1387-8B136984FB8C}"/>
              </a:ext>
            </a:extLst>
          </p:cNvPr>
          <p:cNvSpPr/>
          <p:nvPr/>
        </p:nvSpPr>
        <p:spPr>
          <a:xfrm>
            <a:off x="1276824" y="1443115"/>
            <a:ext cx="2850959" cy="529287"/>
          </a:xfrm>
          <a:prstGeom prst="rect">
            <a:avLst/>
          </a:prstGeom>
          <a:solidFill>
            <a:srgbClr val="9FCB56">
              <a:alpha val="5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六边形 4">
            <a:extLst>
              <a:ext uri="{FF2B5EF4-FFF2-40B4-BE49-F238E27FC236}">
                <a16:creationId xmlns:a16="http://schemas.microsoft.com/office/drawing/2014/main" id="{19598ADB-C9CC-F0B6-05DA-8BB12FF96234}"/>
              </a:ext>
            </a:extLst>
          </p:cNvPr>
          <p:cNvSpPr/>
          <p:nvPr/>
        </p:nvSpPr>
        <p:spPr>
          <a:xfrm>
            <a:off x="830647" y="1443115"/>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6" name="文本框 5">
            <a:extLst>
              <a:ext uri="{FF2B5EF4-FFF2-40B4-BE49-F238E27FC236}">
                <a16:creationId xmlns:a16="http://schemas.microsoft.com/office/drawing/2014/main" id="{FA858955-474A-1E5D-4788-B3E2BDB0B8BB}"/>
              </a:ext>
            </a:extLst>
          </p:cNvPr>
          <p:cNvSpPr txBox="1"/>
          <p:nvPr/>
        </p:nvSpPr>
        <p:spPr>
          <a:xfrm>
            <a:off x="1550294" y="1573297"/>
            <a:ext cx="2614408"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遥控器结构及应用</a:t>
            </a:r>
          </a:p>
        </p:txBody>
      </p:sp>
      <p:sp>
        <p:nvSpPr>
          <p:cNvPr id="7" name="文本框 6">
            <a:extLst>
              <a:ext uri="{FF2B5EF4-FFF2-40B4-BE49-F238E27FC236}">
                <a16:creationId xmlns:a16="http://schemas.microsoft.com/office/drawing/2014/main" id="{FA27DB72-6AC1-5451-184F-2C7943A38810}"/>
              </a:ext>
            </a:extLst>
          </p:cNvPr>
          <p:cNvSpPr txBox="1"/>
          <p:nvPr/>
        </p:nvSpPr>
        <p:spPr>
          <a:xfrm>
            <a:off x="4066717" y="1693475"/>
            <a:ext cx="7824446" cy="385298"/>
          </a:xfrm>
          <a:prstGeom prst="rect">
            <a:avLst/>
          </a:prstGeom>
          <a:noFill/>
        </p:spPr>
        <p:txBody>
          <a:bodyPr wrap="square">
            <a:spAutoFit/>
          </a:bodyPr>
          <a:lstStyle/>
          <a:p>
            <a:pPr indent="-457200">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远程控制概念</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无线连接方式</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固件更新</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系统设置</a:t>
            </a:r>
            <a:r>
              <a:rPr lang="en-US" altLang="zh-CN"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四种控制模式及编程方法</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 name="矩形 7">
            <a:extLst>
              <a:ext uri="{FF2B5EF4-FFF2-40B4-BE49-F238E27FC236}">
                <a16:creationId xmlns:a16="http://schemas.microsoft.com/office/drawing/2014/main" id="{8928C37C-9C13-36F8-9868-4D37A9050E73}"/>
              </a:ext>
            </a:extLst>
          </p:cNvPr>
          <p:cNvSpPr/>
          <p:nvPr/>
        </p:nvSpPr>
        <p:spPr>
          <a:xfrm>
            <a:off x="1575521" y="2457832"/>
            <a:ext cx="9548609" cy="529287"/>
          </a:xfrm>
          <a:prstGeom prst="rect">
            <a:avLst/>
          </a:prstGeom>
          <a:solidFill>
            <a:srgbClr val="D9EAB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22C3D0A4-ABBF-9E1C-2857-3F2E0DD4C9A8}"/>
              </a:ext>
            </a:extLst>
          </p:cNvPr>
          <p:cNvSpPr/>
          <p:nvPr/>
        </p:nvSpPr>
        <p:spPr>
          <a:xfrm>
            <a:off x="1302050" y="2358170"/>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id="{2A602D42-4407-5413-B431-068D51E5B9ED}"/>
              </a:ext>
            </a:extLst>
          </p:cNvPr>
          <p:cNvSpPr/>
          <p:nvPr/>
        </p:nvSpPr>
        <p:spPr>
          <a:xfrm>
            <a:off x="855873" y="2358170"/>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1" name="文本框 10">
            <a:extLst>
              <a:ext uri="{FF2B5EF4-FFF2-40B4-BE49-F238E27FC236}">
                <a16:creationId xmlns:a16="http://schemas.microsoft.com/office/drawing/2014/main" id="{37BF7555-E423-6313-1B40-FEBF798B6FCD}"/>
              </a:ext>
            </a:extLst>
          </p:cNvPr>
          <p:cNvSpPr txBox="1"/>
          <p:nvPr/>
        </p:nvSpPr>
        <p:spPr>
          <a:xfrm>
            <a:off x="1509616" y="2495581"/>
            <a:ext cx="2680312"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主控器结构及应用</a:t>
            </a:r>
          </a:p>
        </p:txBody>
      </p:sp>
      <p:sp>
        <p:nvSpPr>
          <p:cNvPr id="12" name="文本框 11">
            <a:extLst>
              <a:ext uri="{FF2B5EF4-FFF2-40B4-BE49-F238E27FC236}">
                <a16:creationId xmlns:a16="http://schemas.microsoft.com/office/drawing/2014/main" id="{2DEDCFB0-4A7B-A190-9A19-15B0679216C6}"/>
              </a:ext>
            </a:extLst>
          </p:cNvPr>
          <p:cNvSpPr txBox="1"/>
          <p:nvPr/>
        </p:nvSpPr>
        <p:spPr>
          <a:xfrm>
            <a:off x="4120070" y="2591040"/>
            <a:ext cx="7061668"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主控器结构、端口、内部系统控制及设置</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5" name="矩形 14">
            <a:extLst>
              <a:ext uri="{FF2B5EF4-FFF2-40B4-BE49-F238E27FC236}">
                <a16:creationId xmlns:a16="http://schemas.microsoft.com/office/drawing/2014/main" id="{AFE73412-8C94-C100-AE10-BF7DCE4C6DEC}"/>
              </a:ext>
            </a:extLst>
          </p:cNvPr>
          <p:cNvSpPr/>
          <p:nvPr/>
        </p:nvSpPr>
        <p:spPr>
          <a:xfrm>
            <a:off x="1575521" y="3391396"/>
            <a:ext cx="9548610" cy="529287"/>
          </a:xfrm>
          <a:prstGeom prst="rect">
            <a:avLst/>
          </a:prstGeom>
          <a:solidFill>
            <a:srgbClr val="D9EAB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CBF66A15-587E-AECD-F368-2A259FB14932}"/>
              </a:ext>
            </a:extLst>
          </p:cNvPr>
          <p:cNvSpPr/>
          <p:nvPr/>
        </p:nvSpPr>
        <p:spPr>
          <a:xfrm>
            <a:off x="1302050" y="3291734"/>
            <a:ext cx="2850959" cy="529287"/>
          </a:xfrm>
          <a:prstGeom prst="rect">
            <a:avLst/>
          </a:prstGeom>
          <a:solidFill>
            <a:srgbClr val="9FCB56">
              <a:alpha val="4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六边形 16">
            <a:extLst>
              <a:ext uri="{FF2B5EF4-FFF2-40B4-BE49-F238E27FC236}">
                <a16:creationId xmlns:a16="http://schemas.microsoft.com/office/drawing/2014/main" id="{EAB35A77-8296-7E3A-21FD-855743891697}"/>
              </a:ext>
            </a:extLst>
          </p:cNvPr>
          <p:cNvSpPr/>
          <p:nvPr/>
        </p:nvSpPr>
        <p:spPr>
          <a:xfrm>
            <a:off x="855873" y="3291734"/>
            <a:ext cx="616824" cy="537573"/>
          </a:xfrm>
          <a:prstGeom prst="hexagon">
            <a:avLst/>
          </a:prstGeom>
          <a:solidFill>
            <a:srgbClr val="9FCB5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8" name="文本框 17">
            <a:extLst>
              <a:ext uri="{FF2B5EF4-FFF2-40B4-BE49-F238E27FC236}">
                <a16:creationId xmlns:a16="http://schemas.microsoft.com/office/drawing/2014/main" id="{3C5E4C8C-5124-B7F7-A2C9-10689EE43D5A}"/>
              </a:ext>
            </a:extLst>
          </p:cNvPr>
          <p:cNvSpPr txBox="1"/>
          <p:nvPr/>
        </p:nvSpPr>
        <p:spPr>
          <a:xfrm>
            <a:off x="1575520" y="3421916"/>
            <a:ext cx="2350005" cy="461665"/>
          </a:xfrm>
          <a:prstGeom prst="rect">
            <a:avLst/>
          </a:prstGeom>
          <a:noFill/>
        </p:spPr>
        <p:txBody>
          <a:bodyPr wrap="square">
            <a:spAutoFit/>
          </a:bodyPr>
          <a:lstStyle/>
          <a:p>
            <a:pPr algn="ctr"/>
            <a:r>
              <a:rPr lang="zh-CN" altLang="en-US" sz="2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p>
        </p:txBody>
      </p:sp>
      <p:sp>
        <p:nvSpPr>
          <p:cNvPr id="19" name="文本框 18">
            <a:extLst>
              <a:ext uri="{FF2B5EF4-FFF2-40B4-BE49-F238E27FC236}">
                <a16:creationId xmlns:a16="http://schemas.microsoft.com/office/drawing/2014/main" id="{81603E8C-509D-3A79-863E-B6615AF3D107}"/>
              </a:ext>
            </a:extLst>
          </p:cNvPr>
          <p:cNvSpPr txBox="1"/>
          <p:nvPr/>
        </p:nvSpPr>
        <p:spPr>
          <a:xfrm>
            <a:off x="4120070" y="3524604"/>
            <a:ext cx="7061668" cy="385298"/>
          </a:xfrm>
          <a:prstGeom prst="rect">
            <a:avLst/>
          </a:prstGeom>
          <a:noFill/>
        </p:spPr>
        <p:txBody>
          <a:bodyPr wrap="square">
            <a:spAutoFit/>
          </a:bodyPr>
          <a:lstStyle/>
          <a:p>
            <a:pPr>
              <a:lnSpc>
                <a:spcPct val="150000"/>
              </a:lnSpc>
            </a:pPr>
            <a:r>
              <a:rPr lang="zh-CN" altLang="en-US" sz="1400" dirty="0">
                <a:solidFill>
                  <a:srgbClr val="504F5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盒子挑战、跑马灯挑战、基本运动挑战</a:t>
            </a:r>
            <a:endParaRPr lang="zh-CN" altLang="en-US" sz="1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pic>
        <p:nvPicPr>
          <p:cNvPr id="29" name="图片 28">
            <a:extLst>
              <a:ext uri="{FF2B5EF4-FFF2-40B4-BE49-F238E27FC236}">
                <a16:creationId xmlns:a16="http://schemas.microsoft.com/office/drawing/2014/main" id="{270C8105-FF62-3C6D-7508-B0526D5A8289}"/>
              </a:ext>
            </a:extLst>
          </p:cNvPr>
          <p:cNvPicPr>
            <a:picLocks noChangeAspect="1"/>
          </p:cNvPicPr>
          <p:nvPr/>
        </p:nvPicPr>
        <p:blipFill rotWithShape="1">
          <a:blip r:embed="rId3">
            <a:extLst>
              <a:ext uri="{28A0092B-C50C-407E-A947-70E740481C1C}">
                <a14:useLocalDpi xmlns:a14="http://schemas.microsoft.com/office/drawing/2010/main" val="0"/>
              </a:ext>
            </a:extLst>
          </a:blip>
          <a:srcRect l="2615" t="11337" r="3197" b="17459"/>
          <a:stretch/>
        </p:blipFill>
        <p:spPr>
          <a:xfrm>
            <a:off x="2055823" y="4217012"/>
            <a:ext cx="2377441" cy="1797270"/>
          </a:xfrm>
          <a:prstGeom prst="snip2DiagRect">
            <a:avLst/>
          </a:prstGeom>
          <a:solidFill>
            <a:srgbClr val="FFFFFF">
              <a:shade val="85000"/>
            </a:srgbClr>
          </a:solidFill>
          <a:ln w="88900" cap="sq">
            <a:solidFill>
              <a:srgbClr val="9FCB56"/>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0" name="图片 29">
            <a:extLst>
              <a:ext uri="{FF2B5EF4-FFF2-40B4-BE49-F238E27FC236}">
                <a16:creationId xmlns:a16="http://schemas.microsoft.com/office/drawing/2014/main" id="{B00B4AF8-8546-4BBA-6DFD-54FE201D8C8F}"/>
              </a:ext>
            </a:extLst>
          </p:cNvPr>
          <p:cNvPicPr>
            <a:picLocks noChangeAspect="1"/>
          </p:cNvPicPr>
          <p:nvPr/>
        </p:nvPicPr>
        <p:blipFill rotWithShape="1">
          <a:blip r:embed="rId4"/>
          <a:srcRect t="39396"/>
          <a:stretch/>
        </p:blipFill>
        <p:spPr>
          <a:xfrm>
            <a:off x="7600454" y="4217012"/>
            <a:ext cx="2406554" cy="1797270"/>
          </a:xfrm>
          <a:prstGeom prst="snip2DiagRect">
            <a:avLst/>
          </a:prstGeom>
          <a:solidFill>
            <a:srgbClr val="FFFFFF">
              <a:shade val="85000"/>
            </a:srgbClr>
          </a:solidFill>
          <a:ln w="88900" cap="sq">
            <a:solidFill>
              <a:srgbClr val="9FCB56"/>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37278968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down)">
                                      <p:cBhvr>
                                        <p:cTn id="16" dur="500"/>
                                        <p:tgtEl>
                                          <p:spTgt spid="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down)">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par>
                                <p:cTn id="40" presetID="22" presetClass="entr" presetSubtype="4"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animBg="1"/>
      <p:bldP spid="9" grpId="0" animBg="1"/>
      <p:bldP spid="10" grpId="0" animBg="1"/>
      <p:bldP spid="11" grpId="0"/>
      <p:bldP spid="12" grpId="0"/>
      <p:bldP spid="15" grpId="0" animBg="1"/>
      <p:bldP spid="16" grpId="0" animBg="1"/>
      <p:bldP spid="17" grpId="0" animBg="1"/>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14</a:t>
            </a:fld>
            <a:endParaRPr lang="zh-CN" altLang="en-US"/>
          </a:p>
        </p:txBody>
      </p:sp>
      <p:sp>
        <p:nvSpPr>
          <p:cNvPr id="7" name="标题 14">
            <a:extLst>
              <a:ext uri="{FF2B5EF4-FFF2-40B4-BE49-F238E27FC236}">
                <a16:creationId xmlns:a16="http://schemas.microsoft.com/office/drawing/2014/main" id="{8985F903-7414-DD3E-7992-93ADE9C8DA5D}"/>
              </a:ext>
            </a:extLst>
          </p:cNvPr>
          <p:cNvSpPr txBox="1">
            <a:spLocks/>
          </p:cNvSpPr>
          <p:nvPr/>
        </p:nvSpPr>
        <p:spPr>
          <a:xfrm>
            <a:off x="4071553" y="2576444"/>
            <a:ext cx="4231154" cy="131724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72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谢谢观看！</a:t>
            </a:r>
          </a:p>
        </p:txBody>
      </p:sp>
    </p:spTree>
    <p:extLst>
      <p:ext uri="{BB962C8B-B14F-4D97-AF65-F5344CB8AC3E}">
        <p14:creationId xmlns:p14="http://schemas.microsoft.com/office/powerpoint/2010/main" val="28456975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4.1"/>
</p:tagLst>
</file>

<file path=ppt/tags/tag2.xml><?xml version="1.0" encoding="utf-8"?>
<p:tagLst xmlns:a="http://schemas.openxmlformats.org/drawingml/2006/main" xmlns:r="http://schemas.openxmlformats.org/officeDocument/2006/relationships" xmlns:p="http://schemas.openxmlformats.org/presentationml/2006/main">
  <p:tag name="TIMING" val="|8.2|2.8|0.9|9.3|1.8|1.3|19.5|3.1|1.1|7.9|3.2|0.8|21.5|4.4|2.3|24.6|20.4|0.6"/>
</p:tagLst>
</file>

<file path=ppt/tags/tag3.xml><?xml version="1.0" encoding="utf-8"?>
<p:tagLst xmlns:a="http://schemas.openxmlformats.org/drawingml/2006/main" xmlns:r="http://schemas.openxmlformats.org/officeDocument/2006/relationships" xmlns:p="http://schemas.openxmlformats.org/presentationml/2006/main">
  <p:tag name="TIMING" val="|8.7|0.8|1.2|0.6"/>
</p:tagLst>
</file>

<file path=ppt/tags/tag4.xml><?xml version="1.0" encoding="utf-8"?>
<p:tagLst xmlns:a="http://schemas.openxmlformats.org/drawingml/2006/main" xmlns:r="http://schemas.openxmlformats.org/officeDocument/2006/relationships" xmlns:p="http://schemas.openxmlformats.org/presentationml/2006/main">
  <p:tag name="TIMING" val="|3.9|0.6|0.5"/>
</p:tagLst>
</file>

<file path=ppt/tags/tag5.xml><?xml version="1.0" encoding="utf-8"?>
<p:tagLst xmlns:a="http://schemas.openxmlformats.org/drawingml/2006/main" xmlns:r="http://schemas.openxmlformats.org/officeDocument/2006/relationships" xmlns:p="http://schemas.openxmlformats.org/presentationml/2006/main">
  <p:tag name="TIMING" val="|5|0.6|0.5|0.5|0.5|0.9"/>
</p:tagLst>
</file>

<file path=ppt/tags/tag6.xml><?xml version="1.0" encoding="utf-8"?>
<p:tagLst xmlns:a="http://schemas.openxmlformats.org/drawingml/2006/main" xmlns:r="http://schemas.openxmlformats.org/officeDocument/2006/relationships" xmlns:p="http://schemas.openxmlformats.org/presentationml/2006/main">
  <p:tag name="TIMING" val="|5.1|0.5|0.7|0.4|0.8"/>
</p:tagLst>
</file>

<file path=ppt/tags/tag7.xml><?xml version="1.0" encoding="utf-8"?>
<p:tagLst xmlns:a="http://schemas.openxmlformats.org/drawingml/2006/main" xmlns:r="http://schemas.openxmlformats.org/officeDocument/2006/relationships" xmlns:p="http://schemas.openxmlformats.org/presentationml/2006/main">
  <p:tag name="TIMING" val="|4|0.9"/>
</p:tagLst>
</file>

<file path=ppt/tags/tag8.xml><?xml version="1.0" encoding="utf-8"?>
<p:tagLst xmlns:a="http://schemas.openxmlformats.org/drawingml/2006/main" xmlns:r="http://schemas.openxmlformats.org/officeDocument/2006/relationships" xmlns:p="http://schemas.openxmlformats.org/presentationml/2006/main">
  <p:tag name="TIMING" val="|3.8|0.7|0.6"/>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TM02900743[[fn=环保]]</Template>
  <TotalTime>4013</TotalTime>
  <Words>1333</Words>
  <Application>Microsoft Office PowerPoint</Application>
  <PresentationFormat>宽屏</PresentationFormat>
  <Paragraphs>174</Paragraphs>
  <Slides>14</Slides>
  <Notes>8</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14</vt:i4>
      </vt:variant>
    </vt:vector>
  </HeadingPairs>
  <TitlesOfParts>
    <vt:vector size="23" baseType="lpstr">
      <vt:lpstr>aktiv-grotesk</vt:lpstr>
      <vt:lpstr>阿里巴巴普惠体</vt:lpstr>
      <vt:lpstr>阿里巴巴普惠体 Heavy</vt:lpstr>
      <vt:lpstr>阿里巴巴普惠体 Medium</vt:lpstr>
      <vt:lpstr>等线</vt:lpstr>
      <vt:lpstr>Arial</vt:lpstr>
      <vt:lpstr>Calibri</vt:lpstr>
      <vt:lpstr>Wingdings 2</vt:lpstr>
      <vt:lpstr>HDOfficeLightV0</vt:lpstr>
      <vt:lpstr>PowerPoint 演示文稿</vt:lpstr>
      <vt:lpstr>PowerPoint 演示文稿</vt:lpstr>
      <vt:lpstr>PowerPoint 演示文稿</vt:lpstr>
      <vt:lpstr>PowerPoint 演示文稿</vt:lpstr>
      <vt:lpstr>PowerPoint 演示文稿</vt:lpstr>
      <vt:lpstr>PowerPoint 演示文稿</vt:lpstr>
      <vt:lpstr>课程大纲course syllabus</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VEX IQ 入门课程</dc:title>
  <dc:creator>Krisa</dc:creator>
  <cp:lastModifiedBy>旭 崔</cp:lastModifiedBy>
  <cp:revision>260</cp:revision>
  <dcterms:created xsi:type="dcterms:W3CDTF">2019-08-26T06:11:57Z</dcterms:created>
  <dcterms:modified xsi:type="dcterms:W3CDTF">2025-05-20T01:53:06Z</dcterms:modified>
</cp:coreProperties>
</file>